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04BCF-7A9F-41AD-919C-584297095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7FD72-8939-4CF8-85F0-082B84B4C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46FA9-9082-4E9A-BD26-29502A26B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961C9-917E-4FE3-B7AB-639C375E1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178F7C-A33C-4BAA-A307-94B455F48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8BC73F-08FA-4F1F-BDE5-D24ACB300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B51FC6-4FFB-45EB-8C6C-595E420B0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DE451-2E34-4DEC-A8F5-50F2B79FA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B9F0F-7A31-4110-95B5-C4C57335C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523DC-D095-4CB6-A5B3-7E9418424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86991-777D-49FE-8F47-846BBB810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37100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血液科护士对血液系统药物的分类和配伍原则的学习和理解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血液系统药物概述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血液系统药物分类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血液系统药物配伍原则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护士在血液系统药物治疗中的角色与职责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案例分析与实践操作演示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血液系统药物是指能够影响血液和造血系统的药物，包括治疗贫血、白血病、淋巴瘤等血液系统疾病的药物。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根据药物的作用机制和临床应用，血液系统药物可分为抗贫血药、抗凝药、抗血小板药、溶栓药、止血药、升白细胞药、免疫抑制剂等。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通过补充造血原料、促进红细胞生成等机制，提高血红蛋白水平，改善贫血症状。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抗贫血药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通过抑制凝血因子活性、降低血液凝固性等机制，预防和治疗血栓栓塞性疾病。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通过抑制血小板聚集、降低血液黏稠度等机制，预防和治疗动脉血栓栓塞性疾病。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药理作用及机制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溶栓药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止血药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升白细胞药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免疫抑制剂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药理作用及机制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通过激活纤溶系统、降解纤维蛋白等机制，溶解已形成的血栓，恢复血液流通。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通过刺激骨髓造血干细胞增殖、分化等机制，提高白细胞数量和功能，增强机体免疫力。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通过促进血管收缩、提高血小板凝聚性等机制，快速止血，防止出血过多。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通过抑制机体免疫反应、降低免疫细胞活性等机制，治疗自身免疫性疾病和器官移植后的排异反应。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用于治疗缺铁性贫血、巨幼细胞性贫血等贫血性疾病。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抗贫血药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用于预防和治疗深静脉血栓形成、肺栓塞等血栓栓塞性疾病。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用于预防和治疗冠心病、脑梗死等动脉血栓栓塞性疾病。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用于治疗急性心肌梗死、脑梗死等急性血栓栓塞性疾病。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溶栓药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升白细胞药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免疫抑制剂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用于外伤、手术等引起的出血症状，以及鼻出血、牙龈出血等局部出血症状。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用于治疗白细胞减少症、再生障碍性贫血等白细胞减少性疾病。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用于治疗类风湿性关节炎、系统性红斑狼疮等自身免疫性疾病，以及器官移植后的排异反应。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血液系统药物分类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抗凝药物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肝素类药物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如普通肝素、低分子肝素等，主要通过抑制凝血酶的活性来发挥抗凝作用。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华法林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通过抑制维生素K在肝内转化，从而抑制凝血因子的合成，达到抗凝效果。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直接凝血酶抑制剂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如阿加曲班、比伐卢定等，通过直接抑制凝血酶的活性来发挥抗凝作用。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通过抑制环氧化酶，减少血小板内血栓素A2的生成，从而抑制血小板聚集。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阿司匹林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通过选择性抑制二磷酸腺苷（ADP）与血小板受体的结合，及继发ADP介导的糖蛋白复合物活化，从而抑制血小板聚集。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氯吡格雷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7292" b="17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一种新型抗血小板药物，通过抑制血小板活化过程中的重要信号通路来发挥抗血小板作用。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替格瑞洛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抗血小板药物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组织型纤溶酶原激活剂（t-PA）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一种丝氨酸蛋白酶，可激活纤溶酶原成为纤溶酶，具有溶解血栓的作用。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尿激酶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直接作用于内源性纤维蛋白溶解系统，能催化裂解纤溶酶原成纤溶酶，从而发挥溶栓作用。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链激酶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具有启动机体纤溶系统溶解血栓的作用，是机体血纤维蛋白溶酶原最有效的活化剂之一。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溶栓药物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氨甲环酸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通过抑制纤溶酶原的激活而发挥止血作用。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氨基己酸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通过抑制纤维蛋白的溶解而起到止血作用。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巴曲亭（注射用血凝酶）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具有类凝血酶样作用，可促进出血部位的血小板聚集，释放一系列凝血因子及血小板因子3，使凝血酶原变成凝血酶，从而促进纤维蛋白原变成纤维蛋白，达到止血目的。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止血药物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促红细胞生成素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主要用于治疗肾性贫血等疾病，能促进红细胞生成和提高血红蛋白水平。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免疫抑制剂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如环孢素、他克莫司等，主要用于治疗血液系统免疫性疾病如再生障碍性贫血、免疫性血小板减少症等。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如硫酸亚铁、右旋糖酐铁等，主要用于治疗缺铁性贫血等疾病，能补充体内铁元素并促进血红蛋白合成。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其他类药物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血液系统药物配伍原则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药物相互作用是指两种或两种以上药物同时或先后使用时，由于药物之间的相互影响，导致药物疗效增强或减弱，甚至产生不良反应的现象。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药物相互作用可能发生在药代动力学环节，也可能发生在药效学环节。药代动力学相互作用主要影响药物的吸收、分布、代谢和排泄，而药效学相互作用则主要影响药物的生理效应。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血液系统药物种类繁多，作用机制各异，因此药物相互作用在血液系统疾病治疗中尤为常见。了解药物相互作用的特点和规律，对于提高药物治疗效果、减少不良反应具有重要意义。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027" r="12027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790" r="12790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836" r="11836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药物相互作用概述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https://d.book118.com/638137100022006032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2024-09-09T10:47:43.421</cp:lastPrinted>
  <dcterms:created xsi:type="dcterms:W3CDTF">2024-09-09T02:47:43Z</dcterms:created>
  <dcterms:modified xsi:type="dcterms:W3CDTF">2024-09-09T02:47:45Z</dcterms:modified>
</cp:coreProperties>
</file>