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3B5F50F-8DBD-45FD-9B40-D83717EC75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6ADCCBF-C892-459B-80CA-7DD2677757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228B42A-C994-451D-8CD9-87A7371870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2564543-5D03-442A-A614-6098DA4E0F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0071419-4859-4136-AF4F-E7F2F45B670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7C013D0-D556-4FEA-A290-174C15C40DA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9D3434B-7CA6-4B24-8231-778E32F8CEB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4E2C90A-5FD1-4073-B4CB-884E5F6471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B64E4AA-2810-4357-8D29-4D7E9174B5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8C843CD-D6CB-422E-8539-85E12BA06C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578660-DDA2-4325-966B-8949D0043C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38141023134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31392"/>
            <a:ext cx="4887796" cy="3079623"/>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新媒体行业的市场发展趋势解析</a:t>
            </a:r>
          </a:p>
        </p:txBody>
      </p:sp>
      <p:sp>
        <p:nvSpPr>
          <p:cNvPr id="3" name="TextBox 3"/>
          <p:cNvSpPr txBox="1"/>
          <p:nvPr/>
        </p:nvSpPr>
        <p:spPr>
          <a:xfrm>
            <a:off x="902208" y="470611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汇报人：XX</a:t>
            </a:r>
          </a:p>
        </p:txBody>
      </p:sp>
      <p:sp>
        <p:nvSpPr>
          <p:cNvPr id="4" name="TextBox 4"/>
          <p:cNvSpPr txBox="1"/>
          <p:nvPr/>
        </p:nvSpPr>
        <p:spPr>
          <a:xfrm>
            <a:off x="902208" y="519379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2024-01-15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新媒体行业概述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新媒体市场现状分析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新媒体市场发展趋势预测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新媒体行业面临的挑战与机遇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新媒体行业未来发展方向探讨</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引言</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01</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互联网技术的飞速发展</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随着互联网的普及和技术的不断进步，新媒体行业得以迅速崛起，改变了传统媒体行业的格局和用户的使用习惯。</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新媒体行业的崛起</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新媒体行业包括社交媒体、网络视频、博客、播客等，它们以数字化、交互性、即时性等特点吸引了大量用户，成为信息传播的主要渠道。</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市场竞争日益激烈</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随着新媒体行业的不断发展，市场竞争也日益激烈，各大平台都在努力提升用户体验、增加用户黏性、拓展市场份额。</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探讨新媒体行业的发展机遇与挑战</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分析新媒体行业所面临的机遇与挑战，探讨如何应对市场变化，抓住发展机遇。</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提供新媒体行业发展的建议</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基于对市场发展趋势的分析，提出针对新媒体行业发展的建议，帮助企业和个人在新媒体领域取得成功。</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分析新媒体行业的市场发展趋势</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通过对新媒体行业的研究和分析，了解行业的发展动态和未来趋势，为企业和个人提供决策参考。</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新媒体行业概述</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02</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新媒体是指利用数字技术、网络技术和移动通信技术等，通过互联网、无线通信网、卫星等渠道，以及电脑、手机、数字电视机等终端，向用户提供信息和娱乐服务的传播形态。</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新媒体定义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新媒体主要包括网络媒体、手机媒体、数字电视等。其中，网络媒体包括门户网站、搜索引擎、虚拟社区、RSS、电子邮件/即时通讯/对话链（Chatwords）、博客/播客/微博、维客等，手机媒体包括手机短信/彩信、手机报纸/出版、手机电视/广播等，数字电视包括数字电视、IPTV、移动电视与户外新媒体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新媒体分类</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行业定义与分类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互联网内容的提供者是少数编辑或网站管理员，用户只能被动地浏览和接受信息，缺乏互动和个性化体验。</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Web1.0时代</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用户开始成为内容的创造者和传播者，社交媒体、博客、论坛等平台的出现使得用户可以主动参与信息的生产和传播。</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Web2.0时代</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以人工智能、大数据等技术为基础，为用户提供更加个性化、智能化的信息和服务，同时强调用户隐私和数据安全。</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Web3.0时代</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行业发展历程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内容生产</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内容分发</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广告投放</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用户数据</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行业产业链结构</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包括文字、图片、视频等内容的创作和生产，以及内容的编辑和审核等环节。</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广告主在新媒体平台上投放广告，实现品牌宣传和产品推广的目的。</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通过各类新媒体平台将内容分发给用户，包括新闻客户端、社交媒体、视频平台等。</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通过收集和分析用户数据，为广告主提供更加精准的广告投放服务，同时为内容生产提供反馈和建议。</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新媒体市场现状分析</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03</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市场规模</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近年来，新媒体市场规模持续扩大，涵盖了网络广告、社交媒体、在线视频、数字阅读等多个领域。随着互联网的普及和移动设备的广泛使用，新媒体市场的用户规模也在不断扩大。</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增长率</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新媒体市场增长率一直保持在较高水平，预计未来几年仍将保持快速增长。随着5G、AI等技术的不断发展，新媒体市场将迎来更多的发展机遇。</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市场规模与增长</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6250" r="1625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多元化</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新媒体市场结构呈现多元化特点，包括各种类型的新媒体平台、内容创作者和受众群体。这种多元化使得市场更加活跃，竞争也更加激烈。</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互动性</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新媒体市场具有强互动性特点，用户可以通过社交媒体、在线评论等方式与内容创作者和其他用户进行互动。这种互动性增强了用户的参与感和归属感，也促进了内容的传播和推广。</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个性化</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新媒体市场注重个性化需求，用户可以根据自己的兴趣和喜好选择关注的内容创作者和平台。这种个性化需求推动了新媒体市场的细分和专业化发展。</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市场结构特点</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1857" r="21857"/>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竞争格局</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新媒体市场竞争激烈，主要参与者包括大型互联网公司、专业内容创作者、自媒体人等。这些参与者通过不断创新和优化内容，争夺市场份额和用户关注。</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主要参与者</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大型互联网公司如腾讯、阿里巴巴、字节跳动等在新媒体市场占据重要地位，拥有庞大的用户群体和强大的技术支持。专业内容创作者和自媒体人则通过优质的内容和精准的定位吸引用户关注，逐渐在新媒体市场崭露头角。</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竞争格局与主要参与者</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新媒体市场发展趋势预测</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04</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https://d.book118.com/638141023134006043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2024-09-23T16:31:27.448</cp:lastPrinted>
  <dcterms:created xsi:type="dcterms:W3CDTF">2024-09-23T08:31:27Z</dcterms:created>
  <dcterms:modified xsi:type="dcterms:W3CDTF">2024-09-23T08:31:29Z</dcterms:modified>
</cp:coreProperties>
</file>