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A3FCF6-ACDA-43FF-A061-49EF455EC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3D6B2-4CBE-4FE0-BA03-B11AF8602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2B99E-4A74-4495-B998-2861C1D41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617B69-4DB7-42C5-A6C0-D680D77CF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2EBC59-FA29-4678-A35E-0E7F078AF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1B1A71-C7B7-4F8F-B61D-37FE043BF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668231-15DB-4448-8030-444503DD5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E7F81A-07D1-465D-BD3C-06F27F7A6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C49F19-BFF8-4BF1-AB65-FD51FB28C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D5BC5D-8D52-4D8F-8461-6EB4FC951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D9874-92E3-405A-8202-61EC36948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4104110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巡察调研指导方案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巡察调研概述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巡察调研方法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巡察调研流程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巡察调研技巧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巡察调研案例分析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巡察调研的未来发展与挑战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巡察调研概述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055" b="60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巡察调研是一种通过实地考察、访谈、问卷调查等方式，对特定对象进行系统、全面的了解和分析，以发现问题、提出解决方案的过程。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巡察调研旨在发现问题、分析问题产生的原因，并提出有效的解决方案，以推动工作的改进和提升。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定义与目标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发现问题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通过实地考察和访谈，可以发现一些表面上看不出来的问题，从而更好地了解实际情况。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分析原因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通过问卷调查和数据分析，可以深入了解问题产生的原因，为提出解决方案提供依据。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推动改进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巡察调研的结果可以为相关部门提供参考，促进工作的改进和提升。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调研的重要性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巡察调研起源于20世纪初的美国，最初是为了了解消费者的需求和行为而进行的调查。随着时间的推移，巡察调研逐渐发展成为一种重要的市场调研方法。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随着科技的进步和市场环境的变化，巡察调研的方法和手段也不断更新和完善。目前，巡察调研已经广泛应用于各个领域，成为企业和政府部门制定决策的重要依据。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75" r="26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巡察调研方法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适用于大范围收集数据，可量化分析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通过设计问卷，针对特定对象进行大规模调查，收集信息，并对数据进行统计分析，以了解对象的特征、态度和行为。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访谈法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适用于深入了解个体或小范围群体观点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通过与个体或小范围群体进行面对面的交流，深入了解他们的观点、态度和经验，以获取更具体、详细的信息。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适用于观察和记录现场实际情况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通过实地观察和记录对象的实际情况，了解其行为、环境、流程等方面的情况，以获取第一手资料。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适用于已有资料的研究和分析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通过查阅文献、数据、报告等已有资料，进行深入研究和分析，以了解相关领域的发展状况、趋势和问题。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资料研究法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巡察调研流程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明确调研目的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在开始巡察调研之前，要明确调研的目的和意义，确保调研工作有针对性。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确定调研范围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根据调研目的，确定调研的范围和对象，包括行业、企业、产品等。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制定调研计划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根据调研目的和范围，制定详细的调研计划，包括调研时间、地点、人员等。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确定调研目标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根据调研目的和范围，选择合适的调研方法，如问卷调查、访谈、实地观察等。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设计调研方法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设计调研内容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033" r="90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制定数据采集方案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根据调研目的和方法，设计具体的调研内容，包括需要了解的信息和数据。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根据调研内容，制定数据采集方案，包括数据采集方式、时间安排等。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设计调研方案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https://d.book118.com/638141041107006030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2024-09-07T05:36:47.940</cp:lastPrinted>
  <dcterms:created xsi:type="dcterms:W3CDTF">2024-09-06T21:36:47Z</dcterms:created>
  <dcterms:modified xsi:type="dcterms:W3CDTF">2024-09-06T21:36:50Z</dcterms:modified>
</cp:coreProperties>
</file>