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B45CD-F810-4CFC-A22E-58AE5F219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5E1BC-C35E-4764-9D67-BB5AF9194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5A8BF-C931-4A36-9488-C02337F1A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7435B-2528-42D4-9D8E-08509706D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71E7C3-ECF8-47F0-A2AC-46570D6EB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162D6D-0502-4137-9BE8-00D0F6DBA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0F0D8F-0C72-4374-BD64-3EB234597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E9711-4D75-43A2-A356-F0F7E6989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3575C5-D448-4321-991B-284493D99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B7755-3B0A-4644-8791-16B41CB79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2D7DC-6BFB-4F37-88BF-60F061D91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410640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大学学术研究主题探讨\n## 1.大学学术研究的重要性及意义\n### 1.1大学学术研究在培养人才中的作用\n### 1.2大学学术研究对社会的贡献\n### 1.3大学学术研究与国家创新体系的关系\n## 2.大学学术研究的现状与挑战\n### 2.1大学学术研究的现状分析\n### 2.2大学学术研究面临的挑战\n### 2.3大学学术研究的未来发展趋势\n## 3.大学学术研究的创新方法与实践\n### 3.1大学学术研究创新方法的探索\n### 3.2大学学术研究实践案例分析\n### 3.3大学学术研究创新方法与实践的推广\n## 4.大学学术研究的团队协作与成果分享\n### 4.1大学学术研究团队协作的重要性\n### 4.2大学学术研究团队建设的策略与方法\n### 4.3大学学术研究成果的分享与传播\n## 5.大学学术研究的伦理与诚信问题\n### 5.1大学学术研究伦理道德的重要性\n### 5.2大学学术研究中诚信问题的现状及原因\n### 5.3加强大学学术研究伦理与诚信建设的措施\n## 6.大学学术研究的政策支持与保障\n### 6.1政府对大学学术研究的政策支持\n### 6.2大学学术研究的外部保障体系建设\n### 6.3提高大学学术研究政策效果的建议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大学学术研究主题探讨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4283643" y="1272759"/>
            <a:ext cx="3624710" cy="480131"/>
          </a:xfrm>
        </p:spPr>
        <p:txBody>
          <a:bodyPr/>
          <a:lstStyle/>
          <a:p>
            <a:r>
              <a:rPr lang="en-US"/>
              <a:t> 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 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1" y="6170237"/>
            <a:ext cx="184730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大学学术研究的重要性及意义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独立思考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精神</a:t>
                </a:r>
                <a:endParaRPr/>
              </a:p>
            </p:txBody>
          </p:sp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提高学生的学术素养</a:t>
                </a:r>
                <a:endParaRPr/>
              </a:p>
            </p:txBody>
          </p:sp>
        </p:grpSp>
        <p:grpSp>
          <p:nvGrpSpPr>
            <p:cNvPr id="21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就业竞争力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社会责任感</a:t>
                </a:r>
                <a:endParaRPr/>
              </a:p>
            </p:txBody>
          </p:sp>
          <p:sp>
            <p:nvSpPr>
              <p:cNvPr id="22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促进学生的全面发展</a:t>
                </a:r>
                <a:endParaRPr/>
              </a:p>
            </p:txBody>
          </p:sp>
        </p:grpSp>
        <p:grpSp>
          <p:nvGrpSpPr>
            <p:cNvPr id="22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科研领域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输送创新型人才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输送具备实践能力的人才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政府部门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输送具备宏观思维的人才</a:t>
                </a:r>
                <a:endParaRPr/>
              </a:p>
            </p:txBody>
          </p:sp>
          <p:sp>
            <p:nvSpPr>
              <p:cNvPr id="22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为社会输送优秀人才</a:t>
                </a:r>
                <a:endParaRPr/>
              </a:p>
            </p:txBody>
          </p:sp>
        </p:grpSp>
      </p:grpSp>
      <p:pic>
        <p:nvPicPr>
          <p:cNvPr id="22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大学学术研究在培养人才中的作用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组合 23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2" name="组合 23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推动科学技术的发展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科学研究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提供理论支持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提供实践经验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技术转化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提供平台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7" name="组合 23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促进经济社会的发展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产业结构调整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提供智力支持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提供技术支撑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区域经济发展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提供人才保障</a:t>
                </a:r>
                <a:endParaRPr/>
              </a:p>
            </p:txBody>
          </p:sp>
          <p:pic>
            <p:nvPicPr>
              <p:cNvPr id="24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2" name="组合 24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提升国家的国际地位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国际学术交流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国际科技合作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提供技术支持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国家形象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提升做出贡献</a:t>
                </a:r>
                <a:endParaRPr/>
              </a:p>
            </p:txBody>
          </p:sp>
          <p:pic>
            <p:nvPicPr>
              <p:cNvPr id="24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大学学术研究对社会的贡献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9" name="组合 24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0" name="组合 249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大学学术研究是国家创新体系的重要组成部分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为国家创新体系提供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人才支持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为国家创新体系提供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技术支撑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为国家创新体系提供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智力资源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5" name="组合 254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大学学术研究与国家创新体系相互促进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大学学术研究推动国家创新体系的发展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国家创新体系为大学学术研究提供良好的环境</a:t>
                </a:r>
                <a:endParaRPr/>
              </a:p>
            </p:txBody>
          </p:sp>
          <p:pic>
            <p:nvPicPr>
              <p:cNvPr id="25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0" name="组合 259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大学学术研究在国家创新体系建设中具有引领作用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大学学术研究引领国家创新体系的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大学学术研究提升国家创新体系的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整体水平</a:t>
                </a:r>
                <a:endParaRPr/>
              </a:p>
            </p:txBody>
          </p:sp>
          <p:pic>
            <p:nvPicPr>
              <p:cNvPr id="26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大学学术研究与国家创新体系的关系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大学学术研究的现状与挑战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学术研究水平不断提高</a:t>
                </a:r>
                <a:endParaRPr/>
              </a:p>
            </p:txBody>
          </p:sp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大学学术研究的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大学学术研究的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逐渐提升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大学学术研究的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逐渐扩大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学术研究领域日益拓宽</a:t>
                </a:r>
                <a:endParaRPr/>
              </a:p>
            </p:txBody>
          </p:sp>
          <p:sp>
            <p:nvSpPr>
              <p:cNvPr id="2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学术研究涵盖了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自然科学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社会科学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人文科学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等多个领域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学术研究关注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国家发展战略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社会热点问题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学术研究注重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国际交流与合作</a:t>
                </a:r>
                <a:endParaRPr/>
              </a:p>
            </p:txBody>
          </p:sp>
          <p:sp>
            <p:nvSpPr>
              <p:cNvPr id="2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大学学术研究的现状分析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学术研究资源的紧张</a:t>
                </a:r>
                <a:endParaRPr/>
              </a:p>
            </p:txBody>
          </p:sp>
          <p:sp>
            <p:nvSpPr>
              <p:cNvPr id="29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研究经费的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投入不足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研究设施的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研究人才的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短缺</a:t>
                </a:r>
                <a:endParaRPr/>
              </a:p>
            </p:txBody>
          </p:sp>
        </p:grpSp>
        <p:grpSp>
          <p:nvGrpSpPr>
            <p:cNvPr id="29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9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学术研究质量的下滑</a:t>
                </a:r>
                <a:endParaRPr/>
              </a:p>
            </p:txBody>
          </p:sp>
          <p:sp>
            <p:nvSpPr>
              <p:cNvPr id="29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低水平重复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科研论文的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抄袭现象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科研成果的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转化率低</a:t>
                </a:r>
                <a:endParaRPr/>
              </a:p>
            </p:txBody>
          </p:sp>
        </p:grpSp>
        <p:grpSp>
          <p:nvGrpSpPr>
            <p:cNvPr id="29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9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学术研究环境的恶化</a:t>
                </a:r>
                <a:endParaRPr/>
              </a:p>
            </p:txBody>
          </p:sp>
          <p:sp>
            <p:nvSpPr>
              <p:cNvPr id="29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学术研究的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功利化倾向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学术研究的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行政化干预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学术研究的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诚信危机</a:t>
                </a:r>
                <a:endParaRPr/>
              </a:p>
            </p:txBody>
          </p: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大学学术研究面临的挑战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学术研究的国际化</a:t>
                </a:r>
                <a:endParaRPr/>
              </a:p>
            </p:txBody>
          </p:sp>
          <p:sp>
            <p:nvSpPr>
              <p:cNvPr id="30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国际学术交流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国际合作研究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国际学术组织</a:t>
                </a:r>
                <a:endParaRPr/>
              </a:p>
            </p:txBody>
          </p:sp>
        </p:grpSp>
        <p:grpSp>
          <p:nvGrpSpPr>
            <p:cNvPr id="30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0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学术研究的一体化</a:t>
                </a:r>
                <a:endParaRPr/>
              </a:p>
            </p:txBody>
          </p:sp>
          <p:sp>
            <p:nvSpPr>
              <p:cNvPr id="30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跨学科研究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产学研结合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协同创新</a:t>
                </a:r>
                <a:endParaRPr/>
              </a:p>
            </p:txBody>
          </p:sp>
        </p:grpSp>
        <p:grpSp>
          <p:nvGrpSpPr>
            <p:cNvPr id="30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0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学术研究的大众化</a:t>
                </a:r>
                <a:endParaRPr/>
              </a:p>
            </p:txBody>
          </p:sp>
          <p:sp>
            <p:nvSpPr>
              <p:cNvPr id="31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学术研究的普及程度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学术研究的门槛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大众参与学术研究</a:t>
                </a:r>
                <a:endParaRPr/>
              </a:p>
            </p:txBody>
          </p:sp>
        </p:grpSp>
      </p:grpSp>
      <p:pic>
        <p:nvPicPr>
          <p:cNvPr id="31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大学学术研究的未来发展趋势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大学学术研究的创新方法与实践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1" name="组合 10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引入先进的学术研究方法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学习和借鉴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国际先进经验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跨学科研究方法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定量与定性相结合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的研究方法</a:t>
                </a:r>
                <a:endParaRPr/>
              </a:p>
            </p:txBody>
          </p:sp>
          <p:sp>
            <p:nvSpPr>
              <p:cNvPr id="1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创新学术研究组织模式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跨学科研究团队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产学研合作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国际合作研究</a:t>
                </a:r>
                <a:endParaRPr/>
              </a:p>
            </p:txBody>
          </p:sp>
          <p:sp>
            <p:nvSpPr>
              <p:cNvPr id="1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完善学术研究评价体系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多元化评价体系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学术成果质量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创新性和实践性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研究成果</a:t>
                </a:r>
                <a:endParaRPr/>
              </a:p>
            </p:txBody>
          </p:sp>
          <p:sp>
            <p:nvSpPr>
              <p:cNvPr id="2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大学学术研究创新方法的探索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" name="组合 2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7" name="组合 26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学术研究案例一：某大学的跨学科研究项目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项目背景与目标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项目实施过程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项目成果与影响</a:t>
                </a:r>
                <a:endParaRPr/>
              </a:p>
            </p:txBody>
          </p:sp>
          <p:sp>
            <p:nvSpPr>
              <p:cNvPr id="30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31" name="组合 30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32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学术研究案例二：某企业的产学研合作项目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项目背景与目标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项目实施过程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项目成果与影响</a:t>
                </a:r>
                <a:endParaRPr/>
              </a:p>
            </p:txBody>
          </p:sp>
          <p:sp>
            <p:nvSpPr>
              <p:cNvPr id="34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35" name="组合 34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36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学术研究案例三：某国际学术组织的国际合作研究项目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项目背景与目标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项目实施过程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项目成果与影响</a:t>
                </a:r>
                <a:endParaRPr/>
              </a:p>
            </p:txBody>
          </p:sp>
          <p:sp>
            <p:nvSpPr>
              <p:cNvPr id="38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大学学术研究实践案例分析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42" name="组合 41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4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建立学术研究创新成果分享平台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网络平台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进行成果分享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定期举办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学术研讨会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交流活动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学术成果转化机制</a:t>
                </a:r>
                <a:endParaRPr/>
              </a:p>
            </p:txBody>
          </p:sp>
          <p:sp>
            <p:nvSpPr>
              <p:cNvPr id="4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加强学术研究创新方法的培训与指导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学术研究方法培训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邀请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专家学者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导师制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学术团队</a:t>
                </a:r>
                <a:endParaRPr/>
              </a:p>
            </p:txBody>
          </p:sp>
          <p:sp>
            <p:nvSpPr>
              <p:cNvPr id="5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营造鼓励创新的研究氛围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激励机制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勇于挑战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的精神</a:t>
                </a:r>
                <a:endParaRPr/>
              </a:p>
            </p:txBody>
          </p:sp>
          <p:sp>
            <p:nvSpPr>
              <p:cNvPr id="5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大学学术研究创新方法与实践的推广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https://d.book118.com/638141064041006040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大学学术研究主题探讨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2024-09-18T14:30:11.039</cp:lastPrinted>
  <dcterms:created xsi:type="dcterms:W3CDTF">2024-09-18T06:30:11Z</dcterms:created>
  <dcterms:modified xsi:type="dcterms:W3CDTF">2024-09-18T06:30:13Z</dcterms:modified>
</cp:coreProperties>
</file>