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CA4C4-5803-4E64-941E-AA9293F77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E9686-7153-4278-9B9C-A696BBDB0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28BF0-6DB2-4114-813A-2D4FAACCF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DBEAE-69C2-4631-8A03-AE9A3B1E9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78F616-E180-40D0-AFFF-D5E24D2C8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E83AE2-B63E-4730-9C47-1E8A3C623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627AB6-BE27-41BC-91D4-E9193A365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DFBECD-D91B-457C-A12C-EF8D49D38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B40697-A49A-4DBA-9CF4-28DCA0B71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EBDE8-E3CF-4AA6-875C-57A331F3B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36D74-6CB2-472C-B7D7-376EC50A3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420600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心理健康事件案例分析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应对措施与干预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反思与建议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相关法律法规与政策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事件发生时间：XXXX年XX月XX日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事件发生地点：某大学校园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事件起因：一名大学生因心理问题引发自杀行为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792" b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救援人员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校园安全人员和当地急救人员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当事人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小王，一名大三学生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目击者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同学和教师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涉及人员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同宿舍同学发现后立即报告给辅导员，辅导员迅速赶到现场安抚小王。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但小王情绪仍不稳定，突然从宿舍窗户跳下，造成重伤。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经医院全力救治，小王最终脱离生命危险，但身体和心理均受到严重创伤。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X月XX日下午，小王在宿舍内表现出异常行为，情绪低落。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随后，校园安全人员也赶到现场，对小王进行了初步的心理疏导和安慰。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现场人员立即拨打急救电话，将小王送往医院抢救。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事件经过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倾听个体描述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倾听个体对自己心理状态的描述，了解其感受、思考和体验，以及是否有任何心理症状或困难。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评估功能水平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评估个体的日常生活和工作学习能力，了解其社会和职业功能是否受到影响。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观察行为变化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观察个体在情绪、思维、行为等方面的变化，如情绪波动、焦虑、抑郁等，以及社交和职业功能的改变。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情绪症状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思维症状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行为症状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生理症状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症状描述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28659" r="2865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798" r="167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情绪低落、易怒、焦虑、恐惧等。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注意力不集中、记忆力减退、判断力下降等。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自我伤害、暴力倾向、过度依赖等。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失眠、食欲不振、疲劳等。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可能原因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2881" y="5436037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生物因素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71715" y="4184077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736929" y="2936302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工作压力、人际关系紧张、自然灾害等。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创伤性事件、心理冲突、个性特质等。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遗传、神经递质不平衡、慢性疾病等。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应对措施与干预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https://d.book118.com/638142060042006044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2024-09-24T07:32:06.008</cp:lastPrinted>
  <dcterms:created xsi:type="dcterms:W3CDTF">2024-09-23T23:32:06Z</dcterms:created>
  <dcterms:modified xsi:type="dcterms:W3CDTF">2024-09-23T23:32:08Z</dcterms:modified>
</cp:coreProperties>
</file>