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9CEDB-9769-447E-A064-54C4E1B8A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E7D63-E246-4295-95D7-D03852004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A43A6-18E5-4FE3-8CFD-82871FA22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8796B-EB9A-4834-A3D0-51392BA4E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382235-E6EC-4E8C-B83D-9D48DA129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4B7E8D-4AEC-4335-9D1E-B2DCFA02C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77BD07-A2F1-40A9-9BEC-6840E53D4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9F9DF-D9E7-41F4-A608-135F30C0B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98FAA-F52D-43C4-B07B-64E25EE9F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51575-A418-4C99-A509-F815FB0E7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01785-5E6A-4066-9603-5095C156D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0202133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肠息肉护理诊断与措施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肠息肉概述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肠息肉的护理诊断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肠息肉的护理措施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肠息肉患者的生活指导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肠息肉的预防与控制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肠息肉概述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肠息肉是肠道黏膜表面隆起的病变，通常为良性，但部分可能恶变。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根据病理学特点，肠息肉可分为腺瘤性息肉、炎性息肉、增生性息肉等类型。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肠息肉的发病与遗传、慢性炎症刺激、生活习惯等多种因素相关。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炎症刺激导致肠道黏膜增生，形成息肉；遗传因素影响息肉的发生和类型。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多数肠息肉患者无明显症状，部分可能出现便血、腹痛、腹泻等症状。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结肠镜检查是诊断肠息肉的主要方法，可直接观察并取组织进行病理学检查。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肠息肉的护理诊断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肠息肉的护理诊断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肠息肉的护理措施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根据疼痛评估结果，采取适当的疼痛缓解措施，如药物治疗、物理治疗或心理支持等。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鼓励患者记录疼痛情况，以便于医护人员了解病情和调整治疗方案。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https://d.book118.com/645002021332011113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2024-09-20T18:31:01.745</cp:lastPrinted>
  <dcterms:created xsi:type="dcterms:W3CDTF">2024-09-20T10:31:01Z</dcterms:created>
  <dcterms:modified xsi:type="dcterms:W3CDTF">2024-09-20T10:31:03Z</dcterms:modified>
</cp:coreProperties>
</file>