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1E832-38A1-4C2B-B352-2AC27D78D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407B2-7893-4CD8-A465-B3B4106E2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37E09-1C03-470E-ACA1-3EEBF8E2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C5DCED-317F-4E13-9FAB-72D691599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72142-CBF3-4C63-86F5-01D8DF95C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CA31E0-7AC6-4454-93CF-321E5E26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0C59DA-0BF6-4F19-BAA3-2D7971078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3A410-72D1-499C-BDCA-7D49E59FB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18560-C520-48EF-A96A-0FFCE3F2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AD721-E3B4-43F3-8DD0-D9DB8AA99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A8CA6-B447-4CF1-94DA-88874E9B3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0213311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《软件编码》ppt课件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常见的软件编码语言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软件编码规范与风格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软件编码实践与技巧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软件编码概述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922" r="1392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软件编码是软件开发过程中的一个关键阶段，它涉及到将需求和设计转化为计算机可执行的程序代码。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软件编码是软件开发过程中最具体、最具有技术性的阶段，需要程序员使用编程语言将设计转化为具体的计算机程序。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软件编码需要遵循编程规范和标准，以确保代码的可读性、可维护性和可扩展性。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软件编码的定义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软件编码是实现软件功能和性能的关键环节，直接决定了软件的质量和用户体验。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软件编码是软件开发过程中最耗时的阶段，占据了整个开发周期的很大一部分时间。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软件编码是软件维护和更新的基础，对于软件的长期稳定运行至关重要。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软件编码的历史可以追溯到计算机的诞生之初，最初使用机器语言进行编程，后来逐渐发展出汇编语言、高级语言等。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随着软件规模的扩大和复杂性的增加，软件工程和面向对象编程等概念和技术逐渐兴起，提高了软件开发的效率和可维护性。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现代软件编码涉及到更多的领域和技术，如人工智能、大数据、云计算等，为软件编码带来了更多的挑战和机遇。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软件编码的历史与发展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软件编码的基本原则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代码应清晰易懂，避免产生歧义。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编写代码时应使用明确的变量名、函数名和注释，以便其他开发者能够理解代码的功能和工作原理。避免使用模糊不清的缩写和简写，以免造成不必要的困扰。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清晰性原则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代码应尽可能简洁，避免冗余和不必要的复杂性。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在实现功能的前提下，应尽量减少代码行数和嵌套层级，以提高代码的可读性和可维护性。同时，应避免使用过于复杂的算法和数据结构，以降低代码的出错率和维护成本。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简洁性原则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可读性原则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代码应具有良好的可读性，方便其他开发者理解和维护。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代码的格式、缩进、排版等应符合规范，以提高代码的可读性。同时，应合理使用注释和文档，对代码的功能、输入输出参数、异常处理等进行说明，以便其他开发者能够快速理解代码的功能和工作原理。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代码应具有良好的可维护性，方便开发者进行修改和扩展。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应遵循模块化、封装和抽象等设计原则，以提高代码的可维护性。同时，应合理使用版本控制工具，以便追踪代码的修改历史和协同开发。在修改代码时，应及时更新相关文档和注释，以保持代码的一致性和可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可维护性原则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常见的软件编码语言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基础、系统级编程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C语言是一种通用的、过程式的计算机程序设计语言，广泛应用于系统软件、嵌入式软件等领域。它具有高效、可移植、可扩展性等优点，是许多程序员入门的首选语言。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跨平台、面向对象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Java语言是一种面向对象的、平台无关的计算机程序设计语言，可以在多个平台上运行。它具有简单性、安全性、多线程等特性，广泛应用于Web开发、移动应用等领域。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简洁、易学易用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Python语言是一种解释型的高级程序设计语言，具有简洁的语法和强大的标准库。它广泛应用于数据分析、人工智能、Web开发等领域，也适合作为初学者的入门语言。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Python语言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浏览器端、交互性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JavaScript是一种脚本语言，主要用于增强网页交互性。它可以直接嵌入HTML文档中，通过浏览器解释执行。JavaScript可以用于实现动态内容、控制多媒体、生成动画等效果。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JavaScript语言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面向对象、高效性能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C是一种面向对象的程序设计语言，由Bjarne Stroustrup于1983年开发。它结合了C语言的低级特性和一些新的编程技术，如类、继承和异常处理等。C具有高效性能和可扩展性，广泛应用于游戏开发、系统软件等领域。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软件编码规范与风格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提高代码可读性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变量、函数、类等应使用有意义的名称，避免使用缩写或简写，确保代码的清晰易懂。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命名规范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统一命名风格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遵循统一的命名规范，如驼峰命名法、下划线命名法等，保持代码的一致性。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命名规范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https://d.book118.com/645002133112011041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2024-09-01T20:47:24.796</cp:lastPrinted>
  <dcterms:created xsi:type="dcterms:W3CDTF">2024-09-01T12:47:24Z</dcterms:created>
  <dcterms:modified xsi:type="dcterms:W3CDTF">2024-09-01T12:47:27Z</dcterms:modified>
</cp:coreProperties>
</file>