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EAEFC-B973-46B8-AD18-09379994D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A7428-35D2-4D0B-B8E7-5B88CC08F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1FE36-96E4-4AD1-95EC-88AD9F04D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03895-5696-4E18-842D-71850ED11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26307-6876-4E31-BE89-A19622438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76EC5-FDB6-47B5-B3C8-6EA2AD4AD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0491EC-C9EE-46C8-BCDC-47DCCFEE9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3C47F-60F9-48F5-B0D9-B1DE30DB7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0DFAA-A4A8-4DB3-881B-AA5F7B30A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9E2F6-D009-4857-92A1-3865154A6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D405E-1AD1-4C73-B928-104640A2E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0404333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信用社信贷员的个人工作总结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信贷业务开展情况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信贷风险管理与控制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业务知识与技能提升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个人工作不足与反思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8" b="25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回顾过去工作，总结经验教训，提升业务能力，为未来发展打下基础。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当前经济形势下，信贷行业面临着诸多挑战和机遇，信贷员需要不断适应市场变化，提高风险意识和业务素养。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信贷行业的背景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信贷员工作总结的目的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负责客户的开拓、维护和服务，建立客户档案，了解客户需求，提供个性化的信贷方案。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客户管理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负责信贷业务的受理、调查、审批和发放等环节，确保业务流程的合规性和高效性。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信贷业务办理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负责信贷风险的识别、评估、预警和处置，建立健全风险管理制度，提高风险防范能力。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关注市场动态，了解竞争对手情况，制定营销策略，拓展信贷业务市场。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866" r="1586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信贷业务开展情况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受理贷款申请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收集贷款资料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作为信贷员，我负责接待客户并受理他们的贷款申请。在受理过程中，我详细解释贷款政策和流程，确保客户充分了解并满意。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我指导客户填写贷款申请表，并收集必要的贷款资料，如身份证明、收入证明和抵押物证明等。同时，我对客户提交的资料进行初步审核，确保其真实性和完整性。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贷款申请受理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在贷款申请受理后，我负责对客户的信用状况进行评估。这包括查询客户的信用记录、分析客户的还款能力和财务状况等。通过信贷评估，我为客户提供个性化的贷款方案。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根据信贷评估结果，我制定贷款审批决策。对于符合条件的客户，我及时上报审批结果，并协助客户完成后续手续。对于不符合条件的客户，我耐心解释原因并提供改进建议。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审批决策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信贷审批流程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贷款发放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在贷款审批通过后，我负责与客户签订贷款合同，并协助客户办理贷款发放手续。我确保贷款资金及时、准确地划入客户账户，为客户提供便捷的贷款服务。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贷款回收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我负责跟踪客户的还款情况，确保客户按时还款。对于逾期还款的客户，我及时进行催收工作，并协助客户解决还款问题。同时，我定期对贷款业务进行风险排查，确保信贷资产安全。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贷款发放与回收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通过面对面交流、电话、邮件等多种方式与客户保持联系，及时了解客户需求和反馈。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始终保持热情、耐心、专业的服务态度，积极解答客户疑问，提供个性化服务方案。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及时向客户传递信贷政策、产品信息和市场动态，帮助客户做出更明智的决策。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客户沟通与服务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设立专门的投诉电话和邮箱，方便客户反映问题，确保投诉渠道畅通。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投诉渠道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对客户的投诉及时响应，认真倾听客户诉求，做好记录和分类。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投诉响应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针对客户投诉的问题，积极协调内部资源，寻求解决方案，并及时向客户反馈处理结果。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客户投诉处理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通过电话、问卷、访谈等方式进行客户满意度调查，收集客户对信用社服务的评价和建议。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对调查结果进行统计分析，找出服务中的优点和不足，为改进服务提供依据。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针对调查中发现的问题，制定具体的改进措施，并跟踪实施效果，确保客户满意度得到持续提升。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信贷风险管理与控制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通过收集客户资料，运用信用评分模型对客户信用状况进行全面评估，为信贷决策提供依据。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评估客户信用状况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密切关注国家宏观经济政策、行业发展趋势等因素，分析客户所在行业的风险状况。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对客户提供的抵押物进行价值评估，确保抵押物足值且易于变现，降低信贷风险。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抵押物价值评估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信贷风险评估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风险预警与监控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建立风险预警机制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通过设置风险预警指标，及时发现潜在风险，采取相应措施进行干预。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持续监控信贷风险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定期对信贷业务进行风险排查，关注客户经营状况、财务状况等变化，确保信贷资金安全。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强化贷后管理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加强对已发放贷款的跟踪管理，定期与客户保持联系，了解贷款使用情况和还款计划。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https://d.book118.com/645004043331011114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2024-09-22T04:58:31.066</cp:lastPrinted>
  <dcterms:created xsi:type="dcterms:W3CDTF">2024-09-21T20:58:31Z</dcterms:created>
  <dcterms:modified xsi:type="dcterms:W3CDTF">2024-09-21T20:58:33Z</dcterms:modified>
</cp:coreProperties>
</file>