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DD0DF2-68CE-493D-A14D-2ABFEFA2A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46CDF9-5A58-4769-92F5-3D900E6839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821880-6AE6-48FE-B1F8-941BF54B7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F35591-4AFE-4DE7-9C22-55D4B128F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046201-F7EE-40E9-98DB-D92312ABF7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D37981-32CB-4E8F-95D7-8B2EE7FCF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EF9084-881D-4BB6-BC55-93A6CB053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B4C8ED-14D8-4AA6-94AB-7F5BC27C3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D03241-6D6F-455D-82F5-939E1EF13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C4872B-C09A-4D43-A0D0-B7BC8F2E5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54EE41-2AE6-40E9-90DF-11C3A15C05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5010000243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产品销售技能培训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2023-12-23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产品知识培训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销售技巧培训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市场分析培训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产品销售流程培训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实战演练与反馈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产品知识培训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特点是指该产品与其他产品相比所具有的独特之处，是产品的核心价值所在。在培训中，需要让销售人员充分了解产品的特点，以便更好地向客户介绍和推销产品。例如，一款新型智能手机的特点可能包括出色的拍照功能、大屏幕、高清音质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总结词：了解产品特点有助于销售人员更好地满足客户需求，提高客户满意度。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详细描述：销售人员需要深入了解产品的各项特点，并能够针对不同客户的需求进行有针对性的介绍。同时，销售人员还需要了解市场上的竞争对手，以便更好地突出产品的优势。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875" b="21875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75" b="21875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2734162"/>
            <a:ext cx="2990850" cy="3076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优势是指该产品与其他同类产品相比所具有的优势，是产品在市场竞争中的核心竞争力。在培训中，需要让销售人员充分了解产品的优势，以便更好地向客户推销产品。例如，一款新型智能电视的优势可能包括更高的分辨率、更先进的显示技术、更丰富的娱乐功能等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24504" y="2734162"/>
            <a:ext cx="2995145" cy="30601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总结词：了解产品优势有助于销售人员更好地向客户展示产品的价值，提高销售业绩。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314120" y="2734162"/>
            <a:ext cx="2995145" cy="30601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详细描述：销售人员需要深入了解产品的各项优势，并能够针对不同客户的需求进行有针对性的介绍。同时，销售人员还需要了解市场上的竞争对手，以便更好地突出产品的优势。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66577" y="1338101"/>
            <a:ext cx="1155795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518102" y="1338101"/>
            <a:ext cx="1155795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1830" y="1338101"/>
            <a:ext cx="1155795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30251" y="2158898"/>
            <a:ext cx="2995145" cy="38340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详细描述：销售人员需要深入了解产品的定位和市场目标客户群体，并能够根据不同的客户需求进行有针对性的推销。同时，销售人员还需要了解市场趋势和竞争对手的情况，以便更好地调整销售策略。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539110" y="1433724"/>
            <a:ext cx="674481" cy="674481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5954" y="1531301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50313" y="5750483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851612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>
            <a:off x="851612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1031952" y="2158898"/>
            <a:ext cx="2995145" cy="38340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定位是指该产品在市场中的地位和目标客户群体。在培训中，需要让销售人员充分了解产品的定位，以便更好地向目标客户推销产品。例如，一款高端智能手机的定位可能针对的是追求高品质生活的消费者，而一款经济型手机的定位可能针对的是追求性价比的消费者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090774" y="1433724"/>
            <a:ext cx="674481" cy="674481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187618" y="1531301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1977" y="5750483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2" name="Connector 12"/>
          <p:cNvCxnSpPr/>
          <p:nvPr/>
        </p:nvCxnSpPr>
        <p:spPr>
          <a:xfrm>
            <a:off x="4403275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4403275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7855770" y="1433724"/>
            <a:ext cx="674481" cy="674481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52615" y="1531301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166974" y="5750483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8168272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8168272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4723075" y="2158898"/>
            <a:ext cx="2995145" cy="38340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总结词：了解产品定位有助于销售人员更好地确定目标客户群体，提高销售效率。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销售技巧培训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在与客户交流时，要全神贯注地倾听对方的意见和建议，不要打断对方，以示尊重。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有效倾听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提问技巧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在回答客户问题或介绍产品时，要用简单明了的语言表达，避免使用过于专业或复杂的术语。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通过提问了解客户的需求和关注点，引导客户做出决策，同时也能展示专业性。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沟通技巧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在谈判中要始终保持主动，明确自己的目标和底线，不要轻易让步。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掌握主动权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根据谈判情况灵活调整策略，以应对客户的各种反应和要求。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灵活应对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在谈判中要努力寻求双方的共同点，达成双赢的协议，建立长期的合作关系。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达成共识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谈判技巧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定期对客户进行回访，了解产品的使用情况和客户的满意度，及时解决客户的问题和反馈。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定期回访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在客户重要日子或节日时发送祝福信息，让客户感受到关心和重视。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情感关怀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为客户提供超出合同约定的增值服务，如产品更新、培训等，提高客户满意度和忠诚度。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提供增值服务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客户关系维护技巧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市场分析培训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https://d.book118.com/645010000243011104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2024-09-14T15:26:52.563</cp:lastPrinted>
  <dcterms:created xsi:type="dcterms:W3CDTF">2024-09-14T07:26:52Z</dcterms:created>
  <dcterms:modified xsi:type="dcterms:W3CDTF">2024-09-14T07:26:54Z</dcterms:modified>
</cp:coreProperties>
</file>