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2153D-E540-4257-90C6-5E09026B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974C4-F0DC-4329-90E5-0B6F156A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D352F-5DC1-42AA-AE86-661605FA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35947-0F76-4AEE-B2C5-9C3FF65D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0EB21-1B1D-4B56-8E64-0680DBA2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9E299-8521-4D5E-9D74-E9886AE5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4A49D-9F29-4434-A3E4-4ABDC900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9E1A2-45BC-4285-88E2-F54CE2DE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9C668-8166-4B3B-985B-C2070B76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D5C89-7BDB-4294-81B2-90D090DD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5F20-5395-4266-A03F-A2A8A0F8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11202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从垃圾分类开始倡导文明社会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垃圾处理技术与设施建设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宣传教育及公众参与途径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总结：从垃圾分类走向全面文明社会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垃圾分类制度初步建立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我国已在多个城市推行垃圾分类制度，通过源头分类、投放指导、专业回收等方式，初步建立起覆盖城乡的垃圾分类体系。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居民参与意识逐渐提高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随着垃圾分类宣传的深入，越来越多居民认识到垃圾分类的重要性，并积极参与其中。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分类处理设施不断完善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政府加大对垃圾分类处理设施的建设投入，提高分类处理能力，推动垃圾资源化利用。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通过垃圾分类，可将可回收资源从垃圾中分离出来，实现资源的高效回收利用，减少资源浪费。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垃圾分类可以减少垃圾填埋和焚烧对环境的污染，降低有害物质的排放，保护生态环境。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垃圾分类倡导绿色、低碳的生活方式，引导人们减少一次性用品的使用，促进环保意识的普及。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地方政府积极推动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地方政府结合当地实际情况，制定具体的实施方案和细则，推动垃圾分类工作的落实。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社会组织和媒体宣传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社会组织和媒体通过宣传、教育、引导等方式，提高公众对垃圾分类的认识和参与度，形成社会共治的良好氛围。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国家层面政策引导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国家出台相关政策法规，明确垃圾分类的目标、原则、责任和措施，为各地推行垃圾分类提供政策保障。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政策法规及推动力量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在垃圾产生的源头进行分类，包括可回收物、有害垃圾、湿垃圾和干垃圾等。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将垃圾简单分为可回收物和不可回收物两类，便于大众理解和操作。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根据垃圾的性质和成分，细分为多个类别，如塑料、纸张、金属、玻璃等。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多分法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常见垃圾分类方法介绍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将剩菜剩饭、果皮果核等厨余垃圾单独收集，可用于堆肥或生物处理。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将废纸、废塑料、废金属等可回收物分类收集，定期交给回收站或回收人员。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将废电池、废灯管、过期药品等有害垃圾单独收集，避免对环境造成污染。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家庭生活垃圾分类实践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明确各类垃圾的分类标准和处理方式，建立相应的管理制度。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制定垃圾分类管理制度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在单位和公共场所设置分类收集容器，方便人们投放不同类别的垃圾。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设置分类收集容器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通过宣传海报、宣传册等方式，向员工和公众普及垃圾分类知识，提高分类意识。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定期对单位和公共场所的垃圾分类情况进行监督检查，确保分类工作落到实处。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定期监督检查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单位和公共场所垃圾分类管理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垃圾处理技术与设施建设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随着科技的进步，垃圾处理技术正朝着减量化、资源化和无害化的方向发展。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垃圾处理技术分类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目前主要的垃圾处理技术包括物理处理、化学处理、生物处理等。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近年来，一些新兴的垃圾处理技术如高温焚烧、等离子体处理等逐渐受到关注。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48" r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垃圾处理技术概述及发展趋势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除了主体设施外，还应建设完善的配套设施，如废水处理、废气处理等，以确保设施运行的环保性。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垃圾处理设施的建设应遵循科学合理、因地制宜、环境友好等原则。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设施的选址应综合考虑地质条件、交通运输、环境影响等因素，确保设施建设的可行性。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垃圾处理设施建设规划布局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https://d.book118.com/645011202024011101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2024-09-09T09:24:39.071</cp:lastPrinted>
  <dcterms:created xsi:type="dcterms:W3CDTF">2024-09-09T01:24:39Z</dcterms:created>
  <dcterms:modified xsi:type="dcterms:W3CDTF">2024-09-09T01:24:41Z</dcterms:modified>
</cp:coreProperties>
</file>