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6A82F-F9FA-4A6E-B6D6-D059F4C7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818E6-E3E7-4513-8338-3BF66516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5C6CD-E889-480A-93AE-D317BBA6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407D3-9918-4CBA-B2AF-9680459B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E40051-46CD-4F2A-BE56-334E1AD6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26933-3DE5-48BB-88EA-58A8D4AC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F7295-CAFC-4CD4-9E3B-731E89CD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CBD35-359E-4D07-9FCB-B55F0747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D5902-9675-4180-B3A0-43193B6A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0359-F453-480C-A0F6-DCFDC078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994F0-5D31-4DD5-954F-C213F17C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1212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现代信号理论讲义4信号空间的线性算子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线性算子基本理论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信号空间中的线性变换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信号空间中的投影与逼近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信号空间中的特征值与特征向量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信号空间中的正交分解与重构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信号空间中的任意信号序列都存在收敛子序列，即空间是完备的。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信号空间是由信号构成的抽象空间，用于描述信号的几何和拓扑性质。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信号空间是一个线性空间，满足线性叠加原理，即信号的线性组合仍属于该空间。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信号空间定义与性质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" r="1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信号空间中的任意信号可以表示为基底信号的线性组合，基底信号可以是正交基、双正交基等。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基底表示法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在选定基底后，信号可以表示为坐标向量，坐标向量中的元素为信号在对应基底上的投影系数。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坐标表示法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信号可以表示为时间或频率的函数，如连续时间信号可以表示为时间的函数，离散时间信号可以表示为离散时刻的函数。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函数表示法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信号空间中的元素表示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常见范数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信号空间中常用的范数有L1范数、L2范数、无穷范数等，分别对应信号的不同度量方式。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常见距离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信号空间中常用的距离有欧氏距离、曼哈顿距离、切比雪夫距离等，分别对应不同的相似度度量方式。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距离是用于度量两个信号间相似度的函数，满足非负性、对称性和三角不等式等性质。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范数定义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范数是用于度量信号大小的函数，满足非负性、齐次性和三角不等式等性质。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信号空间中的范数与距离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线性算子是满足线性性质的算子，即对于任意常数a和b，以及任意信号x和y，有T(ax+by)=aT(x)+bT(y)成立，其中T表示线性算子。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线性算子具有齐次性和可加性两个基本性质。齐次性指对于任意常数a和信号x，有T(ax)=aT(x)；可加性指对于任意信号x和y，有T(x+y)=T(x)+T(y)。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线性算子在信号处理中起着重要作用，可以对信号进行各种线性变换，如放大、缩小、旋转、平移等。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线性算子的作用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线性算子定义与性质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0" r="188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一般情况下，线性算子的运算不满足交换律，即T1(T2(x))不等于T2(T1(x))。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线性算子的运算满足结合律，即对于任意三个线性算子T1、T2和T3，有T1(T2(T3(x)))等于(T1T2)T3(x)。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线性算子的运算满足分配律，即对于任意两个线性算子T1和T2，以及任意常数a和b，有T1(aT2(x)+bT2(y))等于aT1T2(x)+bT1T2(y)。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线性算子运算规则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矩阵表示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在有限维信号空间中，线性算子可以用矩阵来表示。矩阵的每一行和每一列都对应着信号空间中的一个基向量，矩阵中的元素表示了线性算子在该基向量上的作用效果。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通过矩阵运算可以实现对信号的线性变换。例如，矩阵乘法可以实现信号的放大、缩小、旋转等变换；矩阵加法可以实现信号的叠加；矩阵转置可以实现信号的镜像等。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矩阵与线性算子的关系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在有限维信号空间中，一个线性算子唯一对应一个矩阵；反之，一个矩阵也唯一对应一个线性算子。因此，可以通过研究矩阵的性质来研究线性算子的性质。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线性算子与矩阵表示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信号空间中的线性变换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线性变换定义：设$V$和$W$是数域$F$上的两个线性空间，$T$是$V$到$W$的一个映射，若对$V$中任意两个向量$alpha$和$beta$，以及任意标量$k in F$，都有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$T(alpha + beta) = T(alpha) + T(beta), quad T(kalpha) = kT(alpha)$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60" r="28760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保持加法运算：对任意两个向量$alpha, beta in V$，有$T(alpha + beta) = T(alpha) + T(beta)$。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则称$T$为$V$到$W$的一个线性变换。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线性变换性质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零向量映射为零向量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即$T(0) = 0$。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保持线性组合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对任意有限个向量$alpha_1, alpha_2, ldots, alpha_n in V$和标量$k_1, k_2, ldots, k_n in F$，有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保持数乘运算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对任意标量$k in F$和向量$alpha in V$，有$T(kalpha) = kT(alpha)$。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535" r="1653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线性变换矩阵表示方法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线性变换与矩阵的关系：设$\alpha = (a_1, a_2, \ldots, a_n)^T \in V$，且$\dim V = n$，则存在一组基$\varepsilon_1, \varepsilon_2, \ldots, \varepsilon_n$，使得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线性变换矩阵表示方法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$alpha = a_1varepsilon_1 + a_2varepsilon_2 + ldots + a_nvarepsilon_n$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设线性变换$T: V rightarrow W$将基向量映射为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$T(varepsilon_1), T(varepsilon_2), ldots, T(varepsilon_n)$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线性变换矩阵表示方法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https://d.book118.com/645012120004011114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2024-09-20T23:16:23.834</cp:lastPrinted>
  <dcterms:created xsi:type="dcterms:W3CDTF">2024-09-20T15:16:23Z</dcterms:created>
  <dcterms:modified xsi:type="dcterms:W3CDTF">2024-09-20T15:16:26Z</dcterms:modified>
</cp:coreProperties>
</file>