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720BC-1516-4D59-A28B-613FF7105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2D6B6-3763-4EC2-80E7-7874DC0BD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76DBA-C49F-493A-9091-6A2B886EF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C82D1-A62B-490D-8767-0986BAC86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D36C5-C601-4BB4-8B65-E93BA94C0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59C89-42E1-403A-9974-E456BFADC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CFE1C-16FC-49A9-8E8E-DB0629B89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1285E-BEAF-4355-B248-47405E51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841B3-5664-46D0-B045-743666C8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4C6E9-B06E-40C6-B79F-2CAB9EB1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916BD-7FAA-45B0-A0E2-55C718D94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12331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艾滋病患者的社会支持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18" r="245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518" r="245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艾滋病是一种由人类免疫缺陷病毒（HIV）引起的传染病，主要攻击人体免疫系统，导致免疫功能严重受损，易感染各种疾病。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传染性强、潜伏期长、病情复杂、治疗难度大。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血液传播、母婴传播、性传播。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推广安全性行为，避免不洁性行为；使用一次性注射器、医疗器械；不共用牙刷、剃须刀等个人物品；避免不必要的输血和注射。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发热、咳嗽、盗汗、淋巴结肿大、腹泻、体重下降等。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HIV抗体阳性，CD4+T淋巴细胞计数＜200/μl或出现机会性感染、肿瘤。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与患者建立互信关系，提供心理支持，减轻焦虑和恐惧。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教育宣教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尊重患者的隐私，确保其在接受护理过程中的隐私权。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向患者及其家属提供关于艾滋病的相关知识，提高对疾病的认识。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099" b="110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根据医生的指示，确保患者按时、按量服用药物。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药物副作用的观察与处理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观察患者用药后的反应，及时处理可能出现的不良反应。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药物依从性的监测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定期评估患者的药物依从性，确保治疗效果。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根据患者的营养状况，提供合适的饮食建议。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指导患者进行适当的锻炼，保证充足的休息时间。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锻炼与休息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强调个人卫生的重要性，预防感染。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定期进行相关检查，及早发现并处理可能的并发症。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833" b="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采取措施预防患者发生其他感染。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密切观察患者病情变化，及时处理任何异常症状。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艾滋病患者的健康教育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https://d.book118.com/645012331210011041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2024-09-02T05:24:51.890</cp:lastPrinted>
  <dcterms:created xsi:type="dcterms:W3CDTF">2024-09-01T21:24:51Z</dcterms:created>
  <dcterms:modified xsi:type="dcterms:W3CDTF">2024-09-01T21:24:54Z</dcterms:modified>
</cp:coreProperties>
</file>