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A04ED-53AC-4CDE-92DF-73A5A9935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AD365-6083-4F44-BF08-A1F96271E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C3628-55F1-4916-99B8-1E1DF8CED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82896-CD39-481E-8298-64ED48EBC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226AA4-60D8-4F03-B5B2-97C8A1776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26447B-14A8-4FD6-878F-F3339E76B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46077-1FAF-4BC2-8574-E81224F0D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B4121-9AC5-4D36-92D0-DB271A33C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C69CD-7ECA-4F8D-AFD9-E66688CF9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1C8F1-78D0-4D0F-A09C-0B31499D0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2200A-7259-418F-A423-6F2C5FD19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132321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设立国学文化传播公司市场研究报告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国学文化传播市场现状分析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设立国学文化传播公司的SWOT分析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国学文化传播公司的市场定位与策略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国学文化传播公司的品牌建设与管理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国学文化传播公司的组织架构与人力资源管理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市场需求日益增长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伴随着消费者对精神文化生活的追求和对子女教育的重视，国学文化市场呈现出蓬勃发展的态势。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国学文化传播公司崭露头角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近年来，国学文化传播公司如雨后春笋般涌现，为国学文化的传承和发展注入了新的活力。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弘扬中华优秀传统文化的国家战略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随着国家对中华优秀传统文化传承发展的重视，国学文化逐渐受到社会各界的广泛关注。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通过对国学文化传播公司的数量、规模、业务范围等方面的调查，了解当前国学文化市场的整体情况。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分析国学文化传播公司的市场现状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结合国家政策、市场需求等因素，预测国学文化传播公司未来的发展方向和趋势。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探究国学文化传播公司的发展趋势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基于市场分析和趋势预测，为有意设立国学文化传播公司的投资者提供决策参考。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提供设立国学文化传播公司的建议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收集与国学文化传播公司相关的文献资料，包括政策文件、学术论文、行业报告等，进行归纳整理和分析。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设计问卷，对国学文化传播公司的从业人员、消费者等群体进行抽样调查，收集第一手数据。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邀请国学文化传播公司的管理者、专家学者等进行深度访谈，获取更深入的信息和观点。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选取具有代表性的国学文化传播公司作为案例，进行深入研究和分析，总结其成功经验和存在问题。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国学文化传播市场现状分析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国学文化传播市场规模不断扩大，随着国内对传统文化的关注度提高，市场规模呈现快速增长趋势。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目前，国学文化传播市场已经涵盖了书籍、音像制品、教育培训、文化活动等多个领域。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随着互联网技术的发展，线上国学文化传播平台也逐渐兴起，市场规模有望进一步扩大。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国学文化传播市场主要由内容提供商、传播渠道和消费者三部分构成。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内容提供商包括专业的国学研究机构、文化出版机构等，他们负责提供优质的国学文化内容。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传播渠道包括书店、图书馆、学校、社区等线下渠道，以及互联网、移动应用等线上渠道。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消费者群体广泛，包括学生、教师、家长、文化爱好者等。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国学文化传播市场竞争激烈，市场上存在众多提供国学文化产品和服务的机构。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竞争主要体现在内容质量、传播渠道、品牌知名度等方面。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为了在竞争中脱颖而出，国学文化传播机构需要不断创新，提供具有差异化和个性化的产品和服务。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不同年龄段的消费者对国学文化的需求也存在差异，如青少年更注重趣味性和互动性，而中老年人更注重思想性和实用性。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随着消费者对国学文化认知的提高，他们对国学文化产品和服务的质量要求也越来越高，包括内容的准确性、权威性、实用性等方面。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消费者对国学文化内容的需求多样化，既包括对古代典籍、历史文化的深入了解，也包括对国学思想、传统文化的浅尝辄止。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设立国学文化传播公司的SWOT分析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深厚的文化底蕴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国学作为中华民族的文化瑰宝，具有深厚的历史底蕴和文化内涵，为公司的传播内容提供了丰富的素材。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随着国家对传统文化的重视和民众对国学知识的渴求，国学文化传播市场需求不断增长，为公司提供了广阔的市场空间。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公司拥有一支专业的团队，包括国学专家、市场营销人员等，能够确保传播内容的准确性和市场推广的有效性。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传播渠道有限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相对于其他大型文化机构或媒体平台，新设立的国学文化传播公司在传播渠道上可能较为有限，需要积极拓展合作渠道。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作为一家初创公司，可能面临资金压力，需要在运营和扩张上精打细算，寻求外部投资或合作机会。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当前国学文化传播市场竞争激烈，众多机构都在争夺市场份额，公司需要不断创新以脱颖而出。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国家出台了一系列支持传统文化传承和发展的政策，为公司提供了良好的政策环境。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随着中国文化在国际上的影响力不断提升，国学文化传播公司有机会拓展海外市场，将国学文化推向世界。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科技与传媒的不断发展融合，为公司提供了更多的传播手段和渠道，如社交媒体、网络直播、虚拟现实等。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科技与传媒融合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000" r="4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国学文化传播市场变化快速，消费者需求不断变化，公司需要保持敏锐的市场洞察力，及时调整策略。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市场变化快速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在传播国学文化过程中，需要遵守国家相关法律法规，确保内容的合法性和规范性，避免触碰法律红线。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在国际化过程中，可能面临文化差异和冲突的挑战，公司需要注重跨文化交流与合作，尊重不同文化背景和价值观。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文化差异与冲突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国学文化传播公司的市场定位与策略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国学文化传播公司应明确自身的市场定位，专注于国学文化的传承与推广，针对目标受众提供精准的文化产品和服务。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在众多的文化企业中，国学文化传播公司应通过独特的文化理念和产品特色，形成差异化竞争优势，吸引消费者关注。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https://d.book118.com/645013232132011110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2024-09-15T16:13:01.073</cp:lastPrinted>
  <dcterms:created xsi:type="dcterms:W3CDTF">2024-09-15T08:13:01Z</dcterms:created>
  <dcterms:modified xsi:type="dcterms:W3CDTF">2024-09-15T08:13:03Z</dcterms:modified>
</cp:coreProperties>
</file>