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B9E607D-40D2-4B72-A27E-2F5D5A0B02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604C6A-AF9E-487B-AC5C-1781579E52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F7C7061-EA61-4EB2-8C7E-D3E8F26206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FEAFF94-5739-45D2-AF53-BB760EB46F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6EF39CD-68AF-40D2-9AA7-AB60AD87A81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9A310CE-D8BC-4C56-9E07-384935C1075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6156B4F-1861-48E5-899D-BD6F9C294C5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4D121F6-E7F3-4D1E-8CAC-3A3C9644FE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02B537-4612-406D-A6B0-6BCD335E07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F3BFA4-F7F3-44D1-956B-809175B3EC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897488-E3EF-472E-AB44-47A81B465A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5014011042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教师朱美玲</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财务会计概述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中级财务会计的核心内容</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中级财务会计的实践应用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中级财务会计的挑战与未来发展</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中级财务会计案例分析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财务会计概述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ln>
        </p:spPr>
      </p:cxnSp>
      <p:sp>
        <p:nvSpPr>
          <p:cNvPr id="5" name="AutoShape 5"/>
          <p:cNvSpPr/>
          <p:nvPr/>
        </p:nvSpPr>
        <p:spPr>
          <a:xfrm>
            <a:off x="1128883" y="3468001"/>
            <a:ext cx="4382762" cy="2756521"/>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财务会计是以货币为主要计量单位，通过一系列专门方法，对企业的经济活动进行连续、系统、全面的核算和监督，旨在向企业外部的投资者、债权人和其他利益相关者提供关于企业财务状况、经营成果和现金流量等经济信息的管理活动。</a:t>
            </a:r>
            <a:endParaRPr lang="en-US" sz="1100"/>
          </a:p>
        </p:txBody>
      </p:sp>
      <p:sp>
        <p:nvSpPr>
          <p:cNvPr id="6" name="AutoShape 6"/>
          <p:cNvSpPr/>
          <p:nvPr/>
        </p:nvSpPr>
        <p:spPr>
          <a:xfrm>
            <a:off x="6851043" y="3468001"/>
            <a:ext cx="4382762" cy="2756521"/>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财务会计的目标是为企业外部的利益相关者提供关于企业财务状况、经营成果和现金流量等经济信息，帮助他们做出决策。</a:t>
            </a:r>
            <a:endParaRPr lang="en-US" sz="1100"/>
          </a:p>
        </p:txBody>
      </p:sp>
      <p:sp>
        <p:nvSpPr>
          <p:cNvPr id="7" name="AutoShape 7"/>
          <p:cNvSpPr/>
          <p:nvPr/>
        </p:nvSpPr>
        <p:spPr>
          <a:xfrm>
            <a:off x="1128883" y="2489009"/>
            <a:ext cx="4242156"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定义</a:t>
            </a:r>
            <a:endParaRPr lang="en-US" sz="1100"/>
          </a:p>
        </p:txBody>
      </p:sp>
      <p:sp>
        <p:nvSpPr>
          <p:cNvPr id="8" name="AutoShape 8"/>
          <p:cNvSpPr/>
          <p:nvPr/>
        </p:nvSpPr>
        <p:spPr>
          <a:xfrm>
            <a:off x="6996316" y="2489009"/>
            <a:ext cx="4092216"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目标</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财务会计的定义与目标</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074" r="2807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会计主体、持续经营、会计分期和货币计量。</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基本假设</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客观性、相关性、可理解性、可比性、实质重于形式、重要性、谨慎性和及时性。</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原则</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财务会计的基本假设与原则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资产、负债、所有者权益、收入、费用和利润。</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资产负债表、利润表、现金流量表和所有者权益变动表。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财务会计的要素与报表</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报表</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要素</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中级财务会计的核心内容</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长期资产会计概述</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长期资产会计是中级财务会计的重要组成部分，主要涉及固定资产、无形资产、投资性房地产等长期资产的确认、计量、折旧和减值等方面的内容。</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固定资产的初始确认和计量，包括购买、自行建造、融资租入等方式取得的固定资产的成本确定，以及后续计量，如折旧、减值等。</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无形资产主要包括专利权、商标权、著作权等，其确认和计量规则，包括成本确定、摊销和减值等方面。</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投资性房地产是指为赚取租金或资本增值而持有的房地产，其会计处理涉及到成本模式和公允价值模式的选择及后续计量。</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固定资产的确认与计量</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无形资产的确认与计量</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投资性房地产的会计处理</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长期资产会计</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流动负债会计</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流动负债会计概述</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流动负债是指将在一年内或超过一年的一个营业周期内偿还的债务，主要包括应付账款、应付职工薪酬等。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应付账款的会计处理</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应付账款是指因购买商品、接受劳务等经营活动而产生的债务，其会计处理涉及确认、计量、记录和报告等方面。</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应付职工薪酬的会计处理</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应付职工薪酬是指企业为获得职工提供的服务而应付给职工的各种形式的报酬以及其他相关支出，包括工资、奖金、福利等。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收入与费用会计主要涉及企业日常经营活动中所取得的收入和发生的费用的确认、计量、记录和报告。</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收入与费用会计概述</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收入的确认和计量是收入与费用会计的核心内容之一，包括销售商品收入、提供劳务收入等不同类型的收入的确认和计量规则。</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收入的确认与计量</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费用主要包括营业成本、期间费用等，其确认和计量涉及到直接计入和分配计入等不同的方法。</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费用的确认与计量</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收入与费用会计</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所有者权益是指企业资产扣除负债后由所有者享有的剩余权益，主要包括实收资本、资本公积、盈余公积和未分配利润等。</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所有者权益会计概述</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实收资本是指投资者按照企业章程或合同、协议的规定，实际投入企业的资本。实收资本的会计处理涉及到注册资本和增资等不同情况的处理。</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实收资本的会计处理</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资本公积是指企业收到投资者出资额超出其在注册资本中所占份额的部分，以及其他资本公积事项。其会计处理涉及到资本公积的来源及使用等方面。</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资本公积的会计处理</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所有者权益会计</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中级财务会计的实践应用</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掌握财务报表的编制与分析是中级财务会计的重要实践之一，有助于提高企业财务管理水平。</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企业财务报表的编制需要遵循会计准则和相关法规，确保报表的真实、准确和完整。在分析财务报表时，应关注企业的偿债能力、营运能力和盈利能力等方面，为企业决策提供有力支持。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企业财务报表的编制与分析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t="6000" b="6000"/>
          <a:stretch>
            <a:fillRect/>
          </a:stretch>
        </p:blipFill>
        <p:spPr>
          <a:xfrm>
            <a:off x="740688" y="1168478"/>
            <a:ext cx="3679824" cy="4906432"/>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中级财务会计在财务决策中扮演着重要角色，为企业提供科学、合理的财务方案。</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财务决策需要根据企业的实际情况和市场环境，制定合理的财务策略。在中级财务会计中，应关注企业的资金筹措、投资决策和成本控制等方面，以确保企业的可持续发展。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财务决策在中级财务会计中的应用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https://d.book118.com/645014011042011100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2024-09-07T23:44:20.861</cp:lastPrinted>
  <dcterms:created xsi:type="dcterms:W3CDTF">2024-09-07T15:44:20Z</dcterms:created>
  <dcterms:modified xsi:type="dcterms:W3CDTF">2024-09-07T15:44:22Z</dcterms:modified>
</cp:coreProperties>
</file>