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24108-8376-4691-84AD-FE0769AEF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1977DC-334B-47B2-A6CF-B748AE72D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30AC4-595A-4097-9FF9-41C8AA24C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7F1046-13C5-45BA-A7F6-AE0AE00C2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C6BEAC-4D59-44CB-86F2-A650C4402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F7A5B4-803A-4813-9C1C-E5D6054C2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52A7FA-9D01-4988-86A2-D02A0E189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0CFC61-00F7-45FB-AA7F-18B81DCC4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6C752D-5E37-43A3-B6BA-96E3B301A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42AAB-F829-4EEF-9091-8AD002B4C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7B988-854A-4269-8963-918E62293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01404412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创新方法培训总结报告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2023-12-23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培训问题与建议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创新方法实践案例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625" r="13625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培养学员的创新思维和创新能力，提高他们在工作中运用创新方法解决问题的能力。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帮助学员了解创新方法的基本原理和工具，掌握常用的创新方法和技术。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激发学员的创新热情，培养他们的创新意识和创新精神，促进企业创新发展。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介绍创新方法的概念、特点和分类，以及常用的创新工具和技术。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创新方法的基本原理和工具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通过案例分析、小组讨论和角色扮演等形式，培养学员的创新思维和想象力。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创新思维训练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结合实际案例，介绍创新方法的实践应用和效果，分享成功经验。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创新实践与案例分享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探讨如何将创新融入企业管理体系，建立有利于创新的企业文化。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创新管理与企业文化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0033" b="1003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通过讲解、演示和案例分析等形式，使学员全面了解创新方法的基本知识和原理。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组织学员进行实际操作和创新实践，培养他们的动手能力和解决问题的能力。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鼓励学员积极参与讨论，分享经验和观点，促进相互学习和启发。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组织学员分组合作，共同完成一个创新项目，培养他们的团队协作和沟通能力。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理论授课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实践操作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互动讨论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项目合作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培训收获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583" r="2158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培养了学员从不同角度思考问题的能力，激发了学员的创新意识。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7000" r="1700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学员掌握了如何运用创新思维解决实际问题的技巧，提高了创新能力。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通过培训，学员学会了如何发掘潜在机会，为未来的创新发展打下基础。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创新思维的培养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学员能够在实际工作中运用所学创新方法，提高工作效率和创造力。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通过培训，学员学会了如何结合自身领域特点，灵活运用创新方法解决问题。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626" r="962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5892" r="1589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学员系统学习了各种创新方法和技术，如头脑风暴、六顶思考帽、思维导图等。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创新方法的掌握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681" b="36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427" r="24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实际应用能力的提升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学员通过案例分析和实践操作，提高了解决实际问题的能力。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培训过程中，学员积极参与互动和讨论，增强了团队协作和沟通能力。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学员在培训后能够迅速将所学知识应用到实际工作中，取得了良好的效果。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培训问题与建议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https://d.book118.com/645014044120011110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2024-09-15T12:56:40.389</cp:lastPrinted>
  <dcterms:created xsi:type="dcterms:W3CDTF">2024-09-15T04:56:40Z</dcterms:created>
  <dcterms:modified xsi:type="dcterms:W3CDTF">2024-09-15T04:56:42Z</dcterms:modified>
</cp:coreProperties>
</file>