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0924-14D6-46F3-9578-C8691BCA3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7049B-05C7-4517-A857-CF7F55D3D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16C72-BCA9-412C-89D6-CE5B7BD96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221D0-93D9-45CB-8A01-9DA85B82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A6C78-BDE6-4B69-B891-BE1D80B0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C5568-78A9-4ADD-8A17-780A6960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F74CD-680F-46BA-8616-4A16D0EF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A9720-B5E0-433D-AC22-AA29DF03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65A6E-6B79-4B84-9AF0-27EB1237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2284-02A6-4C17-8E24-D8011801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D40D-54AF-4CE9-815C-AB3B6A5A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14312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第十七周工作总结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工作亮点与经验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自我评估与提升方向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下周工作计划与重点任务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本周成功完成了XX项目的前期准备工作，包括需求调研、项目立项和团队组建，确保项目按照既定计划推进。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本周完成了XX个功能模块的代码开发，并通过了测试团队的验收，保证了软件产品的质量和稳定性。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代码开发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4708" r="3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按照公司要求，完成了XX篇技术文档的编写工作，为项目后续实施和维护提供了有力支持。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文档编写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本周实现了XX元的销售额，达到了周度销售目标的XX%，为完成月度销售目标奠定了良好基础。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通过优化客户服务流程和提升产品质量，本周客户满意度达到了XX%，高于公司设定的XX%的目标值。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本周新增订单量达到XX个，同比增长了XX%，实现了销售业绩的稳步提升。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销售目标达成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本周成功拓展了XX家新客户，包括XX家行业知名企业，扩大了公司的市场份额和品牌影响力。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9" r="546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83" r="10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984" r="898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通过深入沟通了解客户需求，为客户提供了定制化的解决方案，增强了客户对公司的信任和满意度。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对本周拓展的新客户进行了分类管理，制定了详细的跟进计划，确保后续合作顺利进行。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新客户拓展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工作亮点与经验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主导并完成与部门B的跨部门项目，实现资源共享和业务协同。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成功解决客户A的紧急需求，通过优化方案提高其20%的效率。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难点突破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在技术难题上取得突破，为公司节省大量成本并缩短项目周期。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208" r="19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42" b="22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创新点子实践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首次引入新技术X，提高工作效率，减少人工操作成本。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优化某项业务流程，减少审批环节，提速50%。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参与研发新产品，满足市场新需求，获得客户好评。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运用多种沟通工具，提高团队协作效率，确保信息畅通。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根据团队成员特长进行合理分工，实现最佳资源配置。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组织团队成员分享会，互相学习新知识和经验，提升团队能力。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https://d.book118.com/645014312312011034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2024-08-30T13:59:01.970</cp:lastPrinted>
  <dcterms:created xsi:type="dcterms:W3CDTF">2024-08-30T05:59:01Z</dcterms:created>
  <dcterms:modified xsi:type="dcterms:W3CDTF">2024-08-30T05:59:04Z</dcterms:modified>
</cp:coreProperties>
</file>