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FCFB6-8715-4764-95F7-61DF8DA3B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352C9-2BCF-417B-9FCB-25D2B729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44686-2FFD-43EB-9CF4-004B2848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00BD0-DCDB-45D4-81CD-DE9F4522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C1A20-3CB0-4822-9DC4-B5FAC206F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FEC9F-A9A5-4EEE-A425-B850E047A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6E14C-DF20-4C91-8E1D-4E6E7FECC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63417-2609-4AFF-860A-45DA0AA35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25318-00FC-4610-8AF7-79EDE023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85409-F8BD-4148-92BD-423BFE4A6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05670-A067-43CB-9DC7-D0D95BD4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20110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乳腺癌护理病例汇报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年龄：48岁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乳房出现无痛性肿块，乳头溢液，皮肤出现橘皮样改变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乳腺癌，左乳浸润性导管癌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病情初步诊断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左乳癌改良根治术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AC方案（多柔比星+环磷酰胺）×4个疗程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左胸壁及淋巴结引流区放疗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评估患者的心理状况，提供心理疏导和支持，缓解患者的焦虑和恐惧。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向患者和家属介绍乳腺癌的病因、症状、治疗方法和预后，提高患者对疾病的认识。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与手术医生密切配合，协助完成手术操作。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注意预防术中可能出现的并发症，如出血、感染等。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评估患者的疼痛状况，遵医嘱给予适当的止痛措施。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定期更换敷料，保持伤口清洁干燥，预防感染。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根据患者的恢复情况，指导患者进行适当的肢体功能锻炼，促进康复。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https://d.book118.com/645020110113011100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2024-09-08T03:05:18.869</cp:lastPrinted>
  <dcterms:created xsi:type="dcterms:W3CDTF">2024-09-07T19:05:18Z</dcterms:created>
  <dcterms:modified xsi:type="dcterms:W3CDTF">2024-09-07T19:05:20Z</dcterms:modified>
</cp:coreProperties>
</file>