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04322E-DB25-4035-9D99-E71713216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03BA4-5DA5-4872-8FF7-A32417C10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642589-05D0-449F-9082-75AF05231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D5E3B8-F400-46C1-9D81-4CEA2CF1D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89C212-1398-47AB-A552-4041B7D7C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4510BC-BBBA-4A65-92B1-67077A812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16F6F4-FFF0-4F05-BE6B-C8448F6EB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9DADC2-AB8D-446B-9026-B3E9BDF87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367513-60EA-4386-9175-6BFDB44C3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19C81-30C1-44B0-95C3-79758431D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1C6D3-8DE3-4A62-B508-0E3CA9F51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02033101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新闻媒体行业中的影视剪辑与视觉特效制作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影视剪辑概述与发展趋势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视觉特效制作原理及技术应用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新闻媒体行业中影视剪辑实践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视觉特效在新闻媒体行业应用现状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影视剪辑概述与发展趋势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影视剪辑是电影、电视等视觉媒体制作过程中的重要环节，通过对拍摄的大量素材进行选择、取舍、分解与组接，最终完成一部连贯流畅、含义明确、主题鲜明并有艺术感染力的作品。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影视剪辑作用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视剪辑在影视作品制作中发挥着至关重要的作用，它不仅决定了作品的叙事方式和节奏，还影响着观众的观影体验和情感共鸣。一个优秀的剪辑师能够通过精准的剪辑技巧，将故事情节、人物形象、视觉效果等元素有机地融合在一起，从而提升作品的艺术价值和观赏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影视剪辑定义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影视剪辑定义及作用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国内外影视剪辑发展历程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电影诞生之初，影视剪辑就随之产生。早期的剪辑工作主要是由导演或摄影师完成，随着电影工业的发展，逐渐形成了专业的剪辑师职业。从默片时代的简单拼接，到有声电影时期的声画对位，再到数字化时代的非线性编辑，国外影视剪辑技术不断革新，推动了电影艺术的进步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国外影视剪辑发展历程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影视剪辑起步较晚，但发展迅速。20世纪80年代以前，中国电影剪辑主要借鉴苏联模式，强调蒙太奇手法和意识形态表达。随着改革开放的深入和市场经济的兴起，中国影视剪辑逐渐与国际接轨，吸收和借鉴了国外先进的剪辑理念和技术。近年来，随着数字技术的普及和互联网的发展，中国影视剪辑行业迎来了新的发展机遇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国内影视剪辑发展历程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数字化与非线性编辑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数字化技术的广泛应用使得影视剪辑进入了非线性编辑时代。非线性编辑系统具有灵活、高效、便捷的特点，使得剪辑师可以随意调整素材的顺序、长度和效果，大大提高了剪辑效率和质量。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多屏幕与交互式剪辑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随着多屏幕显示技术的发展和观众观影习惯的改变，多屏幕交互式剪辑成为一种新的趋势。这种剪辑方式可以让观众在观影过程中自主选择视角和情节发展，增强了观众的参与感和沉浸感。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人工智能与自动化剪辑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人工智能技术的快速发展为影视剪辑带来了新的可能性。通过机器学习和深度学习算法，计算机可以自动识别和分析素材内容，实现自动化剪辑和智能推荐。这将极大地提高剪辑效率和质量，同时降低人力成本。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当代影视剪辑技术创新与变革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视觉特效制作原理及技术应用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利用计算机图形学、图像处理、虚拟现实等技术手段，创造出超越现实、富有想象力和视觉冲击力的画面效果。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视觉特效定义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根据制作原理和应用领域，可分为影视特效、游戏特效、广告特效等。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视觉特效分类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视觉特效基本概念与分类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962" b="39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常见视觉特效制作技术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3D建模与动画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通过3D建模软件创建三维模型，并赋予材质、贴图、灯光等属性，制作出逼真的三维场景和角色动画。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粒子系统与动力学模拟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利用粒子系统模拟自然现象，如烟雾、火焰、水流等，增加画面的真实感和动态感。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合成与后期处理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将多个素材或图层进行合成，添加过渡、调色、音频等后期处理，制作出完整的视觉特效作品。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通过视觉特效技术，将主持人置身于一个虚拟的三维场景中，实现与新闻内容的互动和融合。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2708" r="22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虚拟演播室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将复杂的数据和信息通过图形、动画等视觉元素进行呈现，帮助观众更直观地理解和分析数据。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在新闻现场直播中，利用增强现实技术将虚拟元素与真实场景相结合，为观众提供更加丰富的视觉体验。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现场直播增强现实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视觉特效在新闻报道中应用案例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新闻媒体行业中影视剪辑实践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新闻节目要求快速剪辑，紧跟时事热点，确保信息及时传达给观众。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时效性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节奏感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剪辑时需确保新闻内容的真实性和准确性，避免误导观众。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通过剪辑技巧控制节目节奏，使观众能够持续关注并保持兴趣。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新闻节目剪辑特点及要求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8583" r="28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合理运用音效、配乐和解说词，增强纪录片的感染力和表现力。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纪录片剪辑强调故事性和叙事逻辑，通过剪辑将故事情节串联起来。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视觉美感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注重画面构图、色彩搭配和光影效果，提升纪录片的视觉品质。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纪录片剪辑风格与技巧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https://d.book118.com/645020331012011110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2024-09-15T03:39:17.597</cp:lastPrinted>
  <dcterms:created xsi:type="dcterms:W3CDTF">2024-09-14T19:39:17Z</dcterms:created>
  <dcterms:modified xsi:type="dcterms:W3CDTF">2024-09-14T19:39:19Z</dcterms:modified>
</cp:coreProperties>
</file>