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E56F0B-9DB3-4463-A89A-F4D63FD51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72E8E0-8085-4157-A0E0-3C244986B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89321F-A1C4-4AD5-822E-E2B6906E5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6A542A-5A46-4421-AC97-D10F0467C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C229AF-48D6-494A-B083-0D5F09AA2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9E6A77-4F7A-446E-A414-FFC7F5CE5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8D988F-5E65-4AE2-A5DA-B41B7DF06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27B401-F6DF-464E-B21B-31C1490B7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9A806B-C7D2-42BA-9A71-EF3C20819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C24BD3-9E6C-4685-8C59-5B5629E85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0C2B63-BCFC-47D9-8EE4-330245A69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02034132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动脉瘤疾病查房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动脉瘤概述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动脉瘤的诊断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动脉瘤的治疗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动脉瘤的预防与护理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动脉瘤的案例分享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动脉瘤概述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284" r="25284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91" r="1891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501" r="19501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698" r="12698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动脉瘤是一种因动脉壁的病变或损伤，形成的局限性异常扩张或膨出的表现。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根据发生部位，可分为颅内动脉瘤、胸主动脉瘤、腹主动脉瘤等。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病理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动脉瘤的发病原因主要包括动脉粥样硬化、高血压、遗传因素等。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动脉瘤的病理表现为动脉壁的薄弱点，在长期血流冲击下逐渐扩张，最终形成瘤样结构。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088" r="3208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动脉瘤患者可能出现疼痛、压迫症状、出血等症状。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动脉瘤的典型表现为搏动性肿块，可伴有震颤和血管杂音。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症状与表现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动脉瘤的诊断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通过CT血管造影（CTA）、磁共振血管造影（MRA）或数字减影血管造影（DSA）等影像学检查，观察动脉瘤的形态、位置和大小。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进行血液检查，了解患者的一般身体状况，如血常规、肝肾功能等。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根据患者的症状和体征，如头痛、呕吐、视觉障碍等，进行初步判断。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通过体格检查和实验室检查，了解患者的一般情况。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初步检查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进行CTA、MRA或DSA等影像学检查，观察动脉瘤的特征。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结合患者的临床表现、影像学检查结果和其他相关检查结果，进行综合评估，确诊动脉瘤。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诊断评估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根据诊断评估结果，制定个性化的治疗方案。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制定治疗方案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27491" r="27491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通过影像学检查，观察到动脉壁局部扩张或膨出，判定为动脉瘤。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患者出现头痛、呕吐、视觉障碍等症状，结合影像学检查结果，判定为动脉瘤。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症状诊断标准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影像学诊断标准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动脉瘤的治疗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https://d.book118.com/645020341322011042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2024-09-04T08:30:47.911</cp:lastPrinted>
  <dcterms:created xsi:type="dcterms:W3CDTF">2024-09-04T00:30:47Z</dcterms:created>
  <dcterms:modified xsi:type="dcterms:W3CDTF">2024-09-04T00:30:49Z</dcterms:modified>
</cp:coreProperties>
</file>