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828" r:id="rId2"/>
    <p:sldMasterId id="2147483840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1" r:id="rId16"/>
  </p:sldIdLst>
  <p:sldSz cx="9144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CE5D942-393C-43C8-A4CF-4B1865926B7C}" type="datetimeFigureOut">
              <a:rPr lang="zh-CN" altLang="en-US" smtClean="0"/>
              <a:t>2013/3/1</a:t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BF35884-B9CE-4822-BDCB-1F9177F0C08F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12700639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/>
          <a:p>
            <a:fld id="{EED02B83-4666-4F27-BB5D-1CDFD9316CC4}" type="slidenum">
              <a:rPr lang="en-US" altLang="zh-CN"/>
              <a:t>5</a:t>
            </a:fld>
            <a:endParaRPr lang="en-US" altLang="zh-CN"/>
          </a:p>
        </p:txBody>
      </p:sp>
      <p:sp>
        <p:nvSpPr>
          <p:cNvPr id="2969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3000" y="685800"/>
            <a:ext cx="4572000" cy="3429000"/>
          </a:xfrm>
        </p:spPr>
      </p:sp>
      <p:sp>
        <p:nvSpPr>
          <p:cNvPr id="2969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zh-CN" altLang="zh-CN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6D9F9B-BDAC-417E-8599-9353794C89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47C435-3BF0-447D-96DA-F91268C3A3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7830A0-0990-44CE-B0AF-0D1D6D3F67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F2DAD1-582B-4CE4-A6D8-165554EA5F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4D35BB8-FF35-4E1D-8EB6-0DBE9ADDE2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5EE1108-B609-4625-B0C7-17B188FDD9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EECA657-0480-4670-B152-4602A18EA3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375CD1-82E3-4FD0-8EE7-A46D0A3B8A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F60BB4-1A1D-4B4B-B7CE-451B0D0249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EDDA3C-D935-43B9-8222-B3A2ED5776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7975D9-A5CC-4EE1-B499-1EA6EB2305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685800" y="2130450"/>
            <a:ext cx="7772400" cy="1470025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GB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zh-CN" altLang="en-US" smtClean="0"/>
              <a:t>单击此处编辑母版副标题样式</a:t>
            </a:r>
            <a:endParaRPr lang="en-GB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71E1FD26-EA0E-4A68-B5AE-259AC12FD854}" type="datetimeFigureOut">
              <a:rPr lang="en-GB" altLang="en-US"/>
              <a:t>01/03/2013</a:t>
            </a:fld>
            <a:endParaRPr lang="en-GB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705A8DD-9011-4657-A378-DEC98114D505}" type="slidenum">
              <a:rPr lang="en-GB" altLang="en-US"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257542005"/>
      </p:ext>
    </p:extLst>
  </p:cSld>
  <p:clrMapOvr>
    <a:masterClrMapping/>
  </p:clrMapOvr>
  <p:transition spd="med">
    <p:fade/>
  </p:transition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GB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GB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9F810708-23F9-4E6C-A1E3-DFA01BEBFAE0}" type="datetimeFigureOut">
              <a:rPr lang="en-GB" altLang="en-US"/>
              <a:t>01/03/2013</a:t>
            </a:fld>
            <a:endParaRPr lang="en-GB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758FB6F-3B1B-4EAB-BEAF-5CB9BBF8E5E1}" type="slidenum">
              <a:rPr lang="en-GB" altLang="en-US"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12956475"/>
      </p:ext>
    </p:extLst>
  </p:cSld>
  <p:clrMapOvr>
    <a:masterClrMapping/>
  </p:clrMapOvr>
  <p:transition spd="med">
    <p:fade/>
  </p:transition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22435" y="4406925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zh-CN" altLang="en-US" smtClean="0"/>
              <a:t>单击此处编辑母版标题样式</a:t>
            </a:r>
            <a:endParaRPr lang="en-GB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722435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637181CB-B096-46FF-9A3F-4039B5B1B738}" type="datetimeFigureOut">
              <a:rPr lang="en-GB" altLang="en-US"/>
              <a:t>01/03/2013</a:t>
            </a:fld>
            <a:endParaRPr lang="en-GB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8138357-6816-4063-916D-EF4B0F77AABF}" type="slidenum">
              <a:rPr lang="en-GB" altLang="en-US"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45267636"/>
      </p:ext>
    </p:extLst>
  </p:cSld>
  <p:clrMapOvr>
    <a:masterClrMapping/>
  </p:clrMapOvr>
  <p:transition spd="med">
    <p:fade/>
  </p:transition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GB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221274" y="1895475"/>
            <a:ext cx="4275992" cy="46736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GB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37948" y="1895475"/>
            <a:ext cx="4277457" cy="46736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GB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E2443CB6-3C4D-4779-BFBB-6551CE030D77}" type="datetimeFigureOut">
              <a:rPr lang="en-GB" altLang="en-US"/>
              <a:t>01/03/2013</a:t>
            </a:fld>
            <a:endParaRPr lang="en-GB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284BB10-B157-4EDC-B8D2-0477857F4DE6}" type="slidenum">
              <a:rPr lang="en-GB" altLang="en-US"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69119713"/>
      </p:ext>
    </p:extLst>
  </p:cSld>
  <p:clrMapOvr>
    <a:masterClrMapping/>
  </p:clrMapOvr>
  <p:transition spd="med">
    <p:fade/>
  </p:transition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zh-CN" altLang="en-US" smtClean="0"/>
              <a:t>单击此处编辑母版标题样式</a:t>
            </a:r>
            <a:endParaRPr lang="en-GB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066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066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GB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45282" y="1535113"/>
            <a:ext cx="4041531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45282" y="2174875"/>
            <a:ext cx="4041531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GB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C322EE37-C07D-4836-BFCF-7A42B4AADFD0}" type="datetimeFigureOut">
              <a:rPr lang="en-GB" altLang="en-US"/>
              <a:t>01/03/2013</a:t>
            </a:fld>
            <a:endParaRPr lang="en-GB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139F4C4-D597-444A-9726-2F5D9DD57158}" type="slidenum">
              <a:rPr lang="en-GB" altLang="en-US"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09521635"/>
      </p:ext>
    </p:extLst>
  </p:cSld>
  <p:clrMapOvr>
    <a:masterClrMapping/>
  </p:clrMapOvr>
  <p:transition spd="med">
    <p:fade/>
  </p:transition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GB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6599D67A-3580-4991-8181-1C8440655D28}" type="datetimeFigureOut">
              <a:rPr lang="en-GB" altLang="en-US"/>
              <a:t>01/03/2013</a:t>
            </a:fld>
            <a:endParaRPr lang="en-GB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16407E5-C8EC-40E7-B90C-CB3555B90762}" type="slidenum">
              <a:rPr lang="en-GB" altLang="en-US"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56245848"/>
      </p:ext>
    </p:extLst>
  </p:cSld>
  <p:clrMapOvr>
    <a:masterClrMapping/>
  </p:clrMapOvr>
  <p:transition spd="med">
    <p:fade/>
  </p:transition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D57F8E3-EE99-4EFB-9D50-A1910DA0B675}" type="datetimeFigureOut">
              <a:rPr lang="en-GB" altLang="en-US"/>
              <a:t>01/03/2013</a:t>
            </a:fld>
            <a:endParaRPr lang="en-GB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B8F4215-B86B-4BFB-B235-212B386CF74E}" type="slidenum">
              <a:rPr lang="en-GB" altLang="en-US"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10535835"/>
      </p:ext>
    </p:extLst>
  </p:cSld>
  <p:clrMapOvr>
    <a:masterClrMapping/>
  </p:clrMapOvr>
  <p:transition spd="med">
    <p:fade/>
  </p:transition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435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en-GB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575538" y="273052"/>
            <a:ext cx="5111262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GB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457200" y="1435102"/>
            <a:ext cx="3008435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E8BDADBF-8D1C-46D9-8020-92C2D05F55C6}" type="datetimeFigureOut">
              <a:rPr lang="en-GB" altLang="en-US"/>
              <a:t>01/03/2013</a:t>
            </a:fld>
            <a:endParaRPr lang="en-GB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2209FED-E9CF-447F-8110-671C5AD788AD}" type="slidenum">
              <a:rPr lang="en-GB" altLang="en-US"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59742172"/>
      </p:ext>
    </p:extLst>
  </p:cSld>
  <p:clrMapOvr>
    <a:masterClrMapping/>
  </p:clrMapOvr>
  <p:transition spd="med">
    <p:fade/>
  </p:transition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792166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en-GB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1792166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1792166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6D35EF01-EBDC-44A5-B9FC-381152368F22}" type="datetimeFigureOut">
              <a:rPr lang="en-GB" altLang="en-US"/>
              <a:t>01/03/2013</a:t>
            </a:fld>
            <a:endParaRPr lang="en-GB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A6E2A2B-BBA8-4D24-B010-10197756FD6A}" type="slidenum">
              <a:rPr lang="en-GB" altLang="en-US"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14736896"/>
      </p:ext>
    </p:extLst>
  </p:cSld>
  <p:clrMapOvr>
    <a:masterClrMapping/>
  </p:clrMapOvr>
  <p:transition spd="med">
    <p:fade/>
  </p:transition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GB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GB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657C5F29-3242-4BB7-8B09-3BD5FE2F3EEC}" type="datetimeFigureOut">
              <a:rPr lang="en-GB" altLang="en-US"/>
              <a:t>01/03/2013</a:t>
            </a:fld>
            <a:endParaRPr lang="en-GB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75E3900-EB05-41C8-B0F5-6B7805F7A3DA}" type="slidenum">
              <a:rPr lang="en-GB" altLang="en-US"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10080039"/>
      </p:ext>
    </p:extLst>
  </p:cSld>
  <p:clrMapOvr>
    <a:masterClrMapping/>
  </p:clrMapOvr>
  <p:transition spd="med">
    <p:fade/>
  </p:transition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748097" y="941393"/>
            <a:ext cx="2177562" cy="5627687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en-GB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213946" y="941393"/>
            <a:ext cx="6393474" cy="5627687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GB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3D569100-A739-4124-87AD-0A84656A8CF9}" type="datetimeFigureOut">
              <a:rPr lang="en-GB" altLang="en-US"/>
              <a:t>01/03/2013</a:t>
            </a:fld>
            <a:endParaRPr lang="en-GB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88527BE-5835-491B-8180-253C94788D84}" type="slidenum">
              <a:rPr lang="en-GB" altLang="en-US"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02400549"/>
      </p:ext>
    </p:extLst>
  </p:cSld>
  <p:clrMapOvr>
    <a:masterClrMapping/>
  </p:clrMapOvr>
  <p:transition spd="med">
    <p:fade/>
  </p:transition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685800" y="2130430"/>
            <a:ext cx="7772400" cy="1470025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GB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zh-CN" altLang="en-US" smtClean="0"/>
              <a:t>单击此处编辑母版副标题样式</a:t>
            </a:r>
            <a:endParaRPr lang="en-GB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530820CF-B880-4189-942D-D702A7CBA730}" type="datetimeFigureOut">
              <a:rPr lang="zh-CN" altLang="en-US" smtClean="0"/>
              <a:t>2013/3/1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C913308-F349-4B6D-A68A-DD1791B4A57B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339191045"/>
      </p:ext>
    </p:extLst>
  </p:cSld>
  <p:clrMapOvr>
    <a:masterClrMapping/>
  </p:clrMapOvr>
  <p:transition spd="med">
    <p:fade/>
  </p:transition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GB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GB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530820CF-B880-4189-942D-D702A7CBA730}" type="datetimeFigureOut">
              <a:rPr lang="zh-CN" altLang="en-US" smtClean="0"/>
              <a:t>2013/3/1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C913308-F349-4B6D-A68A-DD1791B4A57B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514782376"/>
      </p:ext>
    </p:extLst>
  </p:cSld>
  <p:clrMapOvr>
    <a:masterClrMapping/>
  </p:clrMapOvr>
  <p:transition spd="med">
    <p:fade/>
  </p:transition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22435" y="4406905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zh-CN" altLang="en-US" smtClean="0"/>
              <a:t>单击此处编辑母版标题样式</a:t>
            </a:r>
            <a:endParaRPr lang="en-GB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722435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530820CF-B880-4189-942D-D702A7CBA730}" type="datetimeFigureOut">
              <a:rPr lang="zh-CN" altLang="en-US" smtClean="0"/>
              <a:t>2013/3/1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C913308-F349-4B6D-A68A-DD1791B4A57B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778638680"/>
      </p:ext>
    </p:extLst>
  </p:cSld>
  <p:clrMapOvr>
    <a:masterClrMapping/>
  </p:clrMapOvr>
  <p:transition spd="med">
    <p:fade/>
  </p:transition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GB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221274" y="1895475"/>
            <a:ext cx="4275992" cy="46736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GB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37945" y="1895475"/>
            <a:ext cx="4277457" cy="46736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GB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530820CF-B880-4189-942D-D702A7CBA730}" type="datetimeFigureOut">
              <a:rPr lang="zh-CN" altLang="en-US" smtClean="0"/>
              <a:t>2013/3/1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C913308-F349-4B6D-A68A-DD1791B4A57B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6552897"/>
      </p:ext>
    </p:extLst>
  </p:cSld>
  <p:clrMapOvr>
    <a:masterClrMapping/>
  </p:clrMapOvr>
  <p:transition spd="med">
    <p:fade/>
  </p:transition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zh-CN" altLang="en-US" smtClean="0"/>
              <a:t>单击此处编辑母版标题样式</a:t>
            </a:r>
            <a:endParaRPr lang="en-GB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066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066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GB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45272" y="1535113"/>
            <a:ext cx="4041531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45272" y="2174875"/>
            <a:ext cx="4041531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GB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530820CF-B880-4189-942D-D702A7CBA730}" type="datetimeFigureOut">
              <a:rPr lang="zh-CN" altLang="en-US" smtClean="0"/>
              <a:t>2013/3/1</a:t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C913308-F349-4B6D-A68A-DD1791B4A57B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443343503"/>
      </p:ext>
    </p:extLst>
  </p:cSld>
  <p:clrMapOvr>
    <a:masterClrMapping/>
  </p:clrMapOvr>
  <p:transition spd="med">
    <p:fade/>
  </p:transition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GB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530820CF-B880-4189-942D-D702A7CBA730}" type="datetimeFigureOut">
              <a:rPr lang="zh-CN" altLang="en-US" smtClean="0"/>
              <a:t>2013/3/1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C913308-F349-4B6D-A68A-DD1791B4A57B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862319355"/>
      </p:ext>
    </p:extLst>
  </p:cSld>
  <p:clrMapOvr>
    <a:masterClrMapping/>
  </p:clrMapOvr>
  <p:transition spd="med">
    <p:fade/>
  </p:transition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530820CF-B880-4189-942D-D702A7CBA730}" type="datetimeFigureOut">
              <a:rPr lang="zh-CN" altLang="en-US" smtClean="0"/>
              <a:t>2013/3/1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C913308-F349-4B6D-A68A-DD1791B4A57B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378856603"/>
      </p:ext>
    </p:extLst>
  </p:cSld>
  <p:clrMapOvr>
    <a:masterClrMapping/>
  </p:clrMapOvr>
  <p:transition spd="med">
    <p:fade/>
  </p:transition>
  <p:timing/>
</p:sldLayout>
</file>

<file path=ppt/slideLayouts/slideLayout3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435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en-GB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575538" y="273052"/>
            <a:ext cx="5111262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GB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457200" y="1435102"/>
            <a:ext cx="3008435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530820CF-B880-4189-942D-D702A7CBA730}" type="datetimeFigureOut">
              <a:rPr lang="zh-CN" altLang="en-US" smtClean="0"/>
              <a:t>2013/3/1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C913308-F349-4B6D-A68A-DD1791B4A57B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724206559"/>
      </p:ext>
    </p:extLst>
  </p:cSld>
  <p:clrMapOvr>
    <a:masterClrMapping/>
  </p:clrMapOvr>
  <p:transition spd="med">
    <p:fade/>
  </p:transition>
  <p:timing/>
</p:sldLayout>
</file>

<file path=ppt/slideLayouts/slideLayout3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792166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en-GB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1792166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zh-CN" altLang="en-US" smtClean="0"/>
              <a:t>单击图标添加图片</a:t>
            </a:r>
            <a:endParaRPr lang="en-GB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1792166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530820CF-B880-4189-942D-D702A7CBA730}" type="datetimeFigureOut">
              <a:rPr lang="zh-CN" altLang="en-US" smtClean="0"/>
              <a:t>2013/3/1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C913308-F349-4B6D-A68A-DD1791B4A57B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882380584"/>
      </p:ext>
    </p:extLst>
  </p:cSld>
  <p:clrMapOvr>
    <a:masterClrMapping/>
  </p:clrMapOvr>
  <p:transition spd="med">
    <p:fade/>
  </p:transition>
  <p:timing/>
</p:sldLayout>
</file>

<file path=ppt/slideLayouts/slideLayout3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GB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GB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530820CF-B880-4189-942D-D702A7CBA730}" type="datetimeFigureOut">
              <a:rPr lang="zh-CN" altLang="en-US" smtClean="0"/>
              <a:t>2013/3/1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C913308-F349-4B6D-A68A-DD1791B4A57B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454478406"/>
      </p:ext>
    </p:extLst>
  </p:cSld>
  <p:clrMapOvr>
    <a:masterClrMapping/>
  </p:clrMapOvr>
  <p:transition spd="med">
    <p:fade/>
  </p:transition>
  <p:timing/>
</p:sldLayout>
</file>

<file path=ppt/slideLayouts/slideLayout3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748097" y="941393"/>
            <a:ext cx="2177562" cy="5627687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en-GB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213946" y="941393"/>
            <a:ext cx="6393474" cy="5627687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GB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530820CF-B880-4189-942D-D702A7CBA730}" type="datetimeFigureOut">
              <a:rPr lang="zh-CN" altLang="en-US" smtClean="0"/>
              <a:t>2013/3/1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C913308-F349-4B6D-A68A-DD1791B4A57B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101258927"/>
      </p:ext>
    </p:extLst>
  </p:cSld>
  <p:clrMapOvr>
    <a:masterClrMapping/>
  </p:clrMapOvr>
  <p:transition spd="med">
    <p:fade/>
  </p:transition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png" /><Relationship Id="rId13" Type="http://schemas.openxmlformats.org/officeDocument/2006/relationships/image" Target="../media/image2.emf" /><Relationship Id="rId14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10" Type="http://schemas.openxmlformats.org/officeDocument/2006/relationships/slideLayout" Target="../slideLayouts/slideLayout32.xml" /><Relationship Id="rId11" Type="http://schemas.openxmlformats.org/officeDocument/2006/relationships/slideLayout" Target="../slideLayouts/slideLayout33.xml" /><Relationship Id="rId12" Type="http://schemas.openxmlformats.org/officeDocument/2006/relationships/theme" Target="../theme/theme3.xml" /><Relationship Id="rId2" Type="http://schemas.openxmlformats.org/officeDocument/2006/relationships/slideLayout" Target="../slideLayouts/slideLayout24.xml" /><Relationship Id="rId3" Type="http://schemas.openxmlformats.org/officeDocument/2006/relationships/slideLayout" Target="../slideLayouts/slideLayout25.xml" /><Relationship Id="rId4" Type="http://schemas.openxmlformats.org/officeDocument/2006/relationships/slideLayout" Target="../slideLayouts/slideLayout26.xml" /><Relationship Id="rId5" Type="http://schemas.openxmlformats.org/officeDocument/2006/relationships/slideLayout" Target="../slideLayouts/slideLayout27.xml" /><Relationship Id="rId6" Type="http://schemas.openxmlformats.org/officeDocument/2006/relationships/slideLayout" Target="../slideLayouts/slideLayout28.xml" /><Relationship Id="rId7" Type="http://schemas.openxmlformats.org/officeDocument/2006/relationships/slideLayout" Target="../slideLayouts/slideLayout29.xml" /><Relationship Id="rId8" Type="http://schemas.openxmlformats.org/officeDocument/2006/relationships/slideLayout" Target="../slideLayouts/slideLayout30.xml" /><Relationship Id="rId9" Type="http://schemas.openxmlformats.org/officeDocument/2006/relationships/slideLayout" Target="../slideLayouts/slideLayout31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 bwMode="auto"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314" name="Picture 255"/>
          <p:cNvPicPr>
            <a:picLocks noChangeAspect="1" noChangeArrowheads="1"/>
          </p:cNvPicPr>
          <p:nvPr userDrawn="1"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" y="1339850"/>
            <a:ext cx="5238750" cy="5505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>
                      <a:alpha val="73000"/>
                    </a:srgbClr>
                  </a:outerShdw>
                </a:effectLst>
              </a14:hiddenEffects>
            </a:ext>
          </a:extLst>
        </p:spPr>
      </p:pic>
      <p:sp>
        <p:nvSpPr>
          <p:cNvPr id="13315" name="Freeform 10"/>
          <p:cNvSpPr/>
          <p:nvPr userDrawn="1"/>
        </p:nvSpPr>
        <p:spPr bwMode="auto">
          <a:xfrm>
            <a:off x="794239" y="909638"/>
            <a:ext cx="7555523" cy="5038725"/>
          </a:xfrm>
          <a:custGeom>
            <a:gdLst>
              <a:gd name="T0" fmla="*/ 0 w 4760"/>
              <a:gd name="T1" fmla="*/ 0 h 3174"/>
              <a:gd name="T2" fmla="*/ 4760 w 4760"/>
              <a:gd name="T3" fmla="*/ 3174 h 3174"/>
              <a:gd name="T4" fmla="*/ 4758 w 4760"/>
              <a:gd name="T5" fmla="*/ 102 h 3174"/>
              <a:gd name="T6" fmla="*/ 4746 w 4760"/>
              <a:gd name="T7" fmla="*/ 220 h 3174"/>
              <a:gd name="T8" fmla="*/ 4728 w 4760"/>
              <a:gd name="T9" fmla="*/ 344 h 3174"/>
              <a:gd name="T10" fmla="*/ 4698 w 4760"/>
              <a:gd name="T11" fmla="*/ 468 h 3174"/>
              <a:gd name="T12" fmla="*/ 4658 w 4760"/>
              <a:gd name="T13" fmla="*/ 592 h 3174"/>
              <a:gd name="T14" fmla="*/ 4602 w 4760"/>
              <a:gd name="T15" fmla="*/ 708 h 3174"/>
              <a:gd name="T16" fmla="*/ 4570 w 4760"/>
              <a:gd name="T17" fmla="*/ 762 h 3174"/>
              <a:gd name="T18" fmla="*/ 4532 w 4760"/>
              <a:gd name="T19" fmla="*/ 816 h 3174"/>
              <a:gd name="T20" fmla="*/ 4490 w 4760"/>
              <a:gd name="T21" fmla="*/ 864 h 3174"/>
              <a:gd name="T22" fmla="*/ 4444 w 4760"/>
              <a:gd name="T23" fmla="*/ 910 h 3174"/>
              <a:gd name="T24" fmla="*/ 4392 w 4760"/>
              <a:gd name="T25" fmla="*/ 952 h 3174"/>
              <a:gd name="T26" fmla="*/ 4172 w 4760"/>
              <a:gd name="T27" fmla="*/ 1100 h 3174"/>
              <a:gd name="T28" fmla="*/ 3882 w 4760"/>
              <a:gd name="T29" fmla="*/ 1280 h 3174"/>
              <a:gd name="T30" fmla="*/ 3554 w 4760"/>
              <a:gd name="T31" fmla="*/ 1478 h 3174"/>
              <a:gd name="T32" fmla="*/ 2896 w 4760"/>
              <a:gd name="T33" fmla="*/ 1856 h 3174"/>
              <a:gd name="T34" fmla="*/ 2384 w 4760"/>
              <a:gd name="T35" fmla="*/ 2144 h 3174"/>
              <a:gd name="T36" fmla="*/ 1870 w 4760"/>
              <a:gd name="T37" fmla="*/ 1856 h 3174"/>
              <a:gd name="T38" fmla="*/ 1214 w 4760"/>
              <a:gd name="T39" fmla="*/ 1478 h 3174"/>
              <a:gd name="T40" fmla="*/ 884 w 4760"/>
              <a:gd name="T41" fmla="*/ 1280 h 3174"/>
              <a:gd name="T42" fmla="*/ 594 w 4760"/>
              <a:gd name="T43" fmla="*/ 1100 h 3174"/>
              <a:gd name="T44" fmla="*/ 376 w 4760"/>
              <a:gd name="T45" fmla="*/ 952 h 3174"/>
              <a:gd name="T46" fmla="*/ 320 w 4760"/>
              <a:gd name="T47" fmla="*/ 908 h 3174"/>
              <a:gd name="T48" fmla="*/ 272 w 4760"/>
              <a:gd name="T49" fmla="*/ 860 h 3174"/>
              <a:gd name="T50" fmla="*/ 228 w 4760"/>
              <a:gd name="T51" fmla="*/ 808 h 3174"/>
              <a:gd name="T52" fmla="*/ 190 w 4760"/>
              <a:gd name="T53" fmla="*/ 752 h 3174"/>
              <a:gd name="T54" fmla="*/ 156 w 4760"/>
              <a:gd name="T55" fmla="*/ 694 h 3174"/>
              <a:gd name="T56" fmla="*/ 100 w 4760"/>
              <a:gd name="T57" fmla="*/ 570 h 3174"/>
              <a:gd name="T58" fmla="*/ 60 w 4760"/>
              <a:gd name="T59" fmla="*/ 440 h 3174"/>
              <a:gd name="T60" fmla="*/ 34 w 4760"/>
              <a:gd name="T61" fmla="*/ 310 h 3174"/>
              <a:gd name="T62" fmla="*/ 16 w 4760"/>
              <a:gd name="T63" fmla="*/ 180 h 3174"/>
              <a:gd name="T64" fmla="*/ 6 w 4760"/>
              <a:gd name="T65" fmla="*/ 58 h 317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</a:cxnLst>
            <a:rect l="0" t="0" r="r" b="b"/>
            <a:pathLst>
              <a:path w="4760" h="3174">
                <a:moveTo>
                  <a:pt x="4" y="0"/>
                </a:moveTo>
                <a:lnTo>
                  <a:pt x="0" y="0"/>
                </a:lnTo>
                <a:lnTo>
                  <a:pt x="0" y="3174"/>
                </a:lnTo>
                <a:lnTo>
                  <a:pt x="4760" y="3174"/>
                </a:lnTo>
                <a:lnTo>
                  <a:pt x="4760" y="44"/>
                </a:lnTo>
                <a:lnTo>
                  <a:pt x="4758" y="102"/>
                </a:lnTo>
                <a:lnTo>
                  <a:pt x="4752" y="160"/>
                </a:lnTo>
                <a:lnTo>
                  <a:pt x="4746" y="220"/>
                </a:lnTo>
                <a:lnTo>
                  <a:pt x="4738" y="282"/>
                </a:lnTo>
                <a:lnTo>
                  <a:pt x="4728" y="344"/>
                </a:lnTo>
                <a:lnTo>
                  <a:pt x="4714" y="406"/>
                </a:lnTo>
                <a:lnTo>
                  <a:pt x="4698" y="468"/>
                </a:lnTo>
                <a:lnTo>
                  <a:pt x="4680" y="530"/>
                </a:lnTo>
                <a:lnTo>
                  <a:pt x="4658" y="592"/>
                </a:lnTo>
                <a:lnTo>
                  <a:pt x="4632" y="650"/>
                </a:lnTo>
                <a:lnTo>
                  <a:pt x="4602" y="708"/>
                </a:lnTo>
                <a:lnTo>
                  <a:pt x="4586" y="736"/>
                </a:lnTo>
                <a:lnTo>
                  <a:pt x="4570" y="762"/>
                </a:lnTo>
                <a:lnTo>
                  <a:pt x="4552" y="790"/>
                </a:lnTo>
                <a:lnTo>
                  <a:pt x="4532" y="816"/>
                </a:lnTo>
                <a:lnTo>
                  <a:pt x="4512" y="840"/>
                </a:lnTo>
                <a:lnTo>
                  <a:pt x="4490" y="864"/>
                </a:lnTo>
                <a:lnTo>
                  <a:pt x="4468" y="888"/>
                </a:lnTo>
                <a:lnTo>
                  <a:pt x="4444" y="910"/>
                </a:lnTo>
                <a:lnTo>
                  <a:pt x="4418" y="932"/>
                </a:lnTo>
                <a:lnTo>
                  <a:pt x="4392" y="952"/>
                </a:lnTo>
                <a:lnTo>
                  <a:pt x="4292" y="1022"/>
                </a:lnTo>
                <a:lnTo>
                  <a:pt x="4172" y="1100"/>
                </a:lnTo>
                <a:lnTo>
                  <a:pt x="4034" y="1188"/>
                </a:lnTo>
                <a:lnTo>
                  <a:pt x="3882" y="1280"/>
                </a:lnTo>
                <a:lnTo>
                  <a:pt x="3722" y="1378"/>
                </a:lnTo>
                <a:lnTo>
                  <a:pt x="3554" y="1478"/>
                </a:lnTo>
                <a:lnTo>
                  <a:pt x="3214" y="1674"/>
                </a:lnTo>
                <a:lnTo>
                  <a:pt x="2896" y="1856"/>
                </a:lnTo>
                <a:lnTo>
                  <a:pt x="2632" y="2004"/>
                </a:lnTo>
                <a:lnTo>
                  <a:pt x="2384" y="2144"/>
                </a:lnTo>
                <a:lnTo>
                  <a:pt x="2134" y="2004"/>
                </a:lnTo>
                <a:lnTo>
                  <a:pt x="1870" y="1856"/>
                </a:lnTo>
                <a:lnTo>
                  <a:pt x="1552" y="1674"/>
                </a:lnTo>
                <a:lnTo>
                  <a:pt x="1214" y="1478"/>
                </a:lnTo>
                <a:lnTo>
                  <a:pt x="1046" y="1378"/>
                </a:lnTo>
                <a:lnTo>
                  <a:pt x="884" y="1280"/>
                </a:lnTo>
                <a:lnTo>
                  <a:pt x="732" y="1188"/>
                </a:lnTo>
                <a:lnTo>
                  <a:pt x="594" y="1100"/>
                </a:lnTo>
                <a:lnTo>
                  <a:pt x="474" y="1022"/>
                </a:lnTo>
                <a:lnTo>
                  <a:pt x="376" y="952"/>
                </a:lnTo>
                <a:lnTo>
                  <a:pt x="348" y="930"/>
                </a:lnTo>
                <a:lnTo>
                  <a:pt x="320" y="908"/>
                </a:lnTo>
                <a:lnTo>
                  <a:pt x="296" y="884"/>
                </a:lnTo>
                <a:lnTo>
                  <a:pt x="272" y="860"/>
                </a:lnTo>
                <a:lnTo>
                  <a:pt x="250" y="834"/>
                </a:lnTo>
                <a:lnTo>
                  <a:pt x="228" y="808"/>
                </a:lnTo>
                <a:lnTo>
                  <a:pt x="208" y="780"/>
                </a:lnTo>
                <a:lnTo>
                  <a:pt x="190" y="752"/>
                </a:lnTo>
                <a:lnTo>
                  <a:pt x="172" y="722"/>
                </a:lnTo>
                <a:lnTo>
                  <a:pt x="156" y="694"/>
                </a:lnTo>
                <a:lnTo>
                  <a:pt x="126" y="632"/>
                </a:lnTo>
                <a:lnTo>
                  <a:pt x="100" y="570"/>
                </a:lnTo>
                <a:lnTo>
                  <a:pt x="80" y="506"/>
                </a:lnTo>
                <a:lnTo>
                  <a:pt x="60" y="440"/>
                </a:lnTo>
                <a:lnTo>
                  <a:pt x="46" y="374"/>
                </a:lnTo>
                <a:lnTo>
                  <a:pt x="34" y="310"/>
                </a:lnTo>
                <a:lnTo>
                  <a:pt x="24" y="244"/>
                </a:lnTo>
                <a:lnTo>
                  <a:pt x="16" y="180"/>
                </a:lnTo>
                <a:lnTo>
                  <a:pt x="10" y="118"/>
                </a:lnTo>
                <a:lnTo>
                  <a:pt x="6" y="58"/>
                </a:lnTo>
                <a:lnTo>
                  <a:pt x="4" y="0"/>
                </a:lnTo>
              </a:path>
            </a:pathLst>
          </a:cu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fontAlgn="base" hangingPunct="0">
              <a:lnSpc>
                <a:spcPct val="90000"/>
              </a:lnSpc>
              <a:spcBef>
                <a:spcPct val="30000"/>
              </a:spcBef>
              <a:spcAft>
                <a:spcPct val="0"/>
              </a:spcAft>
              <a:buClr>
                <a:srgbClr val="0065BD"/>
              </a:buClr>
              <a:buFont typeface="Webdings" pitchFamily="18" charset="2"/>
              <a:buChar char=""/>
            </a:pPr>
            <a:endParaRPr lang="en-GB">
              <a:solidFill>
                <a:srgbClr val="595959"/>
              </a:solidFill>
            </a:endParaRPr>
          </a:p>
        </p:txBody>
      </p:sp>
      <p:sp>
        <p:nvSpPr>
          <p:cNvPr id="13316" name="Rectangle 279"/>
          <p:cNvSpPr>
            <a:spLocks noChangeArrowheads="1"/>
          </p:cNvSpPr>
          <p:nvPr userDrawn="1"/>
        </p:nvSpPr>
        <p:spPr bwMode="auto">
          <a:xfrm>
            <a:off x="0" y="941388"/>
            <a:ext cx="9144000" cy="398462"/>
          </a:xfrm>
          <a:prstGeom prst="rect">
            <a:avLst/>
          </a:prstGeom>
          <a:solidFill>
            <a:srgbClr val="408BCE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>
                      <a:alpha val="73000"/>
                    </a:schemeClr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fontAlgn="base" hangingPunct="0">
              <a:lnSpc>
                <a:spcPct val="90000"/>
              </a:lnSpc>
              <a:spcBef>
                <a:spcPct val="30000"/>
              </a:spcBef>
              <a:spcAft>
                <a:spcPct val="0"/>
              </a:spcAft>
              <a:buClr>
                <a:srgbClr val="0065BD"/>
              </a:buClr>
              <a:buFont typeface="Webdings" pitchFamily="18" charset="2"/>
              <a:buChar char=""/>
            </a:pPr>
            <a:endParaRPr lang="en-GB" altLang="en-US">
              <a:solidFill>
                <a:srgbClr val="595959"/>
              </a:solidFill>
              <a:cs typeface="Arial" pitchFamily="34" charset="0"/>
            </a:endParaRPr>
          </a:p>
        </p:txBody>
      </p:sp>
      <p:grpSp>
        <p:nvGrpSpPr>
          <p:cNvPr id="13317" name="Group 5"/>
          <p:cNvGrpSpPr/>
          <p:nvPr userDrawn="1"/>
        </p:nvGrpSpPr>
        <p:grpSpPr>
          <a:xfrm>
            <a:off x="213946" y="260353"/>
            <a:ext cx="1981200" cy="422275"/>
            <a:chExt cx="1248" cy="266"/>
          </a:xfrm>
        </p:grpSpPr>
        <p:sp>
          <p:nvSpPr>
            <p:cNvPr id="13318" name="AutoShape 280"/>
            <p:cNvSpPr>
              <a:spLocks noChangeAspect="1" noChangeArrowheads="1" noTextEdit="1"/>
            </p:cNvSpPr>
            <p:nvPr userDrawn="1"/>
          </p:nvSpPr>
          <p:spPr bwMode="auto">
            <a:xfrm>
              <a:off x="0" y="0"/>
              <a:ext cx="1248" cy="26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fontAlgn="base" hangingPunct="0">
                <a:lnSpc>
                  <a:spcPct val="9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0065BD"/>
                </a:buClr>
                <a:buFont typeface="Webdings" pitchFamily="18" charset="2"/>
                <a:buChar char=""/>
              </a:pPr>
              <a:endParaRPr lang="en-GB">
                <a:solidFill>
                  <a:srgbClr val="595959"/>
                </a:solidFill>
              </a:endParaRPr>
            </a:p>
          </p:txBody>
        </p:sp>
        <p:grpSp>
          <p:nvGrpSpPr>
            <p:cNvPr id="13319" name="Group 7"/>
            <p:cNvGrpSpPr/>
            <p:nvPr userDrawn="1"/>
          </p:nvGrpSpPr>
          <p:grpSpPr>
            <a:xfrm>
              <a:off x="0" y="0"/>
              <a:ext cx="1248" cy="206"/>
              <a:chExt cx="1248" cy="206"/>
            </a:xfrm>
          </p:grpSpPr>
          <p:sp>
            <p:nvSpPr>
              <p:cNvPr id="13320" name="Freeform 282"/>
              <p:cNvSpPr/>
              <p:nvPr userDrawn="1"/>
            </p:nvSpPr>
            <p:spPr bwMode="auto">
              <a:xfrm>
                <a:off x="0" y="0"/>
                <a:ext cx="178" cy="206"/>
              </a:xfrm>
              <a:custGeom>
                <a:gdLst>
                  <a:gd name="T0" fmla="*/ 124 w 534"/>
                  <a:gd name="T1" fmla="*/ 3 h 617"/>
                  <a:gd name="T2" fmla="*/ 411 w 534"/>
                  <a:gd name="T3" fmla="*/ 3 h 617"/>
                  <a:gd name="T4" fmla="*/ 424 w 534"/>
                  <a:gd name="T5" fmla="*/ 3 h 617"/>
                  <a:gd name="T6" fmla="*/ 452 w 534"/>
                  <a:gd name="T7" fmla="*/ 3 h 617"/>
                  <a:gd name="T8" fmla="*/ 522 w 534"/>
                  <a:gd name="T9" fmla="*/ 0 h 617"/>
                  <a:gd name="T10" fmla="*/ 534 w 534"/>
                  <a:gd name="T11" fmla="*/ 0 h 617"/>
                  <a:gd name="T12" fmla="*/ 532 w 534"/>
                  <a:gd name="T13" fmla="*/ 29 h 617"/>
                  <a:gd name="T14" fmla="*/ 532 w 534"/>
                  <a:gd name="T15" fmla="*/ 48 h 617"/>
                  <a:gd name="T16" fmla="*/ 532 w 534"/>
                  <a:gd name="T17" fmla="*/ 87 h 617"/>
                  <a:gd name="T18" fmla="*/ 532 w 534"/>
                  <a:gd name="T19" fmla="*/ 123 h 617"/>
                  <a:gd name="T20" fmla="*/ 532 w 534"/>
                  <a:gd name="T21" fmla="*/ 133 h 617"/>
                  <a:gd name="T22" fmla="*/ 532 w 534"/>
                  <a:gd name="T23" fmla="*/ 326 h 617"/>
                  <a:gd name="T24" fmla="*/ 532 w 534"/>
                  <a:gd name="T25" fmla="*/ 350 h 617"/>
                  <a:gd name="T26" fmla="*/ 530 w 534"/>
                  <a:gd name="T27" fmla="*/ 372 h 617"/>
                  <a:gd name="T28" fmla="*/ 528 w 534"/>
                  <a:gd name="T29" fmla="*/ 391 h 617"/>
                  <a:gd name="T30" fmla="*/ 525 w 534"/>
                  <a:gd name="T31" fmla="*/ 409 h 617"/>
                  <a:gd name="T32" fmla="*/ 520 w 534"/>
                  <a:gd name="T33" fmla="*/ 426 h 617"/>
                  <a:gd name="T34" fmla="*/ 515 w 534"/>
                  <a:gd name="T35" fmla="*/ 442 h 617"/>
                  <a:gd name="T36" fmla="*/ 508 w 534"/>
                  <a:gd name="T37" fmla="*/ 456 h 617"/>
                  <a:gd name="T38" fmla="*/ 499 w 534"/>
                  <a:gd name="T39" fmla="*/ 469 h 617"/>
                  <a:gd name="T40" fmla="*/ 490 w 534"/>
                  <a:gd name="T41" fmla="*/ 482 h 617"/>
                  <a:gd name="T42" fmla="*/ 478 w 534"/>
                  <a:gd name="T43" fmla="*/ 495 h 617"/>
                  <a:gd name="T44" fmla="*/ 464 w 534"/>
                  <a:gd name="T45" fmla="*/ 507 h 617"/>
                  <a:gd name="T46" fmla="*/ 449 w 534"/>
                  <a:gd name="T47" fmla="*/ 518 h 617"/>
                  <a:gd name="T48" fmla="*/ 430 w 534"/>
                  <a:gd name="T49" fmla="*/ 531 h 617"/>
                  <a:gd name="T50" fmla="*/ 411 w 534"/>
                  <a:gd name="T51" fmla="*/ 543 h 617"/>
                  <a:gd name="T52" fmla="*/ 389 w 534"/>
                  <a:gd name="T53" fmla="*/ 554 h 617"/>
                  <a:gd name="T54" fmla="*/ 364 w 534"/>
                  <a:gd name="T55" fmla="*/ 567 h 617"/>
                  <a:gd name="T56" fmla="*/ 280 w 534"/>
                  <a:gd name="T57" fmla="*/ 609 h 617"/>
                  <a:gd name="T58" fmla="*/ 274 w 534"/>
                  <a:gd name="T59" fmla="*/ 613 h 617"/>
                  <a:gd name="T60" fmla="*/ 266 w 534"/>
                  <a:gd name="T61" fmla="*/ 617 h 617"/>
                  <a:gd name="T62" fmla="*/ 259 w 534"/>
                  <a:gd name="T63" fmla="*/ 613 h 617"/>
                  <a:gd name="T64" fmla="*/ 252 w 534"/>
                  <a:gd name="T65" fmla="*/ 609 h 617"/>
                  <a:gd name="T66" fmla="*/ 209 w 534"/>
                  <a:gd name="T67" fmla="*/ 588 h 617"/>
                  <a:gd name="T68" fmla="*/ 170 w 534"/>
                  <a:gd name="T69" fmla="*/ 570 h 617"/>
                  <a:gd name="T70" fmla="*/ 127 w 534"/>
                  <a:gd name="T71" fmla="*/ 547 h 617"/>
                  <a:gd name="T72" fmla="*/ 108 w 534"/>
                  <a:gd name="T73" fmla="*/ 535 h 617"/>
                  <a:gd name="T74" fmla="*/ 91 w 534"/>
                  <a:gd name="T75" fmla="*/ 525 h 617"/>
                  <a:gd name="T76" fmla="*/ 75 w 534"/>
                  <a:gd name="T77" fmla="*/ 513 h 617"/>
                  <a:gd name="T78" fmla="*/ 61 w 534"/>
                  <a:gd name="T79" fmla="*/ 501 h 617"/>
                  <a:gd name="T80" fmla="*/ 49 w 534"/>
                  <a:gd name="T81" fmla="*/ 488 h 617"/>
                  <a:gd name="T82" fmla="*/ 39 w 534"/>
                  <a:gd name="T83" fmla="*/ 475 h 617"/>
                  <a:gd name="T84" fmla="*/ 30 w 534"/>
                  <a:gd name="T85" fmla="*/ 462 h 617"/>
                  <a:gd name="T86" fmla="*/ 22 w 534"/>
                  <a:gd name="T87" fmla="*/ 447 h 617"/>
                  <a:gd name="T88" fmla="*/ 16 w 534"/>
                  <a:gd name="T89" fmla="*/ 431 h 617"/>
                  <a:gd name="T90" fmla="*/ 12 w 534"/>
                  <a:gd name="T91" fmla="*/ 413 h 617"/>
                  <a:gd name="T92" fmla="*/ 8 w 534"/>
                  <a:gd name="T93" fmla="*/ 395 h 617"/>
                  <a:gd name="T94" fmla="*/ 5 w 534"/>
                  <a:gd name="T95" fmla="*/ 374 h 617"/>
                  <a:gd name="T96" fmla="*/ 4 w 534"/>
                  <a:gd name="T97" fmla="*/ 351 h 617"/>
                  <a:gd name="T98" fmla="*/ 3 w 534"/>
                  <a:gd name="T99" fmla="*/ 326 h 617"/>
                  <a:gd name="T100" fmla="*/ 3 w 534"/>
                  <a:gd name="T101" fmla="*/ 133 h 617"/>
                  <a:gd name="T102" fmla="*/ 3 w 534"/>
                  <a:gd name="T103" fmla="*/ 123 h 617"/>
                  <a:gd name="T104" fmla="*/ 3 w 534"/>
                  <a:gd name="T105" fmla="*/ 87 h 617"/>
                  <a:gd name="T106" fmla="*/ 3 w 534"/>
                  <a:gd name="T107" fmla="*/ 48 h 617"/>
                  <a:gd name="T108" fmla="*/ 1 w 534"/>
                  <a:gd name="T109" fmla="*/ 22 h 617"/>
                  <a:gd name="T110" fmla="*/ 0 w 534"/>
                  <a:gd name="T111" fmla="*/ 0 h 617"/>
                  <a:gd name="T112" fmla="*/ 12 w 534"/>
                  <a:gd name="T113" fmla="*/ 0 h 617"/>
                  <a:gd name="T114" fmla="*/ 82 w 534"/>
                  <a:gd name="T115" fmla="*/ 3 h 617"/>
                  <a:gd name="T116" fmla="*/ 110 w 534"/>
                  <a:gd name="T117" fmla="*/ 3 h 617"/>
                  <a:gd name="T118" fmla="*/ 124 w 534"/>
                  <a:gd name="T119" fmla="*/ 3 h 61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534" h="617">
                    <a:moveTo>
                      <a:pt x="124" y="3"/>
                    </a:moveTo>
                    <a:lnTo>
                      <a:pt x="411" y="3"/>
                    </a:lnTo>
                    <a:lnTo>
                      <a:pt x="424" y="3"/>
                    </a:lnTo>
                    <a:lnTo>
                      <a:pt x="452" y="3"/>
                    </a:lnTo>
                    <a:lnTo>
                      <a:pt x="522" y="0"/>
                    </a:lnTo>
                    <a:lnTo>
                      <a:pt x="534" y="0"/>
                    </a:lnTo>
                    <a:lnTo>
                      <a:pt x="532" y="29"/>
                    </a:lnTo>
                    <a:lnTo>
                      <a:pt x="532" y="48"/>
                    </a:lnTo>
                    <a:lnTo>
                      <a:pt x="532" y="87"/>
                    </a:lnTo>
                    <a:lnTo>
                      <a:pt x="532" y="123"/>
                    </a:lnTo>
                    <a:lnTo>
                      <a:pt x="532" y="133"/>
                    </a:lnTo>
                    <a:lnTo>
                      <a:pt x="532" y="326"/>
                    </a:lnTo>
                    <a:lnTo>
                      <a:pt x="532" y="350"/>
                    </a:lnTo>
                    <a:lnTo>
                      <a:pt x="530" y="372"/>
                    </a:lnTo>
                    <a:lnTo>
                      <a:pt x="528" y="391"/>
                    </a:lnTo>
                    <a:lnTo>
                      <a:pt x="525" y="409"/>
                    </a:lnTo>
                    <a:lnTo>
                      <a:pt x="520" y="426"/>
                    </a:lnTo>
                    <a:lnTo>
                      <a:pt x="515" y="442"/>
                    </a:lnTo>
                    <a:lnTo>
                      <a:pt x="508" y="456"/>
                    </a:lnTo>
                    <a:lnTo>
                      <a:pt x="499" y="469"/>
                    </a:lnTo>
                    <a:lnTo>
                      <a:pt x="490" y="482"/>
                    </a:lnTo>
                    <a:lnTo>
                      <a:pt x="478" y="495"/>
                    </a:lnTo>
                    <a:lnTo>
                      <a:pt x="464" y="507"/>
                    </a:lnTo>
                    <a:lnTo>
                      <a:pt x="449" y="518"/>
                    </a:lnTo>
                    <a:lnTo>
                      <a:pt x="430" y="531"/>
                    </a:lnTo>
                    <a:lnTo>
                      <a:pt x="411" y="543"/>
                    </a:lnTo>
                    <a:lnTo>
                      <a:pt x="389" y="554"/>
                    </a:lnTo>
                    <a:lnTo>
                      <a:pt x="364" y="567"/>
                    </a:lnTo>
                    <a:lnTo>
                      <a:pt x="280" y="609"/>
                    </a:lnTo>
                    <a:lnTo>
                      <a:pt x="274" y="613"/>
                    </a:lnTo>
                    <a:lnTo>
                      <a:pt x="266" y="617"/>
                    </a:lnTo>
                    <a:lnTo>
                      <a:pt x="259" y="613"/>
                    </a:lnTo>
                    <a:lnTo>
                      <a:pt x="252" y="609"/>
                    </a:lnTo>
                    <a:lnTo>
                      <a:pt x="209" y="588"/>
                    </a:lnTo>
                    <a:lnTo>
                      <a:pt x="170" y="570"/>
                    </a:lnTo>
                    <a:lnTo>
                      <a:pt x="127" y="547"/>
                    </a:lnTo>
                    <a:lnTo>
                      <a:pt x="108" y="535"/>
                    </a:lnTo>
                    <a:lnTo>
                      <a:pt x="91" y="525"/>
                    </a:lnTo>
                    <a:lnTo>
                      <a:pt x="75" y="513"/>
                    </a:lnTo>
                    <a:lnTo>
                      <a:pt x="61" y="501"/>
                    </a:lnTo>
                    <a:lnTo>
                      <a:pt x="49" y="488"/>
                    </a:lnTo>
                    <a:lnTo>
                      <a:pt x="39" y="475"/>
                    </a:lnTo>
                    <a:lnTo>
                      <a:pt x="30" y="462"/>
                    </a:lnTo>
                    <a:lnTo>
                      <a:pt x="22" y="447"/>
                    </a:lnTo>
                    <a:lnTo>
                      <a:pt x="16" y="431"/>
                    </a:lnTo>
                    <a:lnTo>
                      <a:pt x="12" y="413"/>
                    </a:lnTo>
                    <a:lnTo>
                      <a:pt x="8" y="395"/>
                    </a:lnTo>
                    <a:lnTo>
                      <a:pt x="5" y="374"/>
                    </a:lnTo>
                    <a:lnTo>
                      <a:pt x="4" y="351"/>
                    </a:lnTo>
                    <a:lnTo>
                      <a:pt x="3" y="326"/>
                    </a:lnTo>
                    <a:lnTo>
                      <a:pt x="3" y="133"/>
                    </a:lnTo>
                    <a:lnTo>
                      <a:pt x="3" y="123"/>
                    </a:lnTo>
                    <a:lnTo>
                      <a:pt x="3" y="87"/>
                    </a:lnTo>
                    <a:lnTo>
                      <a:pt x="3" y="48"/>
                    </a:lnTo>
                    <a:lnTo>
                      <a:pt x="1" y="22"/>
                    </a:lnTo>
                    <a:lnTo>
                      <a:pt x="0" y="0"/>
                    </a:lnTo>
                    <a:lnTo>
                      <a:pt x="12" y="0"/>
                    </a:lnTo>
                    <a:lnTo>
                      <a:pt x="82" y="3"/>
                    </a:lnTo>
                    <a:lnTo>
                      <a:pt x="110" y="3"/>
                    </a:lnTo>
                    <a:lnTo>
                      <a:pt x="124" y="3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21" name="Freeform 283"/>
              <p:cNvSpPr/>
              <p:nvPr userDrawn="1"/>
            </p:nvSpPr>
            <p:spPr bwMode="auto">
              <a:xfrm>
                <a:off x="4" y="4"/>
                <a:ext cx="170" cy="197"/>
              </a:xfrm>
              <a:custGeom>
                <a:gdLst>
                  <a:gd name="T0" fmla="*/ 253 w 508"/>
                  <a:gd name="T1" fmla="*/ 592 h 592"/>
                  <a:gd name="T2" fmla="*/ 307 w 508"/>
                  <a:gd name="T3" fmla="*/ 566 h 592"/>
                  <a:gd name="T4" fmla="*/ 309 w 508"/>
                  <a:gd name="T5" fmla="*/ 564 h 592"/>
                  <a:gd name="T6" fmla="*/ 309 w 508"/>
                  <a:gd name="T7" fmla="*/ 563 h 592"/>
                  <a:gd name="T8" fmla="*/ 309 w 508"/>
                  <a:gd name="T9" fmla="*/ 313 h 592"/>
                  <a:gd name="T10" fmla="*/ 309 w 508"/>
                  <a:gd name="T11" fmla="*/ 312 h 592"/>
                  <a:gd name="T12" fmla="*/ 310 w 508"/>
                  <a:gd name="T13" fmla="*/ 312 h 592"/>
                  <a:gd name="T14" fmla="*/ 507 w 508"/>
                  <a:gd name="T15" fmla="*/ 312 h 592"/>
                  <a:gd name="T16" fmla="*/ 508 w 508"/>
                  <a:gd name="T17" fmla="*/ 312 h 592"/>
                  <a:gd name="T18" fmla="*/ 508 w 508"/>
                  <a:gd name="T19" fmla="*/ 311 h 592"/>
                  <a:gd name="T20" fmla="*/ 508 w 508"/>
                  <a:gd name="T21" fmla="*/ 204 h 592"/>
                  <a:gd name="T22" fmla="*/ 508 w 508"/>
                  <a:gd name="T23" fmla="*/ 202 h 592"/>
                  <a:gd name="T24" fmla="*/ 507 w 508"/>
                  <a:gd name="T25" fmla="*/ 203 h 592"/>
                  <a:gd name="T26" fmla="*/ 310 w 508"/>
                  <a:gd name="T27" fmla="*/ 203 h 592"/>
                  <a:gd name="T28" fmla="*/ 309 w 508"/>
                  <a:gd name="T29" fmla="*/ 203 h 592"/>
                  <a:gd name="T30" fmla="*/ 309 w 508"/>
                  <a:gd name="T31" fmla="*/ 202 h 592"/>
                  <a:gd name="T32" fmla="*/ 309 w 508"/>
                  <a:gd name="T33" fmla="*/ 2 h 592"/>
                  <a:gd name="T34" fmla="*/ 309 w 508"/>
                  <a:gd name="T35" fmla="*/ 0 h 592"/>
                  <a:gd name="T36" fmla="*/ 307 w 508"/>
                  <a:gd name="T37" fmla="*/ 1 h 592"/>
                  <a:gd name="T38" fmla="*/ 200 w 508"/>
                  <a:gd name="T39" fmla="*/ 1 h 592"/>
                  <a:gd name="T40" fmla="*/ 197 w 508"/>
                  <a:gd name="T41" fmla="*/ 0 h 592"/>
                  <a:gd name="T42" fmla="*/ 198 w 508"/>
                  <a:gd name="T43" fmla="*/ 2 h 592"/>
                  <a:gd name="T44" fmla="*/ 198 w 508"/>
                  <a:gd name="T45" fmla="*/ 202 h 592"/>
                  <a:gd name="T46" fmla="*/ 198 w 508"/>
                  <a:gd name="T47" fmla="*/ 203 h 592"/>
                  <a:gd name="T48" fmla="*/ 197 w 508"/>
                  <a:gd name="T49" fmla="*/ 203 h 592"/>
                  <a:gd name="T50" fmla="*/ 1 w 508"/>
                  <a:gd name="T51" fmla="*/ 203 h 592"/>
                  <a:gd name="T52" fmla="*/ 0 w 508"/>
                  <a:gd name="T53" fmla="*/ 202 h 592"/>
                  <a:gd name="T54" fmla="*/ 0 w 508"/>
                  <a:gd name="T55" fmla="*/ 204 h 592"/>
                  <a:gd name="T56" fmla="*/ 0 w 508"/>
                  <a:gd name="T57" fmla="*/ 311 h 592"/>
                  <a:gd name="T58" fmla="*/ 0 w 508"/>
                  <a:gd name="T59" fmla="*/ 312 h 592"/>
                  <a:gd name="T60" fmla="*/ 1 w 508"/>
                  <a:gd name="T61" fmla="*/ 312 h 592"/>
                  <a:gd name="T62" fmla="*/ 197 w 508"/>
                  <a:gd name="T63" fmla="*/ 312 h 592"/>
                  <a:gd name="T64" fmla="*/ 198 w 508"/>
                  <a:gd name="T65" fmla="*/ 312 h 592"/>
                  <a:gd name="T66" fmla="*/ 198 w 508"/>
                  <a:gd name="T67" fmla="*/ 313 h 592"/>
                  <a:gd name="T68" fmla="*/ 198 w 508"/>
                  <a:gd name="T69" fmla="*/ 563 h 592"/>
                  <a:gd name="T70" fmla="*/ 197 w 508"/>
                  <a:gd name="T71" fmla="*/ 566 h 592"/>
                  <a:gd name="T72" fmla="*/ 198 w 508"/>
                  <a:gd name="T73" fmla="*/ 566 h 592"/>
                  <a:gd name="T74" fmla="*/ 253 w 508"/>
                  <a:gd name="T75" fmla="*/ 592 h 59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508" h="592">
                    <a:moveTo>
                      <a:pt x="253" y="592"/>
                    </a:moveTo>
                    <a:lnTo>
                      <a:pt x="307" y="566"/>
                    </a:lnTo>
                    <a:lnTo>
                      <a:pt x="309" y="564"/>
                    </a:lnTo>
                    <a:lnTo>
                      <a:pt x="309" y="563"/>
                    </a:lnTo>
                    <a:lnTo>
                      <a:pt x="309" y="313"/>
                    </a:lnTo>
                    <a:lnTo>
                      <a:pt x="309" y="312"/>
                    </a:lnTo>
                    <a:lnTo>
                      <a:pt x="310" y="312"/>
                    </a:lnTo>
                    <a:lnTo>
                      <a:pt x="507" y="312"/>
                    </a:lnTo>
                    <a:lnTo>
                      <a:pt x="508" y="312"/>
                    </a:lnTo>
                    <a:lnTo>
                      <a:pt x="508" y="311"/>
                    </a:lnTo>
                    <a:lnTo>
                      <a:pt x="508" y="204"/>
                    </a:lnTo>
                    <a:lnTo>
                      <a:pt x="508" y="202"/>
                    </a:lnTo>
                    <a:lnTo>
                      <a:pt x="507" y="203"/>
                    </a:lnTo>
                    <a:lnTo>
                      <a:pt x="310" y="203"/>
                    </a:lnTo>
                    <a:lnTo>
                      <a:pt x="309" y="203"/>
                    </a:lnTo>
                    <a:lnTo>
                      <a:pt x="309" y="202"/>
                    </a:lnTo>
                    <a:lnTo>
                      <a:pt x="309" y="2"/>
                    </a:lnTo>
                    <a:lnTo>
                      <a:pt x="309" y="0"/>
                    </a:lnTo>
                    <a:lnTo>
                      <a:pt x="307" y="1"/>
                    </a:lnTo>
                    <a:lnTo>
                      <a:pt x="200" y="1"/>
                    </a:lnTo>
                    <a:lnTo>
                      <a:pt x="197" y="0"/>
                    </a:lnTo>
                    <a:lnTo>
                      <a:pt x="198" y="2"/>
                    </a:lnTo>
                    <a:lnTo>
                      <a:pt x="198" y="202"/>
                    </a:lnTo>
                    <a:lnTo>
                      <a:pt x="198" y="203"/>
                    </a:lnTo>
                    <a:lnTo>
                      <a:pt x="197" y="203"/>
                    </a:lnTo>
                    <a:lnTo>
                      <a:pt x="1" y="203"/>
                    </a:lnTo>
                    <a:lnTo>
                      <a:pt x="0" y="202"/>
                    </a:lnTo>
                    <a:lnTo>
                      <a:pt x="0" y="204"/>
                    </a:lnTo>
                    <a:lnTo>
                      <a:pt x="0" y="311"/>
                    </a:lnTo>
                    <a:lnTo>
                      <a:pt x="0" y="312"/>
                    </a:lnTo>
                    <a:lnTo>
                      <a:pt x="1" y="312"/>
                    </a:lnTo>
                    <a:lnTo>
                      <a:pt x="197" y="312"/>
                    </a:lnTo>
                    <a:lnTo>
                      <a:pt x="198" y="312"/>
                    </a:lnTo>
                    <a:lnTo>
                      <a:pt x="198" y="313"/>
                    </a:lnTo>
                    <a:lnTo>
                      <a:pt x="198" y="563"/>
                    </a:lnTo>
                    <a:lnTo>
                      <a:pt x="197" y="566"/>
                    </a:lnTo>
                    <a:lnTo>
                      <a:pt x="198" y="566"/>
                    </a:lnTo>
                    <a:lnTo>
                      <a:pt x="253" y="592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22" name="Freeform 284"/>
              <p:cNvSpPr/>
              <p:nvPr userDrawn="1"/>
            </p:nvSpPr>
            <p:spPr bwMode="auto">
              <a:xfrm>
                <a:off x="4" y="4"/>
                <a:ext cx="66" cy="68"/>
              </a:xfrm>
              <a:custGeom>
                <a:gdLst>
                  <a:gd name="T0" fmla="*/ 1 w 198"/>
                  <a:gd name="T1" fmla="*/ 1 h 203"/>
                  <a:gd name="T2" fmla="*/ 0 w 198"/>
                  <a:gd name="T3" fmla="*/ 0 h 203"/>
                  <a:gd name="T4" fmla="*/ 0 w 198"/>
                  <a:gd name="T5" fmla="*/ 2 h 203"/>
                  <a:gd name="T6" fmla="*/ 0 w 198"/>
                  <a:gd name="T7" fmla="*/ 202 h 203"/>
                  <a:gd name="T8" fmla="*/ 0 w 198"/>
                  <a:gd name="T9" fmla="*/ 203 h 203"/>
                  <a:gd name="T10" fmla="*/ 1 w 198"/>
                  <a:gd name="T11" fmla="*/ 203 h 203"/>
                  <a:gd name="T12" fmla="*/ 197 w 198"/>
                  <a:gd name="T13" fmla="*/ 203 h 203"/>
                  <a:gd name="T14" fmla="*/ 198 w 198"/>
                  <a:gd name="T15" fmla="*/ 203 h 203"/>
                  <a:gd name="T16" fmla="*/ 198 w 198"/>
                  <a:gd name="T17" fmla="*/ 202 h 203"/>
                  <a:gd name="T18" fmla="*/ 198 w 198"/>
                  <a:gd name="T19" fmla="*/ 2 h 203"/>
                  <a:gd name="T20" fmla="*/ 198 w 198"/>
                  <a:gd name="T21" fmla="*/ 0 h 203"/>
                  <a:gd name="T22" fmla="*/ 197 w 198"/>
                  <a:gd name="T23" fmla="*/ 1 h 203"/>
                  <a:gd name="T24" fmla="*/ 1 w 198"/>
                  <a:gd name="T25" fmla="*/ 1 h 20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198" h="203">
                    <a:moveTo>
                      <a:pt x="1" y="1"/>
                    </a:moveTo>
                    <a:lnTo>
                      <a:pt x="0" y="0"/>
                    </a:lnTo>
                    <a:lnTo>
                      <a:pt x="0" y="2"/>
                    </a:lnTo>
                    <a:lnTo>
                      <a:pt x="0" y="202"/>
                    </a:lnTo>
                    <a:lnTo>
                      <a:pt x="0" y="203"/>
                    </a:lnTo>
                    <a:lnTo>
                      <a:pt x="1" y="203"/>
                    </a:lnTo>
                    <a:lnTo>
                      <a:pt x="197" y="203"/>
                    </a:lnTo>
                    <a:lnTo>
                      <a:pt x="198" y="203"/>
                    </a:lnTo>
                    <a:lnTo>
                      <a:pt x="198" y="202"/>
                    </a:lnTo>
                    <a:lnTo>
                      <a:pt x="198" y="2"/>
                    </a:lnTo>
                    <a:lnTo>
                      <a:pt x="198" y="0"/>
                    </a:lnTo>
                    <a:lnTo>
                      <a:pt x="197" y="1"/>
                    </a:lnTo>
                    <a:lnTo>
                      <a:pt x="1" y="1"/>
                    </a:lnTo>
                    <a:close/>
                  </a:path>
                </a:pathLst>
              </a:custGeom>
              <a:solidFill>
                <a:srgbClr val="EF49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23" name="Freeform 285"/>
              <p:cNvSpPr/>
              <p:nvPr userDrawn="1"/>
            </p:nvSpPr>
            <p:spPr bwMode="auto">
              <a:xfrm>
                <a:off x="107" y="4"/>
                <a:ext cx="67" cy="68"/>
              </a:xfrm>
              <a:custGeom>
                <a:gdLst>
                  <a:gd name="T0" fmla="*/ 2 w 199"/>
                  <a:gd name="T1" fmla="*/ 1 h 203"/>
                  <a:gd name="T2" fmla="*/ 0 w 199"/>
                  <a:gd name="T3" fmla="*/ 0 h 203"/>
                  <a:gd name="T4" fmla="*/ 0 w 199"/>
                  <a:gd name="T5" fmla="*/ 2 h 203"/>
                  <a:gd name="T6" fmla="*/ 0 w 199"/>
                  <a:gd name="T7" fmla="*/ 202 h 203"/>
                  <a:gd name="T8" fmla="*/ 0 w 199"/>
                  <a:gd name="T9" fmla="*/ 203 h 203"/>
                  <a:gd name="T10" fmla="*/ 1 w 199"/>
                  <a:gd name="T11" fmla="*/ 203 h 203"/>
                  <a:gd name="T12" fmla="*/ 198 w 199"/>
                  <a:gd name="T13" fmla="*/ 203 h 203"/>
                  <a:gd name="T14" fmla="*/ 199 w 199"/>
                  <a:gd name="T15" fmla="*/ 203 h 203"/>
                  <a:gd name="T16" fmla="*/ 199 w 199"/>
                  <a:gd name="T17" fmla="*/ 202 h 203"/>
                  <a:gd name="T18" fmla="*/ 199 w 199"/>
                  <a:gd name="T19" fmla="*/ 2 h 203"/>
                  <a:gd name="T20" fmla="*/ 199 w 199"/>
                  <a:gd name="T21" fmla="*/ 0 h 203"/>
                  <a:gd name="T22" fmla="*/ 198 w 199"/>
                  <a:gd name="T23" fmla="*/ 1 h 203"/>
                  <a:gd name="T24" fmla="*/ 2 w 199"/>
                  <a:gd name="T25" fmla="*/ 1 h 20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199" h="203">
                    <a:moveTo>
                      <a:pt x="2" y="1"/>
                    </a:moveTo>
                    <a:lnTo>
                      <a:pt x="0" y="0"/>
                    </a:lnTo>
                    <a:lnTo>
                      <a:pt x="0" y="2"/>
                    </a:lnTo>
                    <a:lnTo>
                      <a:pt x="0" y="202"/>
                    </a:lnTo>
                    <a:lnTo>
                      <a:pt x="0" y="203"/>
                    </a:lnTo>
                    <a:lnTo>
                      <a:pt x="1" y="203"/>
                    </a:lnTo>
                    <a:lnTo>
                      <a:pt x="198" y="203"/>
                    </a:lnTo>
                    <a:lnTo>
                      <a:pt x="199" y="203"/>
                    </a:lnTo>
                    <a:lnTo>
                      <a:pt x="199" y="202"/>
                    </a:lnTo>
                    <a:lnTo>
                      <a:pt x="199" y="2"/>
                    </a:lnTo>
                    <a:lnTo>
                      <a:pt x="199" y="0"/>
                    </a:lnTo>
                    <a:lnTo>
                      <a:pt x="198" y="1"/>
                    </a:lnTo>
                    <a:lnTo>
                      <a:pt x="2" y="1"/>
                    </a:lnTo>
                    <a:close/>
                  </a:path>
                </a:pathLst>
              </a:custGeom>
              <a:solidFill>
                <a:srgbClr val="EF49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24" name="Freeform 286"/>
              <p:cNvSpPr/>
              <p:nvPr userDrawn="1"/>
            </p:nvSpPr>
            <p:spPr bwMode="auto">
              <a:xfrm>
                <a:off x="4" y="108"/>
                <a:ext cx="66" cy="85"/>
              </a:xfrm>
              <a:custGeom>
                <a:gdLst>
                  <a:gd name="T0" fmla="*/ 197 w 198"/>
                  <a:gd name="T1" fmla="*/ 0 h 254"/>
                  <a:gd name="T2" fmla="*/ 0 w 198"/>
                  <a:gd name="T3" fmla="*/ 0 h 254"/>
                  <a:gd name="T4" fmla="*/ 0 w 198"/>
                  <a:gd name="T5" fmla="*/ 1 h 254"/>
                  <a:gd name="T6" fmla="*/ 0 w 198"/>
                  <a:gd name="T7" fmla="*/ 13 h 254"/>
                  <a:gd name="T8" fmla="*/ 0 w 198"/>
                  <a:gd name="T9" fmla="*/ 32 h 254"/>
                  <a:gd name="T10" fmla="*/ 1 w 198"/>
                  <a:gd name="T11" fmla="*/ 52 h 254"/>
                  <a:gd name="T12" fmla="*/ 4 w 198"/>
                  <a:gd name="T13" fmla="*/ 69 h 254"/>
                  <a:gd name="T14" fmla="*/ 8 w 198"/>
                  <a:gd name="T15" fmla="*/ 85 h 254"/>
                  <a:gd name="T16" fmla="*/ 12 w 198"/>
                  <a:gd name="T17" fmla="*/ 101 h 254"/>
                  <a:gd name="T18" fmla="*/ 17 w 198"/>
                  <a:gd name="T19" fmla="*/ 115 h 254"/>
                  <a:gd name="T20" fmla="*/ 25 w 198"/>
                  <a:gd name="T21" fmla="*/ 129 h 254"/>
                  <a:gd name="T22" fmla="*/ 32 w 198"/>
                  <a:gd name="T23" fmla="*/ 142 h 254"/>
                  <a:gd name="T24" fmla="*/ 41 w 198"/>
                  <a:gd name="T25" fmla="*/ 154 h 254"/>
                  <a:gd name="T26" fmla="*/ 52 w 198"/>
                  <a:gd name="T27" fmla="*/ 166 h 254"/>
                  <a:gd name="T28" fmla="*/ 65 w 198"/>
                  <a:gd name="T29" fmla="*/ 177 h 254"/>
                  <a:gd name="T30" fmla="*/ 78 w 198"/>
                  <a:gd name="T31" fmla="*/ 189 h 254"/>
                  <a:gd name="T32" fmla="*/ 93 w 198"/>
                  <a:gd name="T33" fmla="*/ 199 h 254"/>
                  <a:gd name="T34" fmla="*/ 110 w 198"/>
                  <a:gd name="T35" fmla="*/ 210 h 254"/>
                  <a:gd name="T36" fmla="*/ 128 w 198"/>
                  <a:gd name="T37" fmla="*/ 220 h 254"/>
                  <a:gd name="T38" fmla="*/ 149 w 198"/>
                  <a:gd name="T39" fmla="*/ 230 h 254"/>
                  <a:gd name="T40" fmla="*/ 185 w 198"/>
                  <a:gd name="T41" fmla="*/ 247 h 254"/>
                  <a:gd name="T42" fmla="*/ 197 w 198"/>
                  <a:gd name="T43" fmla="*/ 252 h 254"/>
                  <a:gd name="T44" fmla="*/ 198 w 198"/>
                  <a:gd name="T45" fmla="*/ 254 h 254"/>
                  <a:gd name="T46" fmla="*/ 198 w 198"/>
                  <a:gd name="T47" fmla="*/ 252 h 254"/>
                  <a:gd name="T48" fmla="*/ 198 w 198"/>
                  <a:gd name="T49" fmla="*/ 1 h 254"/>
                  <a:gd name="T50" fmla="*/ 198 w 198"/>
                  <a:gd name="T51" fmla="*/ 0 h 254"/>
                  <a:gd name="T52" fmla="*/ 197 w 198"/>
                  <a:gd name="T53" fmla="*/ 0 h 2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</a:cxnLst>
                <a:rect l="0" t="0" r="r" b="b"/>
                <a:pathLst>
                  <a:path w="198" h="254">
                    <a:moveTo>
                      <a:pt x="197" y="0"/>
                    </a:moveTo>
                    <a:lnTo>
                      <a:pt x="0" y="0"/>
                    </a:lnTo>
                    <a:lnTo>
                      <a:pt x="0" y="1"/>
                    </a:lnTo>
                    <a:lnTo>
                      <a:pt x="0" y="13"/>
                    </a:lnTo>
                    <a:lnTo>
                      <a:pt x="0" y="32"/>
                    </a:lnTo>
                    <a:lnTo>
                      <a:pt x="1" y="52"/>
                    </a:lnTo>
                    <a:lnTo>
                      <a:pt x="4" y="69"/>
                    </a:lnTo>
                    <a:lnTo>
                      <a:pt x="8" y="85"/>
                    </a:lnTo>
                    <a:lnTo>
                      <a:pt x="12" y="101"/>
                    </a:lnTo>
                    <a:lnTo>
                      <a:pt x="17" y="115"/>
                    </a:lnTo>
                    <a:lnTo>
                      <a:pt x="25" y="129"/>
                    </a:lnTo>
                    <a:lnTo>
                      <a:pt x="32" y="142"/>
                    </a:lnTo>
                    <a:lnTo>
                      <a:pt x="41" y="154"/>
                    </a:lnTo>
                    <a:lnTo>
                      <a:pt x="52" y="166"/>
                    </a:lnTo>
                    <a:lnTo>
                      <a:pt x="65" y="177"/>
                    </a:lnTo>
                    <a:lnTo>
                      <a:pt x="78" y="189"/>
                    </a:lnTo>
                    <a:lnTo>
                      <a:pt x="93" y="199"/>
                    </a:lnTo>
                    <a:lnTo>
                      <a:pt x="110" y="210"/>
                    </a:lnTo>
                    <a:lnTo>
                      <a:pt x="128" y="220"/>
                    </a:lnTo>
                    <a:lnTo>
                      <a:pt x="149" y="230"/>
                    </a:lnTo>
                    <a:lnTo>
                      <a:pt x="185" y="247"/>
                    </a:lnTo>
                    <a:lnTo>
                      <a:pt x="197" y="252"/>
                    </a:lnTo>
                    <a:lnTo>
                      <a:pt x="198" y="254"/>
                    </a:lnTo>
                    <a:lnTo>
                      <a:pt x="198" y="252"/>
                    </a:lnTo>
                    <a:lnTo>
                      <a:pt x="198" y="1"/>
                    </a:lnTo>
                    <a:lnTo>
                      <a:pt x="198" y="0"/>
                    </a:lnTo>
                    <a:lnTo>
                      <a:pt x="197" y="0"/>
                    </a:lnTo>
                    <a:close/>
                  </a:path>
                </a:pathLst>
              </a:custGeom>
              <a:solidFill>
                <a:srgbClr val="EF49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25" name="Freeform 287"/>
              <p:cNvSpPr/>
              <p:nvPr userDrawn="1"/>
            </p:nvSpPr>
            <p:spPr bwMode="auto">
              <a:xfrm>
                <a:off x="107" y="108"/>
                <a:ext cx="67" cy="85"/>
              </a:xfrm>
              <a:custGeom>
                <a:gdLst>
                  <a:gd name="T0" fmla="*/ 1 w 199"/>
                  <a:gd name="T1" fmla="*/ 0 h 254"/>
                  <a:gd name="T2" fmla="*/ 0 w 199"/>
                  <a:gd name="T3" fmla="*/ 0 h 254"/>
                  <a:gd name="T4" fmla="*/ 0 w 199"/>
                  <a:gd name="T5" fmla="*/ 1 h 254"/>
                  <a:gd name="T6" fmla="*/ 0 w 199"/>
                  <a:gd name="T7" fmla="*/ 251 h 254"/>
                  <a:gd name="T8" fmla="*/ 0 w 199"/>
                  <a:gd name="T9" fmla="*/ 254 h 254"/>
                  <a:gd name="T10" fmla="*/ 1 w 199"/>
                  <a:gd name="T11" fmla="*/ 252 h 254"/>
                  <a:gd name="T12" fmla="*/ 11 w 199"/>
                  <a:gd name="T13" fmla="*/ 247 h 254"/>
                  <a:gd name="T14" fmla="*/ 64 w 199"/>
                  <a:gd name="T15" fmla="*/ 221 h 254"/>
                  <a:gd name="T16" fmla="*/ 86 w 199"/>
                  <a:gd name="T17" fmla="*/ 208 h 254"/>
                  <a:gd name="T18" fmla="*/ 106 w 199"/>
                  <a:gd name="T19" fmla="*/ 197 h 254"/>
                  <a:gd name="T20" fmla="*/ 123 w 199"/>
                  <a:gd name="T21" fmla="*/ 185 h 254"/>
                  <a:gd name="T22" fmla="*/ 138 w 199"/>
                  <a:gd name="T23" fmla="*/ 172 h 254"/>
                  <a:gd name="T24" fmla="*/ 151 w 199"/>
                  <a:gd name="T25" fmla="*/ 161 h 254"/>
                  <a:gd name="T26" fmla="*/ 163 w 199"/>
                  <a:gd name="T27" fmla="*/ 148 h 254"/>
                  <a:gd name="T28" fmla="*/ 172 w 199"/>
                  <a:gd name="T29" fmla="*/ 135 h 254"/>
                  <a:gd name="T30" fmla="*/ 180 w 199"/>
                  <a:gd name="T31" fmla="*/ 120 h 254"/>
                  <a:gd name="T32" fmla="*/ 186 w 199"/>
                  <a:gd name="T33" fmla="*/ 106 h 254"/>
                  <a:gd name="T34" fmla="*/ 191 w 199"/>
                  <a:gd name="T35" fmla="*/ 91 h 254"/>
                  <a:gd name="T36" fmla="*/ 195 w 199"/>
                  <a:gd name="T37" fmla="*/ 72 h 254"/>
                  <a:gd name="T38" fmla="*/ 198 w 199"/>
                  <a:gd name="T39" fmla="*/ 54 h 254"/>
                  <a:gd name="T40" fmla="*/ 199 w 199"/>
                  <a:gd name="T41" fmla="*/ 35 h 254"/>
                  <a:gd name="T42" fmla="*/ 199 w 199"/>
                  <a:gd name="T43" fmla="*/ 14 h 254"/>
                  <a:gd name="T44" fmla="*/ 199 w 199"/>
                  <a:gd name="T45" fmla="*/ 1 h 254"/>
                  <a:gd name="T46" fmla="*/ 199 w 199"/>
                  <a:gd name="T47" fmla="*/ 0 h 254"/>
                  <a:gd name="T48" fmla="*/ 198 w 199"/>
                  <a:gd name="T49" fmla="*/ 0 h 254"/>
                  <a:gd name="T50" fmla="*/ 1 w 199"/>
                  <a:gd name="T51" fmla="*/ 0 h 2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</a:cxnLst>
                <a:rect l="0" t="0" r="r" b="b"/>
                <a:pathLst>
                  <a:path w="199" h="254">
                    <a:moveTo>
                      <a:pt x="1" y="0"/>
                    </a:moveTo>
                    <a:lnTo>
                      <a:pt x="0" y="0"/>
                    </a:lnTo>
                    <a:lnTo>
                      <a:pt x="0" y="1"/>
                    </a:lnTo>
                    <a:lnTo>
                      <a:pt x="0" y="251"/>
                    </a:lnTo>
                    <a:lnTo>
                      <a:pt x="0" y="254"/>
                    </a:lnTo>
                    <a:lnTo>
                      <a:pt x="1" y="252"/>
                    </a:lnTo>
                    <a:lnTo>
                      <a:pt x="11" y="247"/>
                    </a:lnTo>
                    <a:lnTo>
                      <a:pt x="64" y="221"/>
                    </a:lnTo>
                    <a:lnTo>
                      <a:pt x="86" y="208"/>
                    </a:lnTo>
                    <a:lnTo>
                      <a:pt x="106" y="197"/>
                    </a:lnTo>
                    <a:lnTo>
                      <a:pt x="123" y="185"/>
                    </a:lnTo>
                    <a:lnTo>
                      <a:pt x="138" y="172"/>
                    </a:lnTo>
                    <a:lnTo>
                      <a:pt x="151" y="161"/>
                    </a:lnTo>
                    <a:lnTo>
                      <a:pt x="163" y="148"/>
                    </a:lnTo>
                    <a:lnTo>
                      <a:pt x="172" y="135"/>
                    </a:lnTo>
                    <a:lnTo>
                      <a:pt x="180" y="120"/>
                    </a:lnTo>
                    <a:lnTo>
                      <a:pt x="186" y="106"/>
                    </a:lnTo>
                    <a:lnTo>
                      <a:pt x="191" y="91"/>
                    </a:lnTo>
                    <a:lnTo>
                      <a:pt x="195" y="72"/>
                    </a:lnTo>
                    <a:lnTo>
                      <a:pt x="198" y="54"/>
                    </a:lnTo>
                    <a:lnTo>
                      <a:pt x="199" y="35"/>
                    </a:lnTo>
                    <a:lnTo>
                      <a:pt x="199" y="14"/>
                    </a:lnTo>
                    <a:lnTo>
                      <a:pt x="199" y="1"/>
                    </a:lnTo>
                    <a:lnTo>
                      <a:pt x="199" y="0"/>
                    </a:lnTo>
                    <a:lnTo>
                      <a:pt x="198" y="0"/>
                    </a:lnTo>
                    <a:lnTo>
                      <a:pt x="1" y="0"/>
                    </a:lnTo>
                    <a:close/>
                  </a:path>
                </a:pathLst>
              </a:custGeom>
              <a:solidFill>
                <a:srgbClr val="EF49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26" name="Freeform 288"/>
              <p:cNvSpPr/>
              <p:nvPr userDrawn="1"/>
            </p:nvSpPr>
            <p:spPr bwMode="auto">
              <a:xfrm>
                <a:off x="10" y="75"/>
                <a:ext cx="9" cy="18"/>
              </a:xfrm>
              <a:custGeom>
                <a:gdLst>
                  <a:gd name="T0" fmla="*/ 14 w 27"/>
                  <a:gd name="T1" fmla="*/ 0 h 55"/>
                  <a:gd name="T2" fmla="*/ 14 w 27"/>
                  <a:gd name="T3" fmla="*/ 0 h 55"/>
                  <a:gd name="T4" fmla="*/ 16 w 27"/>
                  <a:gd name="T5" fmla="*/ 1 h 55"/>
                  <a:gd name="T6" fmla="*/ 17 w 27"/>
                  <a:gd name="T7" fmla="*/ 4 h 55"/>
                  <a:gd name="T8" fmla="*/ 18 w 27"/>
                  <a:gd name="T9" fmla="*/ 5 h 55"/>
                  <a:gd name="T10" fmla="*/ 20 w 27"/>
                  <a:gd name="T11" fmla="*/ 7 h 55"/>
                  <a:gd name="T12" fmla="*/ 18 w 27"/>
                  <a:gd name="T13" fmla="*/ 7 h 55"/>
                  <a:gd name="T14" fmla="*/ 17 w 27"/>
                  <a:gd name="T15" fmla="*/ 9 h 55"/>
                  <a:gd name="T16" fmla="*/ 16 w 27"/>
                  <a:gd name="T17" fmla="*/ 10 h 55"/>
                  <a:gd name="T18" fmla="*/ 14 w 27"/>
                  <a:gd name="T19" fmla="*/ 10 h 55"/>
                  <a:gd name="T20" fmla="*/ 14 w 27"/>
                  <a:gd name="T21" fmla="*/ 12 h 55"/>
                  <a:gd name="T22" fmla="*/ 16 w 27"/>
                  <a:gd name="T23" fmla="*/ 22 h 55"/>
                  <a:gd name="T24" fmla="*/ 18 w 27"/>
                  <a:gd name="T25" fmla="*/ 30 h 55"/>
                  <a:gd name="T26" fmla="*/ 21 w 27"/>
                  <a:gd name="T27" fmla="*/ 36 h 55"/>
                  <a:gd name="T28" fmla="*/ 26 w 27"/>
                  <a:gd name="T29" fmla="*/ 42 h 55"/>
                  <a:gd name="T30" fmla="*/ 27 w 27"/>
                  <a:gd name="T31" fmla="*/ 43 h 55"/>
                  <a:gd name="T32" fmla="*/ 26 w 27"/>
                  <a:gd name="T33" fmla="*/ 44 h 55"/>
                  <a:gd name="T34" fmla="*/ 25 w 27"/>
                  <a:gd name="T35" fmla="*/ 44 h 55"/>
                  <a:gd name="T36" fmla="*/ 21 w 27"/>
                  <a:gd name="T37" fmla="*/ 43 h 55"/>
                  <a:gd name="T38" fmla="*/ 18 w 27"/>
                  <a:gd name="T39" fmla="*/ 43 h 55"/>
                  <a:gd name="T40" fmla="*/ 17 w 27"/>
                  <a:gd name="T41" fmla="*/ 43 h 55"/>
                  <a:gd name="T42" fmla="*/ 16 w 27"/>
                  <a:gd name="T43" fmla="*/ 55 h 55"/>
                  <a:gd name="T44" fmla="*/ 13 w 27"/>
                  <a:gd name="T45" fmla="*/ 55 h 55"/>
                  <a:gd name="T46" fmla="*/ 10 w 27"/>
                  <a:gd name="T47" fmla="*/ 43 h 55"/>
                  <a:gd name="T48" fmla="*/ 9 w 27"/>
                  <a:gd name="T49" fmla="*/ 43 h 55"/>
                  <a:gd name="T50" fmla="*/ 7 w 27"/>
                  <a:gd name="T51" fmla="*/ 43 h 55"/>
                  <a:gd name="T52" fmla="*/ 3 w 27"/>
                  <a:gd name="T53" fmla="*/ 44 h 55"/>
                  <a:gd name="T54" fmla="*/ 1 w 27"/>
                  <a:gd name="T55" fmla="*/ 44 h 55"/>
                  <a:gd name="T56" fmla="*/ 0 w 27"/>
                  <a:gd name="T57" fmla="*/ 43 h 55"/>
                  <a:gd name="T58" fmla="*/ 1 w 27"/>
                  <a:gd name="T59" fmla="*/ 42 h 55"/>
                  <a:gd name="T60" fmla="*/ 4 w 27"/>
                  <a:gd name="T61" fmla="*/ 40 h 55"/>
                  <a:gd name="T62" fmla="*/ 7 w 27"/>
                  <a:gd name="T63" fmla="*/ 38 h 55"/>
                  <a:gd name="T64" fmla="*/ 9 w 27"/>
                  <a:gd name="T65" fmla="*/ 31 h 55"/>
                  <a:gd name="T66" fmla="*/ 12 w 27"/>
                  <a:gd name="T67" fmla="*/ 26 h 55"/>
                  <a:gd name="T68" fmla="*/ 12 w 27"/>
                  <a:gd name="T69" fmla="*/ 21 h 55"/>
                  <a:gd name="T70" fmla="*/ 13 w 27"/>
                  <a:gd name="T71" fmla="*/ 20 h 55"/>
                  <a:gd name="T72" fmla="*/ 13 w 27"/>
                  <a:gd name="T73" fmla="*/ 13 h 55"/>
                  <a:gd name="T74" fmla="*/ 13 w 27"/>
                  <a:gd name="T75" fmla="*/ 10 h 55"/>
                  <a:gd name="T76" fmla="*/ 12 w 27"/>
                  <a:gd name="T77" fmla="*/ 10 h 55"/>
                  <a:gd name="T78" fmla="*/ 10 w 27"/>
                  <a:gd name="T79" fmla="*/ 9 h 55"/>
                  <a:gd name="T80" fmla="*/ 9 w 27"/>
                  <a:gd name="T81" fmla="*/ 7 h 55"/>
                  <a:gd name="T82" fmla="*/ 10 w 27"/>
                  <a:gd name="T83" fmla="*/ 5 h 55"/>
                  <a:gd name="T84" fmla="*/ 14 w 27"/>
                  <a:gd name="T85" fmla="*/ 0 h 5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</a:cxnLst>
                <a:rect l="0" t="0" r="r" b="b"/>
                <a:pathLst>
                  <a:path w="27" h="55">
                    <a:moveTo>
                      <a:pt x="14" y="0"/>
                    </a:moveTo>
                    <a:lnTo>
                      <a:pt x="14" y="0"/>
                    </a:lnTo>
                    <a:lnTo>
                      <a:pt x="16" y="1"/>
                    </a:lnTo>
                    <a:lnTo>
                      <a:pt x="17" y="4"/>
                    </a:lnTo>
                    <a:lnTo>
                      <a:pt x="18" y="5"/>
                    </a:lnTo>
                    <a:lnTo>
                      <a:pt x="20" y="7"/>
                    </a:lnTo>
                    <a:lnTo>
                      <a:pt x="18" y="7"/>
                    </a:lnTo>
                    <a:lnTo>
                      <a:pt x="17" y="9"/>
                    </a:lnTo>
                    <a:lnTo>
                      <a:pt x="16" y="10"/>
                    </a:lnTo>
                    <a:lnTo>
                      <a:pt x="14" y="10"/>
                    </a:lnTo>
                    <a:lnTo>
                      <a:pt x="14" y="12"/>
                    </a:lnTo>
                    <a:lnTo>
                      <a:pt x="16" y="22"/>
                    </a:lnTo>
                    <a:lnTo>
                      <a:pt x="18" y="30"/>
                    </a:lnTo>
                    <a:lnTo>
                      <a:pt x="21" y="36"/>
                    </a:lnTo>
                    <a:lnTo>
                      <a:pt x="26" y="42"/>
                    </a:lnTo>
                    <a:lnTo>
                      <a:pt x="27" y="43"/>
                    </a:lnTo>
                    <a:lnTo>
                      <a:pt x="26" y="44"/>
                    </a:lnTo>
                    <a:lnTo>
                      <a:pt x="25" y="44"/>
                    </a:lnTo>
                    <a:lnTo>
                      <a:pt x="21" y="43"/>
                    </a:lnTo>
                    <a:lnTo>
                      <a:pt x="18" y="43"/>
                    </a:lnTo>
                    <a:lnTo>
                      <a:pt x="17" y="43"/>
                    </a:lnTo>
                    <a:lnTo>
                      <a:pt x="16" y="55"/>
                    </a:lnTo>
                    <a:lnTo>
                      <a:pt x="13" y="55"/>
                    </a:lnTo>
                    <a:lnTo>
                      <a:pt x="10" y="43"/>
                    </a:lnTo>
                    <a:lnTo>
                      <a:pt x="9" y="43"/>
                    </a:lnTo>
                    <a:lnTo>
                      <a:pt x="7" y="43"/>
                    </a:lnTo>
                    <a:lnTo>
                      <a:pt x="3" y="44"/>
                    </a:lnTo>
                    <a:lnTo>
                      <a:pt x="1" y="44"/>
                    </a:lnTo>
                    <a:lnTo>
                      <a:pt x="0" y="43"/>
                    </a:lnTo>
                    <a:lnTo>
                      <a:pt x="1" y="42"/>
                    </a:lnTo>
                    <a:lnTo>
                      <a:pt x="4" y="40"/>
                    </a:lnTo>
                    <a:lnTo>
                      <a:pt x="7" y="38"/>
                    </a:lnTo>
                    <a:lnTo>
                      <a:pt x="9" y="31"/>
                    </a:lnTo>
                    <a:lnTo>
                      <a:pt x="12" y="26"/>
                    </a:lnTo>
                    <a:lnTo>
                      <a:pt x="12" y="21"/>
                    </a:lnTo>
                    <a:lnTo>
                      <a:pt x="13" y="20"/>
                    </a:lnTo>
                    <a:lnTo>
                      <a:pt x="13" y="13"/>
                    </a:lnTo>
                    <a:lnTo>
                      <a:pt x="13" y="10"/>
                    </a:lnTo>
                    <a:lnTo>
                      <a:pt x="12" y="10"/>
                    </a:lnTo>
                    <a:lnTo>
                      <a:pt x="10" y="9"/>
                    </a:lnTo>
                    <a:lnTo>
                      <a:pt x="9" y="7"/>
                    </a:lnTo>
                    <a:lnTo>
                      <a:pt x="10" y="5"/>
                    </a:lnTo>
                    <a:lnTo>
                      <a:pt x="14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27" name="Freeform 289"/>
              <p:cNvSpPr/>
              <p:nvPr userDrawn="1"/>
            </p:nvSpPr>
            <p:spPr bwMode="auto">
              <a:xfrm>
                <a:off x="10" y="75"/>
                <a:ext cx="9" cy="18"/>
              </a:xfrm>
              <a:custGeom>
                <a:gdLst>
                  <a:gd name="T0" fmla="*/ 14 w 27"/>
                  <a:gd name="T1" fmla="*/ 0 h 55"/>
                  <a:gd name="T2" fmla="*/ 14 w 27"/>
                  <a:gd name="T3" fmla="*/ 0 h 55"/>
                  <a:gd name="T4" fmla="*/ 16 w 27"/>
                  <a:gd name="T5" fmla="*/ 1 h 55"/>
                  <a:gd name="T6" fmla="*/ 17 w 27"/>
                  <a:gd name="T7" fmla="*/ 4 h 55"/>
                  <a:gd name="T8" fmla="*/ 18 w 27"/>
                  <a:gd name="T9" fmla="*/ 5 h 55"/>
                  <a:gd name="T10" fmla="*/ 20 w 27"/>
                  <a:gd name="T11" fmla="*/ 7 h 55"/>
                  <a:gd name="T12" fmla="*/ 18 w 27"/>
                  <a:gd name="T13" fmla="*/ 7 h 55"/>
                  <a:gd name="T14" fmla="*/ 17 w 27"/>
                  <a:gd name="T15" fmla="*/ 9 h 55"/>
                  <a:gd name="T16" fmla="*/ 16 w 27"/>
                  <a:gd name="T17" fmla="*/ 10 h 55"/>
                  <a:gd name="T18" fmla="*/ 14 w 27"/>
                  <a:gd name="T19" fmla="*/ 10 h 55"/>
                  <a:gd name="T20" fmla="*/ 14 w 27"/>
                  <a:gd name="T21" fmla="*/ 12 h 55"/>
                  <a:gd name="T22" fmla="*/ 16 w 27"/>
                  <a:gd name="T23" fmla="*/ 22 h 55"/>
                  <a:gd name="T24" fmla="*/ 18 w 27"/>
                  <a:gd name="T25" fmla="*/ 30 h 55"/>
                  <a:gd name="T26" fmla="*/ 21 w 27"/>
                  <a:gd name="T27" fmla="*/ 36 h 55"/>
                  <a:gd name="T28" fmla="*/ 26 w 27"/>
                  <a:gd name="T29" fmla="*/ 42 h 55"/>
                  <a:gd name="T30" fmla="*/ 27 w 27"/>
                  <a:gd name="T31" fmla="*/ 43 h 55"/>
                  <a:gd name="T32" fmla="*/ 26 w 27"/>
                  <a:gd name="T33" fmla="*/ 44 h 55"/>
                  <a:gd name="T34" fmla="*/ 25 w 27"/>
                  <a:gd name="T35" fmla="*/ 44 h 55"/>
                  <a:gd name="T36" fmla="*/ 21 w 27"/>
                  <a:gd name="T37" fmla="*/ 43 h 55"/>
                  <a:gd name="T38" fmla="*/ 18 w 27"/>
                  <a:gd name="T39" fmla="*/ 43 h 55"/>
                  <a:gd name="T40" fmla="*/ 17 w 27"/>
                  <a:gd name="T41" fmla="*/ 43 h 55"/>
                  <a:gd name="T42" fmla="*/ 16 w 27"/>
                  <a:gd name="T43" fmla="*/ 55 h 55"/>
                  <a:gd name="T44" fmla="*/ 13 w 27"/>
                  <a:gd name="T45" fmla="*/ 55 h 55"/>
                  <a:gd name="T46" fmla="*/ 10 w 27"/>
                  <a:gd name="T47" fmla="*/ 43 h 55"/>
                  <a:gd name="T48" fmla="*/ 9 w 27"/>
                  <a:gd name="T49" fmla="*/ 43 h 55"/>
                  <a:gd name="T50" fmla="*/ 7 w 27"/>
                  <a:gd name="T51" fmla="*/ 43 h 55"/>
                  <a:gd name="T52" fmla="*/ 3 w 27"/>
                  <a:gd name="T53" fmla="*/ 44 h 55"/>
                  <a:gd name="T54" fmla="*/ 1 w 27"/>
                  <a:gd name="T55" fmla="*/ 44 h 55"/>
                  <a:gd name="T56" fmla="*/ 0 w 27"/>
                  <a:gd name="T57" fmla="*/ 43 h 55"/>
                  <a:gd name="T58" fmla="*/ 1 w 27"/>
                  <a:gd name="T59" fmla="*/ 42 h 55"/>
                  <a:gd name="T60" fmla="*/ 4 w 27"/>
                  <a:gd name="T61" fmla="*/ 40 h 55"/>
                  <a:gd name="T62" fmla="*/ 7 w 27"/>
                  <a:gd name="T63" fmla="*/ 38 h 55"/>
                  <a:gd name="T64" fmla="*/ 9 w 27"/>
                  <a:gd name="T65" fmla="*/ 31 h 55"/>
                  <a:gd name="T66" fmla="*/ 12 w 27"/>
                  <a:gd name="T67" fmla="*/ 26 h 55"/>
                  <a:gd name="T68" fmla="*/ 12 w 27"/>
                  <a:gd name="T69" fmla="*/ 21 h 55"/>
                  <a:gd name="T70" fmla="*/ 13 w 27"/>
                  <a:gd name="T71" fmla="*/ 20 h 55"/>
                  <a:gd name="T72" fmla="*/ 13 w 27"/>
                  <a:gd name="T73" fmla="*/ 13 h 55"/>
                  <a:gd name="T74" fmla="*/ 13 w 27"/>
                  <a:gd name="T75" fmla="*/ 10 h 55"/>
                  <a:gd name="T76" fmla="*/ 12 w 27"/>
                  <a:gd name="T77" fmla="*/ 10 h 55"/>
                  <a:gd name="T78" fmla="*/ 10 w 27"/>
                  <a:gd name="T79" fmla="*/ 9 h 55"/>
                  <a:gd name="T80" fmla="*/ 9 w 27"/>
                  <a:gd name="T81" fmla="*/ 7 h 55"/>
                  <a:gd name="T82" fmla="*/ 10 w 27"/>
                  <a:gd name="T83" fmla="*/ 5 h 55"/>
                  <a:gd name="T84" fmla="*/ 14 w 27"/>
                  <a:gd name="T85" fmla="*/ 0 h 5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</a:cxnLst>
                <a:rect l="0" t="0" r="r" b="b"/>
                <a:pathLst>
                  <a:path w="27" h="55">
                    <a:moveTo>
                      <a:pt x="14" y="0"/>
                    </a:moveTo>
                    <a:lnTo>
                      <a:pt x="14" y="0"/>
                    </a:lnTo>
                    <a:lnTo>
                      <a:pt x="16" y="1"/>
                    </a:lnTo>
                    <a:lnTo>
                      <a:pt x="17" y="4"/>
                    </a:lnTo>
                    <a:lnTo>
                      <a:pt x="18" y="5"/>
                    </a:lnTo>
                    <a:lnTo>
                      <a:pt x="20" y="7"/>
                    </a:lnTo>
                    <a:lnTo>
                      <a:pt x="18" y="7"/>
                    </a:lnTo>
                    <a:lnTo>
                      <a:pt x="17" y="9"/>
                    </a:lnTo>
                    <a:lnTo>
                      <a:pt x="16" y="10"/>
                    </a:lnTo>
                    <a:lnTo>
                      <a:pt x="14" y="10"/>
                    </a:lnTo>
                    <a:lnTo>
                      <a:pt x="14" y="12"/>
                    </a:lnTo>
                    <a:lnTo>
                      <a:pt x="16" y="22"/>
                    </a:lnTo>
                    <a:lnTo>
                      <a:pt x="18" y="30"/>
                    </a:lnTo>
                    <a:lnTo>
                      <a:pt x="21" y="36"/>
                    </a:lnTo>
                    <a:lnTo>
                      <a:pt x="26" y="42"/>
                    </a:lnTo>
                    <a:lnTo>
                      <a:pt x="27" y="43"/>
                    </a:lnTo>
                    <a:lnTo>
                      <a:pt x="26" y="44"/>
                    </a:lnTo>
                    <a:lnTo>
                      <a:pt x="25" y="44"/>
                    </a:lnTo>
                    <a:lnTo>
                      <a:pt x="21" y="43"/>
                    </a:lnTo>
                    <a:lnTo>
                      <a:pt x="18" y="43"/>
                    </a:lnTo>
                    <a:lnTo>
                      <a:pt x="17" y="43"/>
                    </a:lnTo>
                    <a:lnTo>
                      <a:pt x="16" y="55"/>
                    </a:lnTo>
                    <a:lnTo>
                      <a:pt x="13" y="55"/>
                    </a:lnTo>
                    <a:lnTo>
                      <a:pt x="10" y="43"/>
                    </a:lnTo>
                    <a:lnTo>
                      <a:pt x="9" y="43"/>
                    </a:lnTo>
                    <a:lnTo>
                      <a:pt x="7" y="43"/>
                    </a:lnTo>
                    <a:lnTo>
                      <a:pt x="3" y="44"/>
                    </a:lnTo>
                    <a:lnTo>
                      <a:pt x="1" y="44"/>
                    </a:lnTo>
                    <a:lnTo>
                      <a:pt x="0" y="43"/>
                    </a:lnTo>
                    <a:lnTo>
                      <a:pt x="1" y="42"/>
                    </a:lnTo>
                    <a:lnTo>
                      <a:pt x="4" y="40"/>
                    </a:lnTo>
                    <a:lnTo>
                      <a:pt x="7" y="38"/>
                    </a:lnTo>
                    <a:lnTo>
                      <a:pt x="9" y="31"/>
                    </a:lnTo>
                    <a:lnTo>
                      <a:pt x="12" y="26"/>
                    </a:lnTo>
                    <a:lnTo>
                      <a:pt x="12" y="21"/>
                    </a:lnTo>
                    <a:lnTo>
                      <a:pt x="13" y="20"/>
                    </a:lnTo>
                    <a:lnTo>
                      <a:pt x="13" y="13"/>
                    </a:lnTo>
                    <a:lnTo>
                      <a:pt x="13" y="10"/>
                    </a:lnTo>
                    <a:lnTo>
                      <a:pt x="12" y="10"/>
                    </a:lnTo>
                    <a:lnTo>
                      <a:pt x="10" y="9"/>
                    </a:lnTo>
                    <a:lnTo>
                      <a:pt x="9" y="7"/>
                    </a:lnTo>
                    <a:lnTo>
                      <a:pt x="10" y="5"/>
                    </a:lnTo>
                    <a:lnTo>
                      <a:pt x="14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28" name="Freeform 290"/>
              <p:cNvSpPr/>
              <p:nvPr userDrawn="1"/>
            </p:nvSpPr>
            <p:spPr bwMode="auto">
              <a:xfrm>
                <a:off x="32" y="75"/>
                <a:ext cx="9" cy="18"/>
              </a:xfrm>
              <a:custGeom>
                <a:gdLst>
                  <a:gd name="T0" fmla="*/ 13 w 27"/>
                  <a:gd name="T1" fmla="*/ 0 h 55"/>
                  <a:gd name="T2" fmla="*/ 13 w 27"/>
                  <a:gd name="T3" fmla="*/ 0 h 55"/>
                  <a:gd name="T4" fmla="*/ 17 w 27"/>
                  <a:gd name="T5" fmla="*/ 5 h 55"/>
                  <a:gd name="T6" fmla="*/ 19 w 27"/>
                  <a:gd name="T7" fmla="*/ 7 h 55"/>
                  <a:gd name="T8" fmla="*/ 18 w 27"/>
                  <a:gd name="T9" fmla="*/ 7 h 55"/>
                  <a:gd name="T10" fmla="*/ 17 w 27"/>
                  <a:gd name="T11" fmla="*/ 9 h 55"/>
                  <a:gd name="T12" fmla="*/ 15 w 27"/>
                  <a:gd name="T13" fmla="*/ 10 h 55"/>
                  <a:gd name="T14" fmla="*/ 14 w 27"/>
                  <a:gd name="T15" fmla="*/ 10 h 55"/>
                  <a:gd name="T16" fmla="*/ 14 w 27"/>
                  <a:gd name="T17" fmla="*/ 13 h 55"/>
                  <a:gd name="T18" fmla="*/ 14 w 27"/>
                  <a:gd name="T19" fmla="*/ 20 h 55"/>
                  <a:gd name="T20" fmla="*/ 15 w 27"/>
                  <a:gd name="T21" fmla="*/ 26 h 55"/>
                  <a:gd name="T22" fmla="*/ 18 w 27"/>
                  <a:gd name="T23" fmla="*/ 33 h 55"/>
                  <a:gd name="T24" fmla="*/ 22 w 27"/>
                  <a:gd name="T25" fmla="*/ 38 h 55"/>
                  <a:gd name="T26" fmla="*/ 26 w 27"/>
                  <a:gd name="T27" fmla="*/ 42 h 55"/>
                  <a:gd name="T28" fmla="*/ 27 w 27"/>
                  <a:gd name="T29" fmla="*/ 43 h 55"/>
                  <a:gd name="T30" fmla="*/ 26 w 27"/>
                  <a:gd name="T31" fmla="*/ 44 h 55"/>
                  <a:gd name="T32" fmla="*/ 25 w 27"/>
                  <a:gd name="T33" fmla="*/ 44 h 55"/>
                  <a:gd name="T34" fmla="*/ 21 w 27"/>
                  <a:gd name="T35" fmla="*/ 43 h 55"/>
                  <a:gd name="T36" fmla="*/ 18 w 27"/>
                  <a:gd name="T37" fmla="*/ 43 h 55"/>
                  <a:gd name="T38" fmla="*/ 17 w 27"/>
                  <a:gd name="T39" fmla="*/ 43 h 55"/>
                  <a:gd name="T40" fmla="*/ 14 w 27"/>
                  <a:gd name="T41" fmla="*/ 55 h 55"/>
                  <a:gd name="T42" fmla="*/ 13 w 27"/>
                  <a:gd name="T43" fmla="*/ 55 h 55"/>
                  <a:gd name="T44" fmla="*/ 10 w 27"/>
                  <a:gd name="T45" fmla="*/ 43 h 55"/>
                  <a:gd name="T46" fmla="*/ 9 w 27"/>
                  <a:gd name="T47" fmla="*/ 43 h 55"/>
                  <a:gd name="T48" fmla="*/ 6 w 27"/>
                  <a:gd name="T49" fmla="*/ 43 h 55"/>
                  <a:gd name="T50" fmla="*/ 3 w 27"/>
                  <a:gd name="T51" fmla="*/ 44 h 55"/>
                  <a:gd name="T52" fmla="*/ 1 w 27"/>
                  <a:gd name="T53" fmla="*/ 44 h 55"/>
                  <a:gd name="T54" fmla="*/ 0 w 27"/>
                  <a:gd name="T55" fmla="*/ 43 h 55"/>
                  <a:gd name="T56" fmla="*/ 0 w 27"/>
                  <a:gd name="T57" fmla="*/ 42 h 55"/>
                  <a:gd name="T58" fmla="*/ 3 w 27"/>
                  <a:gd name="T59" fmla="*/ 40 h 55"/>
                  <a:gd name="T60" fmla="*/ 5 w 27"/>
                  <a:gd name="T61" fmla="*/ 38 h 55"/>
                  <a:gd name="T62" fmla="*/ 9 w 27"/>
                  <a:gd name="T63" fmla="*/ 31 h 55"/>
                  <a:gd name="T64" fmla="*/ 10 w 27"/>
                  <a:gd name="T65" fmla="*/ 26 h 55"/>
                  <a:gd name="T66" fmla="*/ 12 w 27"/>
                  <a:gd name="T67" fmla="*/ 21 h 55"/>
                  <a:gd name="T68" fmla="*/ 12 w 27"/>
                  <a:gd name="T69" fmla="*/ 20 h 55"/>
                  <a:gd name="T70" fmla="*/ 13 w 27"/>
                  <a:gd name="T71" fmla="*/ 13 h 55"/>
                  <a:gd name="T72" fmla="*/ 13 w 27"/>
                  <a:gd name="T73" fmla="*/ 10 h 55"/>
                  <a:gd name="T74" fmla="*/ 12 w 27"/>
                  <a:gd name="T75" fmla="*/ 10 h 55"/>
                  <a:gd name="T76" fmla="*/ 10 w 27"/>
                  <a:gd name="T77" fmla="*/ 9 h 55"/>
                  <a:gd name="T78" fmla="*/ 9 w 27"/>
                  <a:gd name="T79" fmla="*/ 7 h 55"/>
                  <a:gd name="T80" fmla="*/ 8 w 27"/>
                  <a:gd name="T81" fmla="*/ 7 h 55"/>
                  <a:gd name="T82" fmla="*/ 9 w 27"/>
                  <a:gd name="T83" fmla="*/ 5 h 55"/>
                  <a:gd name="T84" fmla="*/ 10 w 27"/>
                  <a:gd name="T85" fmla="*/ 4 h 55"/>
                  <a:gd name="T86" fmla="*/ 13 w 27"/>
                  <a:gd name="T87" fmla="*/ 1 h 55"/>
                  <a:gd name="T88" fmla="*/ 13 w 27"/>
                  <a:gd name="T89" fmla="*/ 0 h 5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</a:cxnLst>
                <a:rect l="0" t="0" r="r" b="b"/>
                <a:pathLst>
                  <a:path w="27" h="55">
                    <a:moveTo>
                      <a:pt x="13" y="0"/>
                    </a:moveTo>
                    <a:lnTo>
                      <a:pt x="13" y="0"/>
                    </a:lnTo>
                    <a:lnTo>
                      <a:pt x="17" y="5"/>
                    </a:lnTo>
                    <a:lnTo>
                      <a:pt x="19" y="7"/>
                    </a:lnTo>
                    <a:lnTo>
                      <a:pt x="18" y="7"/>
                    </a:lnTo>
                    <a:lnTo>
                      <a:pt x="17" y="9"/>
                    </a:lnTo>
                    <a:lnTo>
                      <a:pt x="15" y="10"/>
                    </a:lnTo>
                    <a:lnTo>
                      <a:pt x="14" y="10"/>
                    </a:lnTo>
                    <a:lnTo>
                      <a:pt x="14" y="13"/>
                    </a:lnTo>
                    <a:lnTo>
                      <a:pt x="14" y="20"/>
                    </a:lnTo>
                    <a:lnTo>
                      <a:pt x="15" y="26"/>
                    </a:lnTo>
                    <a:lnTo>
                      <a:pt x="18" y="33"/>
                    </a:lnTo>
                    <a:lnTo>
                      <a:pt x="22" y="38"/>
                    </a:lnTo>
                    <a:lnTo>
                      <a:pt x="26" y="42"/>
                    </a:lnTo>
                    <a:lnTo>
                      <a:pt x="27" y="43"/>
                    </a:lnTo>
                    <a:lnTo>
                      <a:pt x="26" y="44"/>
                    </a:lnTo>
                    <a:lnTo>
                      <a:pt x="25" y="44"/>
                    </a:lnTo>
                    <a:lnTo>
                      <a:pt x="21" y="43"/>
                    </a:lnTo>
                    <a:lnTo>
                      <a:pt x="18" y="43"/>
                    </a:lnTo>
                    <a:lnTo>
                      <a:pt x="17" y="43"/>
                    </a:lnTo>
                    <a:lnTo>
                      <a:pt x="14" y="55"/>
                    </a:lnTo>
                    <a:lnTo>
                      <a:pt x="13" y="55"/>
                    </a:lnTo>
                    <a:lnTo>
                      <a:pt x="10" y="43"/>
                    </a:lnTo>
                    <a:lnTo>
                      <a:pt x="9" y="43"/>
                    </a:lnTo>
                    <a:lnTo>
                      <a:pt x="6" y="43"/>
                    </a:lnTo>
                    <a:lnTo>
                      <a:pt x="3" y="44"/>
                    </a:lnTo>
                    <a:lnTo>
                      <a:pt x="1" y="44"/>
                    </a:lnTo>
                    <a:lnTo>
                      <a:pt x="0" y="43"/>
                    </a:lnTo>
                    <a:lnTo>
                      <a:pt x="0" y="42"/>
                    </a:lnTo>
                    <a:lnTo>
                      <a:pt x="3" y="40"/>
                    </a:lnTo>
                    <a:lnTo>
                      <a:pt x="5" y="38"/>
                    </a:lnTo>
                    <a:lnTo>
                      <a:pt x="9" y="31"/>
                    </a:lnTo>
                    <a:lnTo>
                      <a:pt x="10" y="26"/>
                    </a:lnTo>
                    <a:lnTo>
                      <a:pt x="12" y="21"/>
                    </a:lnTo>
                    <a:lnTo>
                      <a:pt x="12" y="20"/>
                    </a:lnTo>
                    <a:lnTo>
                      <a:pt x="13" y="13"/>
                    </a:lnTo>
                    <a:lnTo>
                      <a:pt x="13" y="10"/>
                    </a:lnTo>
                    <a:lnTo>
                      <a:pt x="12" y="10"/>
                    </a:lnTo>
                    <a:lnTo>
                      <a:pt x="10" y="9"/>
                    </a:lnTo>
                    <a:lnTo>
                      <a:pt x="9" y="7"/>
                    </a:lnTo>
                    <a:lnTo>
                      <a:pt x="8" y="7"/>
                    </a:lnTo>
                    <a:lnTo>
                      <a:pt x="9" y="5"/>
                    </a:lnTo>
                    <a:lnTo>
                      <a:pt x="10" y="4"/>
                    </a:lnTo>
                    <a:lnTo>
                      <a:pt x="13" y="1"/>
                    </a:lnTo>
                    <a:lnTo>
                      <a:pt x="13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29" name="Freeform 291"/>
              <p:cNvSpPr/>
              <p:nvPr userDrawn="1"/>
            </p:nvSpPr>
            <p:spPr bwMode="auto">
              <a:xfrm>
                <a:off x="32" y="75"/>
                <a:ext cx="9" cy="18"/>
              </a:xfrm>
              <a:custGeom>
                <a:gdLst>
                  <a:gd name="T0" fmla="*/ 13 w 27"/>
                  <a:gd name="T1" fmla="*/ 0 h 55"/>
                  <a:gd name="T2" fmla="*/ 13 w 27"/>
                  <a:gd name="T3" fmla="*/ 0 h 55"/>
                  <a:gd name="T4" fmla="*/ 17 w 27"/>
                  <a:gd name="T5" fmla="*/ 5 h 55"/>
                  <a:gd name="T6" fmla="*/ 19 w 27"/>
                  <a:gd name="T7" fmla="*/ 7 h 55"/>
                  <a:gd name="T8" fmla="*/ 18 w 27"/>
                  <a:gd name="T9" fmla="*/ 7 h 55"/>
                  <a:gd name="T10" fmla="*/ 17 w 27"/>
                  <a:gd name="T11" fmla="*/ 9 h 55"/>
                  <a:gd name="T12" fmla="*/ 15 w 27"/>
                  <a:gd name="T13" fmla="*/ 10 h 55"/>
                  <a:gd name="T14" fmla="*/ 14 w 27"/>
                  <a:gd name="T15" fmla="*/ 10 h 55"/>
                  <a:gd name="T16" fmla="*/ 14 w 27"/>
                  <a:gd name="T17" fmla="*/ 13 h 55"/>
                  <a:gd name="T18" fmla="*/ 14 w 27"/>
                  <a:gd name="T19" fmla="*/ 20 h 55"/>
                  <a:gd name="T20" fmla="*/ 15 w 27"/>
                  <a:gd name="T21" fmla="*/ 26 h 55"/>
                  <a:gd name="T22" fmla="*/ 18 w 27"/>
                  <a:gd name="T23" fmla="*/ 33 h 55"/>
                  <a:gd name="T24" fmla="*/ 22 w 27"/>
                  <a:gd name="T25" fmla="*/ 38 h 55"/>
                  <a:gd name="T26" fmla="*/ 26 w 27"/>
                  <a:gd name="T27" fmla="*/ 42 h 55"/>
                  <a:gd name="T28" fmla="*/ 27 w 27"/>
                  <a:gd name="T29" fmla="*/ 43 h 55"/>
                  <a:gd name="T30" fmla="*/ 26 w 27"/>
                  <a:gd name="T31" fmla="*/ 44 h 55"/>
                  <a:gd name="T32" fmla="*/ 25 w 27"/>
                  <a:gd name="T33" fmla="*/ 44 h 55"/>
                  <a:gd name="T34" fmla="*/ 21 w 27"/>
                  <a:gd name="T35" fmla="*/ 43 h 55"/>
                  <a:gd name="T36" fmla="*/ 18 w 27"/>
                  <a:gd name="T37" fmla="*/ 43 h 55"/>
                  <a:gd name="T38" fmla="*/ 17 w 27"/>
                  <a:gd name="T39" fmla="*/ 43 h 55"/>
                  <a:gd name="T40" fmla="*/ 14 w 27"/>
                  <a:gd name="T41" fmla="*/ 55 h 55"/>
                  <a:gd name="T42" fmla="*/ 13 w 27"/>
                  <a:gd name="T43" fmla="*/ 55 h 55"/>
                  <a:gd name="T44" fmla="*/ 10 w 27"/>
                  <a:gd name="T45" fmla="*/ 43 h 55"/>
                  <a:gd name="T46" fmla="*/ 9 w 27"/>
                  <a:gd name="T47" fmla="*/ 43 h 55"/>
                  <a:gd name="T48" fmla="*/ 6 w 27"/>
                  <a:gd name="T49" fmla="*/ 43 h 55"/>
                  <a:gd name="T50" fmla="*/ 3 w 27"/>
                  <a:gd name="T51" fmla="*/ 44 h 55"/>
                  <a:gd name="T52" fmla="*/ 1 w 27"/>
                  <a:gd name="T53" fmla="*/ 44 h 55"/>
                  <a:gd name="T54" fmla="*/ 0 w 27"/>
                  <a:gd name="T55" fmla="*/ 43 h 55"/>
                  <a:gd name="T56" fmla="*/ 0 w 27"/>
                  <a:gd name="T57" fmla="*/ 42 h 55"/>
                  <a:gd name="T58" fmla="*/ 3 w 27"/>
                  <a:gd name="T59" fmla="*/ 40 h 55"/>
                  <a:gd name="T60" fmla="*/ 5 w 27"/>
                  <a:gd name="T61" fmla="*/ 38 h 55"/>
                  <a:gd name="T62" fmla="*/ 9 w 27"/>
                  <a:gd name="T63" fmla="*/ 31 h 55"/>
                  <a:gd name="T64" fmla="*/ 10 w 27"/>
                  <a:gd name="T65" fmla="*/ 26 h 55"/>
                  <a:gd name="T66" fmla="*/ 12 w 27"/>
                  <a:gd name="T67" fmla="*/ 21 h 55"/>
                  <a:gd name="T68" fmla="*/ 12 w 27"/>
                  <a:gd name="T69" fmla="*/ 20 h 55"/>
                  <a:gd name="T70" fmla="*/ 13 w 27"/>
                  <a:gd name="T71" fmla="*/ 13 h 55"/>
                  <a:gd name="T72" fmla="*/ 13 w 27"/>
                  <a:gd name="T73" fmla="*/ 10 h 55"/>
                  <a:gd name="T74" fmla="*/ 12 w 27"/>
                  <a:gd name="T75" fmla="*/ 10 h 55"/>
                  <a:gd name="T76" fmla="*/ 10 w 27"/>
                  <a:gd name="T77" fmla="*/ 9 h 55"/>
                  <a:gd name="T78" fmla="*/ 9 w 27"/>
                  <a:gd name="T79" fmla="*/ 7 h 55"/>
                  <a:gd name="T80" fmla="*/ 8 w 27"/>
                  <a:gd name="T81" fmla="*/ 7 h 55"/>
                  <a:gd name="T82" fmla="*/ 9 w 27"/>
                  <a:gd name="T83" fmla="*/ 5 h 55"/>
                  <a:gd name="T84" fmla="*/ 10 w 27"/>
                  <a:gd name="T85" fmla="*/ 4 h 55"/>
                  <a:gd name="T86" fmla="*/ 13 w 27"/>
                  <a:gd name="T87" fmla="*/ 1 h 55"/>
                  <a:gd name="T88" fmla="*/ 13 w 27"/>
                  <a:gd name="T89" fmla="*/ 0 h 5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</a:cxnLst>
                <a:rect l="0" t="0" r="r" b="b"/>
                <a:pathLst>
                  <a:path w="27" h="55">
                    <a:moveTo>
                      <a:pt x="13" y="0"/>
                    </a:moveTo>
                    <a:lnTo>
                      <a:pt x="13" y="0"/>
                    </a:lnTo>
                    <a:lnTo>
                      <a:pt x="17" y="5"/>
                    </a:lnTo>
                    <a:lnTo>
                      <a:pt x="19" y="7"/>
                    </a:lnTo>
                    <a:lnTo>
                      <a:pt x="18" y="7"/>
                    </a:lnTo>
                    <a:lnTo>
                      <a:pt x="17" y="9"/>
                    </a:lnTo>
                    <a:lnTo>
                      <a:pt x="15" y="10"/>
                    </a:lnTo>
                    <a:lnTo>
                      <a:pt x="14" y="10"/>
                    </a:lnTo>
                    <a:lnTo>
                      <a:pt x="14" y="13"/>
                    </a:lnTo>
                    <a:lnTo>
                      <a:pt x="14" y="20"/>
                    </a:lnTo>
                    <a:lnTo>
                      <a:pt x="15" y="26"/>
                    </a:lnTo>
                    <a:lnTo>
                      <a:pt x="18" y="33"/>
                    </a:lnTo>
                    <a:lnTo>
                      <a:pt x="22" y="38"/>
                    </a:lnTo>
                    <a:lnTo>
                      <a:pt x="26" y="42"/>
                    </a:lnTo>
                    <a:lnTo>
                      <a:pt x="27" y="43"/>
                    </a:lnTo>
                    <a:lnTo>
                      <a:pt x="26" y="44"/>
                    </a:lnTo>
                    <a:lnTo>
                      <a:pt x="25" y="44"/>
                    </a:lnTo>
                    <a:lnTo>
                      <a:pt x="21" y="43"/>
                    </a:lnTo>
                    <a:lnTo>
                      <a:pt x="18" y="43"/>
                    </a:lnTo>
                    <a:lnTo>
                      <a:pt x="17" y="43"/>
                    </a:lnTo>
                    <a:lnTo>
                      <a:pt x="14" y="55"/>
                    </a:lnTo>
                    <a:lnTo>
                      <a:pt x="13" y="55"/>
                    </a:lnTo>
                    <a:lnTo>
                      <a:pt x="10" y="43"/>
                    </a:lnTo>
                    <a:lnTo>
                      <a:pt x="9" y="43"/>
                    </a:lnTo>
                    <a:lnTo>
                      <a:pt x="6" y="43"/>
                    </a:lnTo>
                    <a:lnTo>
                      <a:pt x="3" y="44"/>
                    </a:lnTo>
                    <a:lnTo>
                      <a:pt x="1" y="44"/>
                    </a:lnTo>
                    <a:lnTo>
                      <a:pt x="0" y="43"/>
                    </a:lnTo>
                    <a:lnTo>
                      <a:pt x="0" y="42"/>
                    </a:lnTo>
                    <a:lnTo>
                      <a:pt x="3" y="40"/>
                    </a:lnTo>
                    <a:lnTo>
                      <a:pt x="5" y="38"/>
                    </a:lnTo>
                    <a:lnTo>
                      <a:pt x="9" y="31"/>
                    </a:lnTo>
                    <a:lnTo>
                      <a:pt x="10" y="26"/>
                    </a:lnTo>
                    <a:lnTo>
                      <a:pt x="12" y="21"/>
                    </a:lnTo>
                    <a:lnTo>
                      <a:pt x="12" y="20"/>
                    </a:lnTo>
                    <a:lnTo>
                      <a:pt x="13" y="13"/>
                    </a:lnTo>
                    <a:lnTo>
                      <a:pt x="13" y="10"/>
                    </a:lnTo>
                    <a:lnTo>
                      <a:pt x="12" y="10"/>
                    </a:lnTo>
                    <a:lnTo>
                      <a:pt x="10" y="9"/>
                    </a:lnTo>
                    <a:lnTo>
                      <a:pt x="9" y="7"/>
                    </a:lnTo>
                    <a:lnTo>
                      <a:pt x="8" y="7"/>
                    </a:lnTo>
                    <a:lnTo>
                      <a:pt x="9" y="5"/>
                    </a:lnTo>
                    <a:lnTo>
                      <a:pt x="10" y="4"/>
                    </a:lnTo>
                    <a:lnTo>
                      <a:pt x="13" y="1"/>
                    </a:lnTo>
                    <a:lnTo>
                      <a:pt x="13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30" name="Freeform 292"/>
              <p:cNvSpPr/>
              <p:nvPr userDrawn="1"/>
            </p:nvSpPr>
            <p:spPr bwMode="auto">
              <a:xfrm>
                <a:off x="21" y="88"/>
                <a:ext cx="9" cy="17"/>
              </a:xfrm>
              <a:custGeom>
                <a:gdLst>
                  <a:gd name="T0" fmla="*/ 14 w 27"/>
                  <a:gd name="T1" fmla="*/ 0 h 53"/>
                  <a:gd name="T2" fmla="*/ 15 w 27"/>
                  <a:gd name="T3" fmla="*/ 1 h 53"/>
                  <a:gd name="T4" fmla="*/ 15 w 27"/>
                  <a:gd name="T5" fmla="*/ 3 h 53"/>
                  <a:gd name="T6" fmla="*/ 18 w 27"/>
                  <a:gd name="T7" fmla="*/ 4 h 53"/>
                  <a:gd name="T8" fmla="*/ 19 w 27"/>
                  <a:gd name="T9" fmla="*/ 5 h 53"/>
                  <a:gd name="T10" fmla="*/ 18 w 27"/>
                  <a:gd name="T11" fmla="*/ 6 h 53"/>
                  <a:gd name="T12" fmla="*/ 16 w 27"/>
                  <a:gd name="T13" fmla="*/ 8 h 53"/>
                  <a:gd name="T14" fmla="*/ 15 w 27"/>
                  <a:gd name="T15" fmla="*/ 9 h 53"/>
                  <a:gd name="T16" fmla="*/ 14 w 27"/>
                  <a:gd name="T17" fmla="*/ 9 h 53"/>
                  <a:gd name="T18" fmla="*/ 14 w 27"/>
                  <a:gd name="T19" fmla="*/ 12 h 53"/>
                  <a:gd name="T20" fmla="*/ 15 w 27"/>
                  <a:gd name="T21" fmla="*/ 21 h 53"/>
                  <a:gd name="T22" fmla="*/ 16 w 27"/>
                  <a:gd name="T23" fmla="*/ 28 h 53"/>
                  <a:gd name="T24" fmla="*/ 20 w 27"/>
                  <a:gd name="T25" fmla="*/ 35 h 53"/>
                  <a:gd name="T26" fmla="*/ 25 w 27"/>
                  <a:gd name="T27" fmla="*/ 40 h 53"/>
                  <a:gd name="T28" fmla="*/ 27 w 27"/>
                  <a:gd name="T29" fmla="*/ 41 h 53"/>
                  <a:gd name="T30" fmla="*/ 25 w 27"/>
                  <a:gd name="T31" fmla="*/ 43 h 53"/>
                  <a:gd name="T32" fmla="*/ 24 w 27"/>
                  <a:gd name="T33" fmla="*/ 43 h 53"/>
                  <a:gd name="T34" fmla="*/ 20 w 27"/>
                  <a:gd name="T35" fmla="*/ 41 h 53"/>
                  <a:gd name="T36" fmla="*/ 18 w 27"/>
                  <a:gd name="T37" fmla="*/ 41 h 53"/>
                  <a:gd name="T38" fmla="*/ 16 w 27"/>
                  <a:gd name="T39" fmla="*/ 41 h 53"/>
                  <a:gd name="T40" fmla="*/ 15 w 27"/>
                  <a:gd name="T41" fmla="*/ 53 h 53"/>
                  <a:gd name="T42" fmla="*/ 12 w 27"/>
                  <a:gd name="T43" fmla="*/ 53 h 53"/>
                  <a:gd name="T44" fmla="*/ 10 w 27"/>
                  <a:gd name="T45" fmla="*/ 41 h 53"/>
                  <a:gd name="T46" fmla="*/ 9 w 27"/>
                  <a:gd name="T47" fmla="*/ 41 h 53"/>
                  <a:gd name="T48" fmla="*/ 6 w 27"/>
                  <a:gd name="T49" fmla="*/ 41 h 53"/>
                  <a:gd name="T50" fmla="*/ 2 w 27"/>
                  <a:gd name="T51" fmla="*/ 43 h 53"/>
                  <a:gd name="T52" fmla="*/ 1 w 27"/>
                  <a:gd name="T53" fmla="*/ 43 h 53"/>
                  <a:gd name="T54" fmla="*/ 0 w 27"/>
                  <a:gd name="T55" fmla="*/ 41 h 53"/>
                  <a:gd name="T56" fmla="*/ 1 w 27"/>
                  <a:gd name="T57" fmla="*/ 41 h 53"/>
                  <a:gd name="T58" fmla="*/ 3 w 27"/>
                  <a:gd name="T59" fmla="*/ 39 h 53"/>
                  <a:gd name="T60" fmla="*/ 7 w 27"/>
                  <a:gd name="T61" fmla="*/ 35 h 53"/>
                  <a:gd name="T62" fmla="*/ 10 w 27"/>
                  <a:gd name="T63" fmla="*/ 28 h 53"/>
                  <a:gd name="T64" fmla="*/ 11 w 27"/>
                  <a:gd name="T65" fmla="*/ 19 h 53"/>
                  <a:gd name="T66" fmla="*/ 12 w 27"/>
                  <a:gd name="T67" fmla="*/ 12 h 53"/>
                  <a:gd name="T68" fmla="*/ 12 w 27"/>
                  <a:gd name="T69" fmla="*/ 9 h 53"/>
                  <a:gd name="T70" fmla="*/ 11 w 27"/>
                  <a:gd name="T71" fmla="*/ 9 h 53"/>
                  <a:gd name="T72" fmla="*/ 10 w 27"/>
                  <a:gd name="T73" fmla="*/ 8 h 53"/>
                  <a:gd name="T74" fmla="*/ 9 w 27"/>
                  <a:gd name="T75" fmla="*/ 6 h 53"/>
                  <a:gd name="T76" fmla="*/ 7 w 27"/>
                  <a:gd name="T77" fmla="*/ 5 h 53"/>
                  <a:gd name="T78" fmla="*/ 14 w 27"/>
                  <a:gd name="T79" fmla="*/ 0 h 5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</a:cxnLst>
                <a:rect l="0" t="0" r="r" b="b"/>
                <a:pathLst>
                  <a:path w="27" h="52">
                    <a:moveTo>
                      <a:pt x="14" y="0"/>
                    </a:moveTo>
                    <a:lnTo>
                      <a:pt x="15" y="1"/>
                    </a:lnTo>
                    <a:lnTo>
                      <a:pt x="15" y="3"/>
                    </a:lnTo>
                    <a:lnTo>
                      <a:pt x="18" y="4"/>
                    </a:lnTo>
                    <a:lnTo>
                      <a:pt x="19" y="5"/>
                    </a:lnTo>
                    <a:lnTo>
                      <a:pt x="18" y="6"/>
                    </a:lnTo>
                    <a:lnTo>
                      <a:pt x="16" y="8"/>
                    </a:lnTo>
                    <a:lnTo>
                      <a:pt x="15" y="9"/>
                    </a:lnTo>
                    <a:lnTo>
                      <a:pt x="14" y="9"/>
                    </a:lnTo>
                    <a:lnTo>
                      <a:pt x="14" y="12"/>
                    </a:lnTo>
                    <a:lnTo>
                      <a:pt x="15" y="21"/>
                    </a:lnTo>
                    <a:lnTo>
                      <a:pt x="16" y="28"/>
                    </a:lnTo>
                    <a:lnTo>
                      <a:pt x="20" y="35"/>
                    </a:lnTo>
                    <a:lnTo>
                      <a:pt x="25" y="40"/>
                    </a:lnTo>
                    <a:lnTo>
                      <a:pt x="27" y="41"/>
                    </a:lnTo>
                    <a:lnTo>
                      <a:pt x="25" y="43"/>
                    </a:lnTo>
                    <a:lnTo>
                      <a:pt x="24" y="43"/>
                    </a:lnTo>
                    <a:lnTo>
                      <a:pt x="20" y="41"/>
                    </a:lnTo>
                    <a:lnTo>
                      <a:pt x="18" y="41"/>
                    </a:lnTo>
                    <a:lnTo>
                      <a:pt x="16" y="41"/>
                    </a:lnTo>
                    <a:lnTo>
                      <a:pt x="15" y="53"/>
                    </a:lnTo>
                    <a:lnTo>
                      <a:pt x="12" y="53"/>
                    </a:lnTo>
                    <a:lnTo>
                      <a:pt x="10" y="41"/>
                    </a:lnTo>
                    <a:lnTo>
                      <a:pt x="9" y="41"/>
                    </a:lnTo>
                    <a:lnTo>
                      <a:pt x="6" y="41"/>
                    </a:lnTo>
                    <a:lnTo>
                      <a:pt x="2" y="43"/>
                    </a:lnTo>
                    <a:lnTo>
                      <a:pt x="1" y="43"/>
                    </a:lnTo>
                    <a:lnTo>
                      <a:pt x="0" y="41"/>
                    </a:lnTo>
                    <a:lnTo>
                      <a:pt x="1" y="41"/>
                    </a:lnTo>
                    <a:lnTo>
                      <a:pt x="3" y="39"/>
                    </a:lnTo>
                    <a:lnTo>
                      <a:pt x="7" y="35"/>
                    </a:lnTo>
                    <a:lnTo>
                      <a:pt x="10" y="28"/>
                    </a:lnTo>
                    <a:lnTo>
                      <a:pt x="11" y="19"/>
                    </a:lnTo>
                    <a:lnTo>
                      <a:pt x="12" y="12"/>
                    </a:lnTo>
                    <a:lnTo>
                      <a:pt x="12" y="9"/>
                    </a:lnTo>
                    <a:lnTo>
                      <a:pt x="11" y="9"/>
                    </a:lnTo>
                    <a:lnTo>
                      <a:pt x="10" y="8"/>
                    </a:lnTo>
                    <a:lnTo>
                      <a:pt x="9" y="6"/>
                    </a:lnTo>
                    <a:lnTo>
                      <a:pt x="7" y="5"/>
                    </a:lnTo>
                    <a:lnTo>
                      <a:pt x="14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31" name="Freeform 293"/>
              <p:cNvSpPr/>
              <p:nvPr userDrawn="1"/>
            </p:nvSpPr>
            <p:spPr bwMode="auto">
              <a:xfrm>
                <a:off x="21" y="88"/>
                <a:ext cx="9" cy="17"/>
              </a:xfrm>
              <a:custGeom>
                <a:gdLst>
                  <a:gd name="T0" fmla="*/ 14 w 27"/>
                  <a:gd name="T1" fmla="*/ 0 h 53"/>
                  <a:gd name="T2" fmla="*/ 15 w 27"/>
                  <a:gd name="T3" fmla="*/ 1 h 53"/>
                  <a:gd name="T4" fmla="*/ 15 w 27"/>
                  <a:gd name="T5" fmla="*/ 3 h 53"/>
                  <a:gd name="T6" fmla="*/ 18 w 27"/>
                  <a:gd name="T7" fmla="*/ 4 h 53"/>
                  <a:gd name="T8" fmla="*/ 19 w 27"/>
                  <a:gd name="T9" fmla="*/ 5 h 53"/>
                  <a:gd name="T10" fmla="*/ 18 w 27"/>
                  <a:gd name="T11" fmla="*/ 6 h 53"/>
                  <a:gd name="T12" fmla="*/ 16 w 27"/>
                  <a:gd name="T13" fmla="*/ 8 h 53"/>
                  <a:gd name="T14" fmla="*/ 15 w 27"/>
                  <a:gd name="T15" fmla="*/ 9 h 53"/>
                  <a:gd name="T16" fmla="*/ 14 w 27"/>
                  <a:gd name="T17" fmla="*/ 9 h 53"/>
                  <a:gd name="T18" fmla="*/ 14 w 27"/>
                  <a:gd name="T19" fmla="*/ 12 h 53"/>
                  <a:gd name="T20" fmla="*/ 15 w 27"/>
                  <a:gd name="T21" fmla="*/ 21 h 53"/>
                  <a:gd name="T22" fmla="*/ 16 w 27"/>
                  <a:gd name="T23" fmla="*/ 28 h 53"/>
                  <a:gd name="T24" fmla="*/ 20 w 27"/>
                  <a:gd name="T25" fmla="*/ 35 h 53"/>
                  <a:gd name="T26" fmla="*/ 25 w 27"/>
                  <a:gd name="T27" fmla="*/ 40 h 53"/>
                  <a:gd name="T28" fmla="*/ 27 w 27"/>
                  <a:gd name="T29" fmla="*/ 41 h 53"/>
                  <a:gd name="T30" fmla="*/ 25 w 27"/>
                  <a:gd name="T31" fmla="*/ 43 h 53"/>
                  <a:gd name="T32" fmla="*/ 24 w 27"/>
                  <a:gd name="T33" fmla="*/ 43 h 53"/>
                  <a:gd name="T34" fmla="*/ 20 w 27"/>
                  <a:gd name="T35" fmla="*/ 41 h 53"/>
                  <a:gd name="T36" fmla="*/ 18 w 27"/>
                  <a:gd name="T37" fmla="*/ 41 h 53"/>
                  <a:gd name="T38" fmla="*/ 16 w 27"/>
                  <a:gd name="T39" fmla="*/ 41 h 53"/>
                  <a:gd name="T40" fmla="*/ 15 w 27"/>
                  <a:gd name="T41" fmla="*/ 53 h 53"/>
                  <a:gd name="T42" fmla="*/ 12 w 27"/>
                  <a:gd name="T43" fmla="*/ 53 h 53"/>
                  <a:gd name="T44" fmla="*/ 10 w 27"/>
                  <a:gd name="T45" fmla="*/ 41 h 53"/>
                  <a:gd name="T46" fmla="*/ 9 w 27"/>
                  <a:gd name="T47" fmla="*/ 41 h 53"/>
                  <a:gd name="T48" fmla="*/ 6 w 27"/>
                  <a:gd name="T49" fmla="*/ 41 h 53"/>
                  <a:gd name="T50" fmla="*/ 2 w 27"/>
                  <a:gd name="T51" fmla="*/ 43 h 53"/>
                  <a:gd name="T52" fmla="*/ 1 w 27"/>
                  <a:gd name="T53" fmla="*/ 43 h 53"/>
                  <a:gd name="T54" fmla="*/ 0 w 27"/>
                  <a:gd name="T55" fmla="*/ 41 h 53"/>
                  <a:gd name="T56" fmla="*/ 1 w 27"/>
                  <a:gd name="T57" fmla="*/ 41 h 53"/>
                  <a:gd name="T58" fmla="*/ 3 w 27"/>
                  <a:gd name="T59" fmla="*/ 39 h 53"/>
                  <a:gd name="T60" fmla="*/ 7 w 27"/>
                  <a:gd name="T61" fmla="*/ 35 h 53"/>
                  <a:gd name="T62" fmla="*/ 10 w 27"/>
                  <a:gd name="T63" fmla="*/ 28 h 53"/>
                  <a:gd name="T64" fmla="*/ 11 w 27"/>
                  <a:gd name="T65" fmla="*/ 19 h 53"/>
                  <a:gd name="T66" fmla="*/ 12 w 27"/>
                  <a:gd name="T67" fmla="*/ 12 h 53"/>
                  <a:gd name="T68" fmla="*/ 12 w 27"/>
                  <a:gd name="T69" fmla="*/ 9 h 53"/>
                  <a:gd name="T70" fmla="*/ 11 w 27"/>
                  <a:gd name="T71" fmla="*/ 9 h 53"/>
                  <a:gd name="T72" fmla="*/ 10 w 27"/>
                  <a:gd name="T73" fmla="*/ 8 h 53"/>
                  <a:gd name="T74" fmla="*/ 9 w 27"/>
                  <a:gd name="T75" fmla="*/ 6 h 53"/>
                  <a:gd name="T76" fmla="*/ 7 w 27"/>
                  <a:gd name="T77" fmla="*/ 5 h 53"/>
                  <a:gd name="T78" fmla="*/ 14 w 27"/>
                  <a:gd name="T79" fmla="*/ 0 h 5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</a:cxnLst>
                <a:rect l="0" t="0" r="r" b="b"/>
                <a:pathLst>
                  <a:path w="27" h="52">
                    <a:moveTo>
                      <a:pt x="14" y="0"/>
                    </a:moveTo>
                    <a:lnTo>
                      <a:pt x="15" y="1"/>
                    </a:lnTo>
                    <a:lnTo>
                      <a:pt x="15" y="3"/>
                    </a:lnTo>
                    <a:lnTo>
                      <a:pt x="18" y="4"/>
                    </a:lnTo>
                    <a:lnTo>
                      <a:pt x="19" y="5"/>
                    </a:lnTo>
                    <a:lnTo>
                      <a:pt x="18" y="6"/>
                    </a:lnTo>
                    <a:lnTo>
                      <a:pt x="16" y="8"/>
                    </a:lnTo>
                    <a:lnTo>
                      <a:pt x="15" y="9"/>
                    </a:lnTo>
                    <a:lnTo>
                      <a:pt x="14" y="9"/>
                    </a:lnTo>
                    <a:lnTo>
                      <a:pt x="14" y="12"/>
                    </a:lnTo>
                    <a:lnTo>
                      <a:pt x="15" y="21"/>
                    </a:lnTo>
                    <a:lnTo>
                      <a:pt x="16" y="28"/>
                    </a:lnTo>
                    <a:lnTo>
                      <a:pt x="20" y="35"/>
                    </a:lnTo>
                    <a:lnTo>
                      <a:pt x="25" y="40"/>
                    </a:lnTo>
                    <a:lnTo>
                      <a:pt x="27" y="41"/>
                    </a:lnTo>
                    <a:lnTo>
                      <a:pt x="25" y="43"/>
                    </a:lnTo>
                    <a:lnTo>
                      <a:pt x="24" y="43"/>
                    </a:lnTo>
                    <a:lnTo>
                      <a:pt x="20" y="41"/>
                    </a:lnTo>
                    <a:lnTo>
                      <a:pt x="18" y="41"/>
                    </a:lnTo>
                    <a:lnTo>
                      <a:pt x="16" y="41"/>
                    </a:lnTo>
                    <a:lnTo>
                      <a:pt x="15" y="53"/>
                    </a:lnTo>
                    <a:lnTo>
                      <a:pt x="12" y="53"/>
                    </a:lnTo>
                    <a:lnTo>
                      <a:pt x="10" y="41"/>
                    </a:lnTo>
                    <a:lnTo>
                      <a:pt x="9" y="41"/>
                    </a:lnTo>
                    <a:lnTo>
                      <a:pt x="6" y="41"/>
                    </a:lnTo>
                    <a:lnTo>
                      <a:pt x="2" y="43"/>
                    </a:lnTo>
                    <a:lnTo>
                      <a:pt x="1" y="43"/>
                    </a:lnTo>
                    <a:lnTo>
                      <a:pt x="0" y="41"/>
                    </a:lnTo>
                    <a:lnTo>
                      <a:pt x="1" y="41"/>
                    </a:lnTo>
                    <a:lnTo>
                      <a:pt x="3" y="39"/>
                    </a:lnTo>
                    <a:lnTo>
                      <a:pt x="7" y="35"/>
                    </a:lnTo>
                    <a:lnTo>
                      <a:pt x="10" y="28"/>
                    </a:lnTo>
                    <a:lnTo>
                      <a:pt x="11" y="19"/>
                    </a:lnTo>
                    <a:lnTo>
                      <a:pt x="12" y="12"/>
                    </a:lnTo>
                    <a:lnTo>
                      <a:pt x="12" y="9"/>
                    </a:lnTo>
                    <a:lnTo>
                      <a:pt x="11" y="9"/>
                    </a:lnTo>
                    <a:lnTo>
                      <a:pt x="10" y="8"/>
                    </a:lnTo>
                    <a:lnTo>
                      <a:pt x="9" y="6"/>
                    </a:lnTo>
                    <a:lnTo>
                      <a:pt x="7" y="5"/>
                    </a:lnTo>
                    <a:lnTo>
                      <a:pt x="14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32" name="Freeform 294"/>
              <p:cNvSpPr/>
              <p:nvPr userDrawn="1"/>
            </p:nvSpPr>
            <p:spPr bwMode="auto">
              <a:xfrm>
                <a:off x="43" y="88"/>
                <a:ext cx="9" cy="17"/>
              </a:xfrm>
              <a:custGeom>
                <a:gdLst>
                  <a:gd name="T0" fmla="*/ 15 w 28"/>
                  <a:gd name="T1" fmla="*/ 0 h 53"/>
                  <a:gd name="T2" fmla="*/ 15 w 28"/>
                  <a:gd name="T3" fmla="*/ 0 h 53"/>
                  <a:gd name="T4" fmla="*/ 20 w 28"/>
                  <a:gd name="T5" fmla="*/ 5 h 53"/>
                  <a:gd name="T6" fmla="*/ 18 w 28"/>
                  <a:gd name="T7" fmla="*/ 6 h 53"/>
                  <a:gd name="T8" fmla="*/ 17 w 28"/>
                  <a:gd name="T9" fmla="*/ 8 h 53"/>
                  <a:gd name="T10" fmla="*/ 16 w 28"/>
                  <a:gd name="T11" fmla="*/ 9 h 53"/>
                  <a:gd name="T12" fmla="*/ 15 w 28"/>
                  <a:gd name="T13" fmla="*/ 9 h 53"/>
                  <a:gd name="T14" fmla="*/ 15 w 28"/>
                  <a:gd name="T15" fmla="*/ 12 h 53"/>
                  <a:gd name="T16" fmla="*/ 16 w 28"/>
                  <a:gd name="T17" fmla="*/ 18 h 53"/>
                  <a:gd name="T18" fmla="*/ 17 w 28"/>
                  <a:gd name="T19" fmla="*/ 25 h 53"/>
                  <a:gd name="T20" fmla="*/ 18 w 28"/>
                  <a:gd name="T21" fmla="*/ 31 h 53"/>
                  <a:gd name="T22" fmla="*/ 21 w 28"/>
                  <a:gd name="T23" fmla="*/ 35 h 53"/>
                  <a:gd name="T24" fmla="*/ 24 w 28"/>
                  <a:gd name="T25" fmla="*/ 39 h 53"/>
                  <a:gd name="T26" fmla="*/ 26 w 28"/>
                  <a:gd name="T27" fmla="*/ 40 h 53"/>
                  <a:gd name="T28" fmla="*/ 28 w 28"/>
                  <a:gd name="T29" fmla="*/ 41 h 53"/>
                  <a:gd name="T30" fmla="*/ 26 w 28"/>
                  <a:gd name="T31" fmla="*/ 43 h 53"/>
                  <a:gd name="T32" fmla="*/ 25 w 28"/>
                  <a:gd name="T33" fmla="*/ 43 h 53"/>
                  <a:gd name="T34" fmla="*/ 21 w 28"/>
                  <a:gd name="T35" fmla="*/ 41 h 53"/>
                  <a:gd name="T36" fmla="*/ 18 w 28"/>
                  <a:gd name="T37" fmla="*/ 41 h 53"/>
                  <a:gd name="T38" fmla="*/ 17 w 28"/>
                  <a:gd name="T39" fmla="*/ 41 h 53"/>
                  <a:gd name="T40" fmla="*/ 15 w 28"/>
                  <a:gd name="T41" fmla="*/ 53 h 53"/>
                  <a:gd name="T42" fmla="*/ 13 w 28"/>
                  <a:gd name="T43" fmla="*/ 53 h 53"/>
                  <a:gd name="T44" fmla="*/ 11 w 28"/>
                  <a:gd name="T45" fmla="*/ 41 h 53"/>
                  <a:gd name="T46" fmla="*/ 9 w 28"/>
                  <a:gd name="T47" fmla="*/ 41 h 53"/>
                  <a:gd name="T48" fmla="*/ 7 w 28"/>
                  <a:gd name="T49" fmla="*/ 41 h 53"/>
                  <a:gd name="T50" fmla="*/ 3 w 28"/>
                  <a:gd name="T51" fmla="*/ 43 h 53"/>
                  <a:gd name="T52" fmla="*/ 2 w 28"/>
                  <a:gd name="T53" fmla="*/ 43 h 53"/>
                  <a:gd name="T54" fmla="*/ 0 w 28"/>
                  <a:gd name="T55" fmla="*/ 41 h 53"/>
                  <a:gd name="T56" fmla="*/ 2 w 28"/>
                  <a:gd name="T57" fmla="*/ 41 h 53"/>
                  <a:gd name="T58" fmla="*/ 4 w 28"/>
                  <a:gd name="T59" fmla="*/ 39 h 53"/>
                  <a:gd name="T60" fmla="*/ 7 w 28"/>
                  <a:gd name="T61" fmla="*/ 35 h 53"/>
                  <a:gd name="T62" fmla="*/ 11 w 28"/>
                  <a:gd name="T63" fmla="*/ 28 h 53"/>
                  <a:gd name="T64" fmla="*/ 12 w 28"/>
                  <a:gd name="T65" fmla="*/ 19 h 53"/>
                  <a:gd name="T66" fmla="*/ 13 w 28"/>
                  <a:gd name="T67" fmla="*/ 12 h 53"/>
                  <a:gd name="T68" fmla="*/ 13 w 28"/>
                  <a:gd name="T69" fmla="*/ 9 h 53"/>
                  <a:gd name="T70" fmla="*/ 12 w 28"/>
                  <a:gd name="T71" fmla="*/ 9 h 53"/>
                  <a:gd name="T72" fmla="*/ 11 w 28"/>
                  <a:gd name="T73" fmla="*/ 8 h 53"/>
                  <a:gd name="T74" fmla="*/ 9 w 28"/>
                  <a:gd name="T75" fmla="*/ 6 h 53"/>
                  <a:gd name="T76" fmla="*/ 8 w 28"/>
                  <a:gd name="T77" fmla="*/ 5 h 53"/>
                  <a:gd name="T78" fmla="*/ 11 w 28"/>
                  <a:gd name="T79" fmla="*/ 4 h 53"/>
                  <a:gd name="T80" fmla="*/ 12 w 28"/>
                  <a:gd name="T81" fmla="*/ 3 h 53"/>
                  <a:gd name="T82" fmla="*/ 13 w 28"/>
                  <a:gd name="T83" fmla="*/ 1 h 53"/>
                  <a:gd name="T84" fmla="*/ 15 w 28"/>
                  <a:gd name="T85" fmla="*/ 0 h 5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</a:cxnLst>
                <a:rect l="0" t="0" r="r" b="b"/>
                <a:pathLst>
                  <a:path w="28" h="52">
                    <a:moveTo>
                      <a:pt x="15" y="0"/>
                    </a:moveTo>
                    <a:lnTo>
                      <a:pt x="15" y="0"/>
                    </a:lnTo>
                    <a:lnTo>
                      <a:pt x="20" y="5"/>
                    </a:lnTo>
                    <a:lnTo>
                      <a:pt x="18" y="6"/>
                    </a:lnTo>
                    <a:lnTo>
                      <a:pt x="17" y="8"/>
                    </a:lnTo>
                    <a:lnTo>
                      <a:pt x="16" y="9"/>
                    </a:lnTo>
                    <a:lnTo>
                      <a:pt x="15" y="9"/>
                    </a:lnTo>
                    <a:lnTo>
                      <a:pt x="15" y="12"/>
                    </a:lnTo>
                    <a:lnTo>
                      <a:pt x="16" y="18"/>
                    </a:lnTo>
                    <a:lnTo>
                      <a:pt x="17" y="25"/>
                    </a:lnTo>
                    <a:lnTo>
                      <a:pt x="18" y="31"/>
                    </a:lnTo>
                    <a:lnTo>
                      <a:pt x="21" y="35"/>
                    </a:lnTo>
                    <a:lnTo>
                      <a:pt x="24" y="39"/>
                    </a:lnTo>
                    <a:lnTo>
                      <a:pt x="26" y="40"/>
                    </a:lnTo>
                    <a:lnTo>
                      <a:pt x="28" y="41"/>
                    </a:lnTo>
                    <a:lnTo>
                      <a:pt x="26" y="43"/>
                    </a:lnTo>
                    <a:lnTo>
                      <a:pt x="25" y="43"/>
                    </a:lnTo>
                    <a:lnTo>
                      <a:pt x="21" y="41"/>
                    </a:lnTo>
                    <a:lnTo>
                      <a:pt x="18" y="41"/>
                    </a:lnTo>
                    <a:lnTo>
                      <a:pt x="17" y="41"/>
                    </a:lnTo>
                    <a:lnTo>
                      <a:pt x="15" y="53"/>
                    </a:lnTo>
                    <a:lnTo>
                      <a:pt x="13" y="53"/>
                    </a:lnTo>
                    <a:lnTo>
                      <a:pt x="11" y="41"/>
                    </a:lnTo>
                    <a:lnTo>
                      <a:pt x="9" y="41"/>
                    </a:lnTo>
                    <a:lnTo>
                      <a:pt x="7" y="41"/>
                    </a:lnTo>
                    <a:lnTo>
                      <a:pt x="3" y="43"/>
                    </a:lnTo>
                    <a:lnTo>
                      <a:pt x="2" y="43"/>
                    </a:lnTo>
                    <a:lnTo>
                      <a:pt x="0" y="41"/>
                    </a:lnTo>
                    <a:lnTo>
                      <a:pt x="2" y="41"/>
                    </a:lnTo>
                    <a:lnTo>
                      <a:pt x="4" y="39"/>
                    </a:lnTo>
                    <a:lnTo>
                      <a:pt x="7" y="35"/>
                    </a:lnTo>
                    <a:lnTo>
                      <a:pt x="11" y="28"/>
                    </a:lnTo>
                    <a:lnTo>
                      <a:pt x="12" y="19"/>
                    </a:lnTo>
                    <a:lnTo>
                      <a:pt x="13" y="12"/>
                    </a:lnTo>
                    <a:lnTo>
                      <a:pt x="13" y="9"/>
                    </a:lnTo>
                    <a:lnTo>
                      <a:pt x="12" y="9"/>
                    </a:lnTo>
                    <a:lnTo>
                      <a:pt x="11" y="8"/>
                    </a:lnTo>
                    <a:lnTo>
                      <a:pt x="9" y="6"/>
                    </a:lnTo>
                    <a:lnTo>
                      <a:pt x="8" y="5"/>
                    </a:lnTo>
                    <a:lnTo>
                      <a:pt x="11" y="4"/>
                    </a:lnTo>
                    <a:lnTo>
                      <a:pt x="12" y="3"/>
                    </a:lnTo>
                    <a:lnTo>
                      <a:pt x="13" y="1"/>
                    </a:lnTo>
                    <a:lnTo>
                      <a:pt x="15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33" name="Freeform 295"/>
              <p:cNvSpPr/>
              <p:nvPr userDrawn="1"/>
            </p:nvSpPr>
            <p:spPr bwMode="auto">
              <a:xfrm>
                <a:off x="54" y="75"/>
                <a:ext cx="9" cy="18"/>
              </a:xfrm>
              <a:custGeom>
                <a:gdLst>
                  <a:gd name="T0" fmla="*/ 14 w 27"/>
                  <a:gd name="T1" fmla="*/ 0 h 55"/>
                  <a:gd name="T2" fmla="*/ 14 w 27"/>
                  <a:gd name="T3" fmla="*/ 0 h 55"/>
                  <a:gd name="T4" fmla="*/ 18 w 27"/>
                  <a:gd name="T5" fmla="*/ 5 h 55"/>
                  <a:gd name="T6" fmla="*/ 19 w 27"/>
                  <a:gd name="T7" fmla="*/ 7 h 55"/>
                  <a:gd name="T8" fmla="*/ 18 w 27"/>
                  <a:gd name="T9" fmla="*/ 7 h 55"/>
                  <a:gd name="T10" fmla="*/ 17 w 27"/>
                  <a:gd name="T11" fmla="*/ 9 h 55"/>
                  <a:gd name="T12" fmla="*/ 15 w 27"/>
                  <a:gd name="T13" fmla="*/ 10 h 55"/>
                  <a:gd name="T14" fmla="*/ 14 w 27"/>
                  <a:gd name="T15" fmla="*/ 10 h 55"/>
                  <a:gd name="T16" fmla="*/ 14 w 27"/>
                  <a:gd name="T17" fmla="*/ 13 h 55"/>
                  <a:gd name="T18" fmla="*/ 15 w 27"/>
                  <a:gd name="T19" fmla="*/ 20 h 55"/>
                  <a:gd name="T20" fmla="*/ 15 w 27"/>
                  <a:gd name="T21" fmla="*/ 26 h 55"/>
                  <a:gd name="T22" fmla="*/ 18 w 27"/>
                  <a:gd name="T23" fmla="*/ 33 h 55"/>
                  <a:gd name="T24" fmla="*/ 22 w 27"/>
                  <a:gd name="T25" fmla="*/ 38 h 55"/>
                  <a:gd name="T26" fmla="*/ 26 w 27"/>
                  <a:gd name="T27" fmla="*/ 42 h 55"/>
                  <a:gd name="T28" fmla="*/ 27 w 27"/>
                  <a:gd name="T29" fmla="*/ 43 h 55"/>
                  <a:gd name="T30" fmla="*/ 26 w 27"/>
                  <a:gd name="T31" fmla="*/ 44 h 55"/>
                  <a:gd name="T32" fmla="*/ 24 w 27"/>
                  <a:gd name="T33" fmla="*/ 44 h 55"/>
                  <a:gd name="T34" fmla="*/ 20 w 27"/>
                  <a:gd name="T35" fmla="*/ 43 h 55"/>
                  <a:gd name="T36" fmla="*/ 18 w 27"/>
                  <a:gd name="T37" fmla="*/ 43 h 55"/>
                  <a:gd name="T38" fmla="*/ 17 w 27"/>
                  <a:gd name="T39" fmla="*/ 43 h 55"/>
                  <a:gd name="T40" fmla="*/ 14 w 27"/>
                  <a:gd name="T41" fmla="*/ 55 h 55"/>
                  <a:gd name="T42" fmla="*/ 13 w 27"/>
                  <a:gd name="T43" fmla="*/ 55 h 55"/>
                  <a:gd name="T44" fmla="*/ 10 w 27"/>
                  <a:gd name="T45" fmla="*/ 43 h 55"/>
                  <a:gd name="T46" fmla="*/ 9 w 27"/>
                  <a:gd name="T47" fmla="*/ 43 h 55"/>
                  <a:gd name="T48" fmla="*/ 6 w 27"/>
                  <a:gd name="T49" fmla="*/ 43 h 55"/>
                  <a:gd name="T50" fmla="*/ 2 w 27"/>
                  <a:gd name="T51" fmla="*/ 44 h 55"/>
                  <a:gd name="T52" fmla="*/ 1 w 27"/>
                  <a:gd name="T53" fmla="*/ 44 h 55"/>
                  <a:gd name="T54" fmla="*/ 0 w 27"/>
                  <a:gd name="T55" fmla="*/ 43 h 55"/>
                  <a:gd name="T56" fmla="*/ 1 w 27"/>
                  <a:gd name="T57" fmla="*/ 42 h 55"/>
                  <a:gd name="T58" fmla="*/ 4 w 27"/>
                  <a:gd name="T59" fmla="*/ 40 h 55"/>
                  <a:gd name="T60" fmla="*/ 6 w 27"/>
                  <a:gd name="T61" fmla="*/ 38 h 55"/>
                  <a:gd name="T62" fmla="*/ 9 w 27"/>
                  <a:gd name="T63" fmla="*/ 31 h 55"/>
                  <a:gd name="T64" fmla="*/ 11 w 27"/>
                  <a:gd name="T65" fmla="*/ 26 h 55"/>
                  <a:gd name="T66" fmla="*/ 11 w 27"/>
                  <a:gd name="T67" fmla="*/ 21 h 55"/>
                  <a:gd name="T68" fmla="*/ 11 w 27"/>
                  <a:gd name="T69" fmla="*/ 20 h 55"/>
                  <a:gd name="T70" fmla="*/ 13 w 27"/>
                  <a:gd name="T71" fmla="*/ 13 h 55"/>
                  <a:gd name="T72" fmla="*/ 13 w 27"/>
                  <a:gd name="T73" fmla="*/ 10 h 55"/>
                  <a:gd name="T74" fmla="*/ 11 w 27"/>
                  <a:gd name="T75" fmla="*/ 10 h 55"/>
                  <a:gd name="T76" fmla="*/ 10 w 27"/>
                  <a:gd name="T77" fmla="*/ 9 h 55"/>
                  <a:gd name="T78" fmla="*/ 9 w 27"/>
                  <a:gd name="T79" fmla="*/ 7 h 55"/>
                  <a:gd name="T80" fmla="*/ 8 w 27"/>
                  <a:gd name="T81" fmla="*/ 7 h 55"/>
                  <a:gd name="T82" fmla="*/ 9 w 27"/>
                  <a:gd name="T83" fmla="*/ 5 h 55"/>
                  <a:gd name="T84" fmla="*/ 11 w 27"/>
                  <a:gd name="T85" fmla="*/ 4 h 55"/>
                  <a:gd name="T86" fmla="*/ 13 w 27"/>
                  <a:gd name="T87" fmla="*/ 1 h 55"/>
                  <a:gd name="T88" fmla="*/ 14 w 27"/>
                  <a:gd name="T89" fmla="*/ 0 h 5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</a:cxnLst>
                <a:rect l="0" t="0" r="r" b="b"/>
                <a:pathLst>
                  <a:path w="27" h="55">
                    <a:moveTo>
                      <a:pt x="14" y="0"/>
                    </a:moveTo>
                    <a:lnTo>
                      <a:pt x="14" y="0"/>
                    </a:lnTo>
                    <a:lnTo>
                      <a:pt x="18" y="5"/>
                    </a:lnTo>
                    <a:lnTo>
                      <a:pt x="19" y="7"/>
                    </a:lnTo>
                    <a:lnTo>
                      <a:pt x="18" y="7"/>
                    </a:lnTo>
                    <a:lnTo>
                      <a:pt x="17" y="9"/>
                    </a:lnTo>
                    <a:lnTo>
                      <a:pt x="15" y="10"/>
                    </a:lnTo>
                    <a:lnTo>
                      <a:pt x="14" y="10"/>
                    </a:lnTo>
                    <a:lnTo>
                      <a:pt x="14" y="13"/>
                    </a:lnTo>
                    <a:lnTo>
                      <a:pt x="15" y="20"/>
                    </a:lnTo>
                    <a:lnTo>
                      <a:pt x="15" y="26"/>
                    </a:lnTo>
                    <a:lnTo>
                      <a:pt x="18" y="33"/>
                    </a:lnTo>
                    <a:lnTo>
                      <a:pt x="22" y="38"/>
                    </a:lnTo>
                    <a:lnTo>
                      <a:pt x="26" y="42"/>
                    </a:lnTo>
                    <a:lnTo>
                      <a:pt x="27" y="43"/>
                    </a:lnTo>
                    <a:lnTo>
                      <a:pt x="26" y="44"/>
                    </a:lnTo>
                    <a:lnTo>
                      <a:pt x="24" y="44"/>
                    </a:lnTo>
                    <a:lnTo>
                      <a:pt x="20" y="43"/>
                    </a:lnTo>
                    <a:lnTo>
                      <a:pt x="18" y="43"/>
                    </a:lnTo>
                    <a:lnTo>
                      <a:pt x="17" y="43"/>
                    </a:lnTo>
                    <a:lnTo>
                      <a:pt x="14" y="55"/>
                    </a:lnTo>
                    <a:lnTo>
                      <a:pt x="13" y="55"/>
                    </a:lnTo>
                    <a:lnTo>
                      <a:pt x="10" y="43"/>
                    </a:lnTo>
                    <a:lnTo>
                      <a:pt x="9" y="43"/>
                    </a:lnTo>
                    <a:lnTo>
                      <a:pt x="6" y="43"/>
                    </a:lnTo>
                    <a:lnTo>
                      <a:pt x="2" y="44"/>
                    </a:lnTo>
                    <a:lnTo>
                      <a:pt x="1" y="44"/>
                    </a:lnTo>
                    <a:lnTo>
                      <a:pt x="0" y="43"/>
                    </a:lnTo>
                    <a:lnTo>
                      <a:pt x="1" y="42"/>
                    </a:lnTo>
                    <a:lnTo>
                      <a:pt x="4" y="40"/>
                    </a:lnTo>
                    <a:lnTo>
                      <a:pt x="6" y="38"/>
                    </a:lnTo>
                    <a:lnTo>
                      <a:pt x="9" y="31"/>
                    </a:lnTo>
                    <a:lnTo>
                      <a:pt x="11" y="26"/>
                    </a:lnTo>
                    <a:lnTo>
                      <a:pt x="11" y="21"/>
                    </a:lnTo>
                    <a:lnTo>
                      <a:pt x="11" y="20"/>
                    </a:lnTo>
                    <a:lnTo>
                      <a:pt x="13" y="13"/>
                    </a:lnTo>
                    <a:lnTo>
                      <a:pt x="13" y="10"/>
                    </a:lnTo>
                    <a:lnTo>
                      <a:pt x="11" y="10"/>
                    </a:lnTo>
                    <a:lnTo>
                      <a:pt x="10" y="9"/>
                    </a:lnTo>
                    <a:lnTo>
                      <a:pt x="9" y="7"/>
                    </a:lnTo>
                    <a:lnTo>
                      <a:pt x="8" y="7"/>
                    </a:lnTo>
                    <a:lnTo>
                      <a:pt x="9" y="5"/>
                    </a:lnTo>
                    <a:lnTo>
                      <a:pt x="11" y="4"/>
                    </a:lnTo>
                    <a:lnTo>
                      <a:pt x="13" y="1"/>
                    </a:lnTo>
                    <a:lnTo>
                      <a:pt x="14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34" name="Freeform 296"/>
              <p:cNvSpPr/>
              <p:nvPr userDrawn="1"/>
            </p:nvSpPr>
            <p:spPr bwMode="auto">
              <a:xfrm>
                <a:off x="54" y="75"/>
                <a:ext cx="9" cy="18"/>
              </a:xfrm>
              <a:custGeom>
                <a:gdLst>
                  <a:gd name="T0" fmla="*/ 14 w 27"/>
                  <a:gd name="T1" fmla="*/ 0 h 55"/>
                  <a:gd name="T2" fmla="*/ 14 w 27"/>
                  <a:gd name="T3" fmla="*/ 0 h 55"/>
                  <a:gd name="T4" fmla="*/ 18 w 27"/>
                  <a:gd name="T5" fmla="*/ 5 h 55"/>
                  <a:gd name="T6" fmla="*/ 19 w 27"/>
                  <a:gd name="T7" fmla="*/ 7 h 55"/>
                  <a:gd name="T8" fmla="*/ 18 w 27"/>
                  <a:gd name="T9" fmla="*/ 7 h 55"/>
                  <a:gd name="T10" fmla="*/ 17 w 27"/>
                  <a:gd name="T11" fmla="*/ 9 h 55"/>
                  <a:gd name="T12" fmla="*/ 15 w 27"/>
                  <a:gd name="T13" fmla="*/ 10 h 55"/>
                  <a:gd name="T14" fmla="*/ 14 w 27"/>
                  <a:gd name="T15" fmla="*/ 10 h 55"/>
                  <a:gd name="T16" fmla="*/ 14 w 27"/>
                  <a:gd name="T17" fmla="*/ 13 h 55"/>
                  <a:gd name="T18" fmla="*/ 15 w 27"/>
                  <a:gd name="T19" fmla="*/ 20 h 55"/>
                  <a:gd name="T20" fmla="*/ 15 w 27"/>
                  <a:gd name="T21" fmla="*/ 26 h 55"/>
                  <a:gd name="T22" fmla="*/ 18 w 27"/>
                  <a:gd name="T23" fmla="*/ 33 h 55"/>
                  <a:gd name="T24" fmla="*/ 22 w 27"/>
                  <a:gd name="T25" fmla="*/ 38 h 55"/>
                  <a:gd name="T26" fmla="*/ 26 w 27"/>
                  <a:gd name="T27" fmla="*/ 42 h 55"/>
                  <a:gd name="T28" fmla="*/ 27 w 27"/>
                  <a:gd name="T29" fmla="*/ 43 h 55"/>
                  <a:gd name="T30" fmla="*/ 26 w 27"/>
                  <a:gd name="T31" fmla="*/ 44 h 55"/>
                  <a:gd name="T32" fmla="*/ 24 w 27"/>
                  <a:gd name="T33" fmla="*/ 44 h 55"/>
                  <a:gd name="T34" fmla="*/ 20 w 27"/>
                  <a:gd name="T35" fmla="*/ 43 h 55"/>
                  <a:gd name="T36" fmla="*/ 18 w 27"/>
                  <a:gd name="T37" fmla="*/ 43 h 55"/>
                  <a:gd name="T38" fmla="*/ 17 w 27"/>
                  <a:gd name="T39" fmla="*/ 43 h 55"/>
                  <a:gd name="T40" fmla="*/ 14 w 27"/>
                  <a:gd name="T41" fmla="*/ 55 h 55"/>
                  <a:gd name="T42" fmla="*/ 13 w 27"/>
                  <a:gd name="T43" fmla="*/ 55 h 55"/>
                  <a:gd name="T44" fmla="*/ 10 w 27"/>
                  <a:gd name="T45" fmla="*/ 43 h 55"/>
                  <a:gd name="T46" fmla="*/ 9 w 27"/>
                  <a:gd name="T47" fmla="*/ 43 h 55"/>
                  <a:gd name="T48" fmla="*/ 6 w 27"/>
                  <a:gd name="T49" fmla="*/ 43 h 55"/>
                  <a:gd name="T50" fmla="*/ 2 w 27"/>
                  <a:gd name="T51" fmla="*/ 44 h 55"/>
                  <a:gd name="T52" fmla="*/ 1 w 27"/>
                  <a:gd name="T53" fmla="*/ 44 h 55"/>
                  <a:gd name="T54" fmla="*/ 0 w 27"/>
                  <a:gd name="T55" fmla="*/ 43 h 55"/>
                  <a:gd name="T56" fmla="*/ 1 w 27"/>
                  <a:gd name="T57" fmla="*/ 42 h 55"/>
                  <a:gd name="T58" fmla="*/ 4 w 27"/>
                  <a:gd name="T59" fmla="*/ 40 h 55"/>
                  <a:gd name="T60" fmla="*/ 6 w 27"/>
                  <a:gd name="T61" fmla="*/ 38 h 55"/>
                  <a:gd name="T62" fmla="*/ 9 w 27"/>
                  <a:gd name="T63" fmla="*/ 31 h 55"/>
                  <a:gd name="T64" fmla="*/ 11 w 27"/>
                  <a:gd name="T65" fmla="*/ 26 h 55"/>
                  <a:gd name="T66" fmla="*/ 11 w 27"/>
                  <a:gd name="T67" fmla="*/ 21 h 55"/>
                  <a:gd name="T68" fmla="*/ 11 w 27"/>
                  <a:gd name="T69" fmla="*/ 20 h 55"/>
                  <a:gd name="T70" fmla="*/ 13 w 27"/>
                  <a:gd name="T71" fmla="*/ 13 h 55"/>
                  <a:gd name="T72" fmla="*/ 13 w 27"/>
                  <a:gd name="T73" fmla="*/ 10 h 55"/>
                  <a:gd name="T74" fmla="*/ 11 w 27"/>
                  <a:gd name="T75" fmla="*/ 10 h 55"/>
                  <a:gd name="T76" fmla="*/ 10 w 27"/>
                  <a:gd name="T77" fmla="*/ 9 h 55"/>
                  <a:gd name="T78" fmla="*/ 9 w 27"/>
                  <a:gd name="T79" fmla="*/ 7 h 55"/>
                  <a:gd name="T80" fmla="*/ 8 w 27"/>
                  <a:gd name="T81" fmla="*/ 7 h 55"/>
                  <a:gd name="T82" fmla="*/ 9 w 27"/>
                  <a:gd name="T83" fmla="*/ 5 h 55"/>
                  <a:gd name="T84" fmla="*/ 11 w 27"/>
                  <a:gd name="T85" fmla="*/ 4 h 55"/>
                  <a:gd name="T86" fmla="*/ 13 w 27"/>
                  <a:gd name="T87" fmla="*/ 1 h 55"/>
                  <a:gd name="T88" fmla="*/ 14 w 27"/>
                  <a:gd name="T89" fmla="*/ 0 h 5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</a:cxnLst>
                <a:rect l="0" t="0" r="r" b="b"/>
                <a:pathLst>
                  <a:path w="27" h="55">
                    <a:moveTo>
                      <a:pt x="14" y="0"/>
                    </a:moveTo>
                    <a:lnTo>
                      <a:pt x="14" y="0"/>
                    </a:lnTo>
                    <a:lnTo>
                      <a:pt x="18" y="5"/>
                    </a:lnTo>
                    <a:lnTo>
                      <a:pt x="19" y="7"/>
                    </a:lnTo>
                    <a:lnTo>
                      <a:pt x="18" y="7"/>
                    </a:lnTo>
                    <a:lnTo>
                      <a:pt x="17" y="9"/>
                    </a:lnTo>
                    <a:lnTo>
                      <a:pt x="15" y="10"/>
                    </a:lnTo>
                    <a:lnTo>
                      <a:pt x="14" y="10"/>
                    </a:lnTo>
                    <a:lnTo>
                      <a:pt x="14" y="13"/>
                    </a:lnTo>
                    <a:lnTo>
                      <a:pt x="15" y="20"/>
                    </a:lnTo>
                    <a:lnTo>
                      <a:pt x="15" y="26"/>
                    </a:lnTo>
                    <a:lnTo>
                      <a:pt x="18" y="33"/>
                    </a:lnTo>
                    <a:lnTo>
                      <a:pt x="22" y="38"/>
                    </a:lnTo>
                    <a:lnTo>
                      <a:pt x="26" y="42"/>
                    </a:lnTo>
                    <a:lnTo>
                      <a:pt x="27" y="43"/>
                    </a:lnTo>
                    <a:lnTo>
                      <a:pt x="26" y="44"/>
                    </a:lnTo>
                    <a:lnTo>
                      <a:pt x="24" y="44"/>
                    </a:lnTo>
                    <a:lnTo>
                      <a:pt x="20" y="43"/>
                    </a:lnTo>
                    <a:lnTo>
                      <a:pt x="18" y="43"/>
                    </a:lnTo>
                    <a:lnTo>
                      <a:pt x="17" y="43"/>
                    </a:lnTo>
                    <a:lnTo>
                      <a:pt x="14" y="55"/>
                    </a:lnTo>
                    <a:lnTo>
                      <a:pt x="13" y="55"/>
                    </a:lnTo>
                    <a:lnTo>
                      <a:pt x="10" y="43"/>
                    </a:lnTo>
                    <a:lnTo>
                      <a:pt x="9" y="43"/>
                    </a:lnTo>
                    <a:lnTo>
                      <a:pt x="6" y="43"/>
                    </a:lnTo>
                    <a:lnTo>
                      <a:pt x="2" y="44"/>
                    </a:lnTo>
                    <a:lnTo>
                      <a:pt x="1" y="44"/>
                    </a:lnTo>
                    <a:lnTo>
                      <a:pt x="0" y="43"/>
                    </a:lnTo>
                    <a:lnTo>
                      <a:pt x="1" y="42"/>
                    </a:lnTo>
                    <a:lnTo>
                      <a:pt x="4" y="40"/>
                    </a:lnTo>
                    <a:lnTo>
                      <a:pt x="6" y="38"/>
                    </a:lnTo>
                    <a:lnTo>
                      <a:pt x="9" y="31"/>
                    </a:lnTo>
                    <a:lnTo>
                      <a:pt x="11" y="26"/>
                    </a:lnTo>
                    <a:lnTo>
                      <a:pt x="11" y="21"/>
                    </a:lnTo>
                    <a:lnTo>
                      <a:pt x="11" y="20"/>
                    </a:lnTo>
                    <a:lnTo>
                      <a:pt x="13" y="13"/>
                    </a:lnTo>
                    <a:lnTo>
                      <a:pt x="13" y="10"/>
                    </a:lnTo>
                    <a:lnTo>
                      <a:pt x="11" y="10"/>
                    </a:lnTo>
                    <a:lnTo>
                      <a:pt x="10" y="9"/>
                    </a:lnTo>
                    <a:lnTo>
                      <a:pt x="9" y="7"/>
                    </a:lnTo>
                    <a:lnTo>
                      <a:pt x="8" y="7"/>
                    </a:lnTo>
                    <a:lnTo>
                      <a:pt x="9" y="5"/>
                    </a:lnTo>
                    <a:lnTo>
                      <a:pt x="11" y="4"/>
                    </a:lnTo>
                    <a:lnTo>
                      <a:pt x="13" y="1"/>
                    </a:lnTo>
                    <a:lnTo>
                      <a:pt x="14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35" name="Freeform 297"/>
              <p:cNvSpPr/>
              <p:nvPr userDrawn="1"/>
            </p:nvSpPr>
            <p:spPr bwMode="auto">
              <a:xfrm>
                <a:off x="115" y="75"/>
                <a:ext cx="9" cy="18"/>
              </a:xfrm>
              <a:custGeom>
                <a:gdLst>
                  <a:gd name="T0" fmla="*/ 13 w 27"/>
                  <a:gd name="T1" fmla="*/ 0 h 55"/>
                  <a:gd name="T2" fmla="*/ 14 w 27"/>
                  <a:gd name="T3" fmla="*/ 1 h 55"/>
                  <a:gd name="T4" fmla="*/ 15 w 27"/>
                  <a:gd name="T5" fmla="*/ 3 h 55"/>
                  <a:gd name="T6" fmla="*/ 17 w 27"/>
                  <a:gd name="T7" fmla="*/ 5 h 55"/>
                  <a:gd name="T8" fmla="*/ 19 w 27"/>
                  <a:gd name="T9" fmla="*/ 7 h 55"/>
                  <a:gd name="T10" fmla="*/ 18 w 27"/>
                  <a:gd name="T11" fmla="*/ 7 h 55"/>
                  <a:gd name="T12" fmla="*/ 17 w 27"/>
                  <a:gd name="T13" fmla="*/ 8 h 55"/>
                  <a:gd name="T14" fmla="*/ 15 w 27"/>
                  <a:gd name="T15" fmla="*/ 9 h 55"/>
                  <a:gd name="T16" fmla="*/ 14 w 27"/>
                  <a:gd name="T17" fmla="*/ 10 h 55"/>
                  <a:gd name="T18" fmla="*/ 14 w 27"/>
                  <a:gd name="T19" fmla="*/ 12 h 55"/>
                  <a:gd name="T20" fmla="*/ 15 w 27"/>
                  <a:gd name="T21" fmla="*/ 22 h 55"/>
                  <a:gd name="T22" fmla="*/ 18 w 27"/>
                  <a:gd name="T23" fmla="*/ 30 h 55"/>
                  <a:gd name="T24" fmla="*/ 21 w 27"/>
                  <a:gd name="T25" fmla="*/ 38 h 55"/>
                  <a:gd name="T26" fmla="*/ 26 w 27"/>
                  <a:gd name="T27" fmla="*/ 42 h 55"/>
                  <a:gd name="T28" fmla="*/ 27 w 27"/>
                  <a:gd name="T29" fmla="*/ 43 h 55"/>
                  <a:gd name="T30" fmla="*/ 26 w 27"/>
                  <a:gd name="T31" fmla="*/ 43 h 55"/>
                  <a:gd name="T32" fmla="*/ 24 w 27"/>
                  <a:gd name="T33" fmla="*/ 43 h 55"/>
                  <a:gd name="T34" fmla="*/ 17 w 27"/>
                  <a:gd name="T35" fmla="*/ 42 h 55"/>
                  <a:gd name="T36" fmla="*/ 14 w 27"/>
                  <a:gd name="T37" fmla="*/ 55 h 55"/>
                  <a:gd name="T38" fmla="*/ 12 w 27"/>
                  <a:gd name="T39" fmla="*/ 55 h 55"/>
                  <a:gd name="T40" fmla="*/ 10 w 27"/>
                  <a:gd name="T41" fmla="*/ 42 h 55"/>
                  <a:gd name="T42" fmla="*/ 2 w 27"/>
                  <a:gd name="T43" fmla="*/ 43 h 55"/>
                  <a:gd name="T44" fmla="*/ 1 w 27"/>
                  <a:gd name="T45" fmla="*/ 43 h 55"/>
                  <a:gd name="T46" fmla="*/ 0 w 27"/>
                  <a:gd name="T47" fmla="*/ 43 h 55"/>
                  <a:gd name="T48" fmla="*/ 1 w 27"/>
                  <a:gd name="T49" fmla="*/ 42 h 55"/>
                  <a:gd name="T50" fmla="*/ 5 w 27"/>
                  <a:gd name="T51" fmla="*/ 38 h 55"/>
                  <a:gd name="T52" fmla="*/ 9 w 27"/>
                  <a:gd name="T53" fmla="*/ 30 h 55"/>
                  <a:gd name="T54" fmla="*/ 12 w 27"/>
                  <a:gd name="T55" fmla="*/ 22 h 55"/>
                  <a:gd name="T56" fmla="*/ 13 w 27"/>
                  <a:gd name="T57" fmla="*/ 12 h 55"/>
                  <a:gd name="T58" fmla="*/ 13 w 27"/>
                  <a:gd name="T59" fmla="*/ 10 h 55"/>
                  <a:gd name="T60" fmla="*/ 12 w 27"/>
                  <a:gd name="T61" fmla="*/ 9 h 55"/>
                  <a:gd name="T62" fmla="*/ 10 w 27"/>
                  <a:gd name="T63" fmla="*/ 8 h 55"/>
                  <a:gd name="T64" fmla="*/ 9 w 27"/>
                  <a:gd name="T65" fmla="*/ 7 h 55"/>
                  <a:gd name="T66" fmla="*/ 8 w 27"/>
                  <a:gd name="T67" fmla="*/ 7 h 55"/>
                  <a:gd name="T68" fmla="*/ 9 w 27"/>
                  <a:gd name="T69" fmla="*/ 5 h 55"/>
                  <a:gd name="T70" fmla="*/ 12 w 27"/>
                  <a:gd name="T71" fmla="*/ 3 h 55"/>
                  <a:gd name="T72" fmla="*/ 12 w 27"/>
                  <a:gd name="T73" fmla="*/ 1 h 55"/>
                  <a:gd name="T74" fmla="*/ 13 w 27"/>
                  <a:gd name="T75" fmla="*/ 0 h 5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27" h="55">
                    <a:moveTo>
                      <a:pt x="13" y="0"/>
                    </a:moveTo>
                    <a:lnTo>
                      <a:pt x="14" y="1"/>
                    </a:lnTo>
                    <a:lnTo>
                      <a:pt x="15" y="3"/>
                    </a:lnTo>
                    <a:lnTo>
                      <a:pt x="17" y="5"/>
                    </a:lnTo>
                    <a:lnTo>
                      <a:pt x="19" y="7"/>
                    </a:lnTo>
                    <a:lnTo>
                      <a:pt x="18" y="7"/>
                    </a:lnTo>
                    <a:lnTo>
                      <a:pt x="17" y="8"/>
                    </a:lnTo>
                    <a:lnTo>
                      <a:pt x="15" y="9"/>
                    </a:lnTo>
                    <a:lnTo>
                      <a:pt x="14" y="10"/>
                    </a:lnTo>
                    <a:lnTo>
                      <a:pt x="14" y="12"/>
                    </a:lnTo>
                    <a:lnTo>
                      <a:pt x="15" y="22"/>
                    </a:lnTo>
                    <a:lnTo>
                      <a:pt x="18" y="30"/>
                    </a:lnTo>
                    <a:lnTo>
                      <a:pt x="21" y="38"/>
                    </a:lnTo>
                    <a:lnTo>
                      <a:pt x="26" y="42"/>
                    </a:lnTo>
                    <a:lnTo>
                      <a:pt x="27" y="43"/>
                    </a:lnTo>
                    <a:lnTo>
                      <a:pt x="26" y="43"/>
                    </a:lnTo>
                    <a:lnTo>
                      <a:pt x="24" y="43"/>
                    </a:lnTo>
                    <a:lnTo>
                      <a:pt x="17" y="42"/>
                    </a:lnTo>
                    <a:lnTo>
                      <a:pt x="14" y="55"/>
                    </a:lnTo>
                    <a:lnTo>
                      <a:pt x="12" y="55"/>
                    </a:lnTo>
                    <a:lnTo>
                      <a:pt x="10" y="42"/>
                    </a:lnTo>
                    <a:lnTo>
                      <a:pt x="2" y="43"/>
                    </a:lnTo>
                    <a:lnTo>
                      <a:pt x="1" y="43"/>
                    </a:lnTo>
                    <a:lnTo>
                      <a:pt x="0" y="43"/>
                    </a:lnTo>
                    <a:lnTo>
                      <a:pt x="1" y="42"/>
                    </a:lnTo>
                    <a:lnTo>
                      <a:pt x="5" y="38"/>
                    </a:lnTo>
                    <a:lnTo>
                      <a:pt x="9" y="30"/>
                    </a:lnTo>
                    <a:lnTo>
                      <a:pt x="12" y="22"/>
                    </a:lnTo>
                    <a:lnTo>
                      <a:pt x="13" y="12"/>
                    </a:lnTo>
                    <a:lnTo>
                      <a:pt x="13" y="10"/>
                    </a:lnTo>
                    <a:lnTo>
                      <a:pt x="12" y="9"/>
                    </a:lnTo>
                    <a:lnTo>
                      <a:pt x="10" y="8"/>
                    </a:lnTo>
                    <a:lnTo>
                      <a:pt x="9" y="7"/>
                    </a:lnTo>
                    <a:lnTo>
                      <a:pt x="8" y="7"/>
                    </a:lnTo>
                    <a:lnTo>
                      <a:pt x="9" y="5"/>
                    </a:lnTo>
                    <a:lnTo>
                      <a:pt x="12" y="3"/>
                    </a:lnTo>
                    <a:lnTo>
                      <a:pt x="12" y="1"/>
                    </a:lnTo>
                    <a:lnTo>
                      <a:pt x="13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36" name="Freeform 298"/>
              <p:cNvSpPr/>
              <p:nvPr userDrawn="1"/>
            </p:nvSpPr>
            <p:spPr bwMode="auto">
              <a:xfrm>
                <a:off x="137" y="75"/>
                <a:ext cx="9" cy="18"/>
              </a:xfrm>
              <a:custGeom>
                <a:gdLst>
                  <a:gd name="T0" fmla="*/ 13 w 27"/>
                  <a:gd name="T1" fmla="*/ 0 h 55"/>
                  <a:gd name="T2" fmla="*/ 14 w 27"/>
                  <a:gd name="T3" fmla="*/ 1 h 55"/>
                  <a:gd name="T4" fmla="*/ 15 w 27"/>
                  <a:gd name="T5" fmla="*/ 3 h 55"/>
                  <a:gd name="T6" fmla="*/ 18 w 27"/>
                  <a:gd name="T7" fmla="*/ 5 h 55"/>
                  <a:gd name="T8" fmla="*/ 19 w 27"/>
                  <a:gd name="T9" fmla="*/ 7 h 55"/>
                  <a:gd name="T10" fmla="*/ 18 w 27"/>
                  <a:gd name="T11" fmla="*/ 7 h 55"/>
                  <a:gd name="T12" fmla="*/ 17 w 27"/>
                  <a:gd name="T13" fmla="*/ 8 h 55"/>
                  <a:gd name="T14" fmla="*/ 15 w 27"/>
                  <a:gd name="T15" fmla="*/ 9 h 55"/>
                  <a:gd name="T16" fmla="*/ 14 w 27"/>
                  <a:gd name="T17" fmla="*/ 10 h 55"/>
                  <a:gd name="T18" fmla="*/ 14 w 27"/>
                  <a:gd name="T19" fmla="*/ 12 h 55"/>
                  <a:gd name="T20" fmla="*/ 15 w 27"/>
                  <a:gd name="T21" fmla="*/ 22 h 55"/>
                  <a:gd name="T22" fmla="*/ 18 w 27"/>
                  <a:gd name="T23" fmla="*/ 30 h 55"/>
                  <a:gd name="T24" fmla="*/ 20 w 27"/>
                  <a:gd name="T25" fmla="*/ 38 h 55"/>
                  <a:gd name="T26" fmla="*/ 26 w 27"/>
                  <a:gd name="T27" fmla="*/ 42 h 55"/>
                  <a:gd name="T28" fmla="*/ 27 w 27"/>
                  <a:gd name="T29" fmla="*/ 43 h 55"/>
                  <a:gd name="T30" fmla="*/ 26 w 27"/>
                  <a:gd name="T31" fmla="*/ 43 h 55"/>
                  <a:gd name="T32" fmla="*/ 24 w 27"/>
                  <a:gd name="T33" fmla="*/ 43 h 55"/>
                  <a:gd name="T34" fmla="*/ 17 w 27"/>
                  <a:gd name="T35" fmla="*/ 42 h 55"/>
                  <a:gd name="T36" fmla="*/ 14 w 27"/>
                  <a:gd name="T37" fmla="*/ 55 h 55"/>
                  <a:gd name="T38" fmla="*/ 13 w 27"/>
                  <a:gd name="T39" fmla="*/ 55 h 55"/>
                  <a:gd name="T40" fmla="*/ 10 w 27"/>
                  <a:gd name="T41" fmla="*/ 42 h 55"/>
                  <a:gd name="T42" fmla="*/ 2 w 27"/>
                  <a:gd name="T43" fmla="*/ 43 h 55"/>
                  <a:gd name="T44" fmla="*/ 0 w 27"/>
                  <a:gd name="T45" fmla="*/ 43 h 55"/>
                  <a:gd name="T46" fmla="*/ 1 w 27"/>
                  <a:gd name="T47" fmla="*/ 42 h 55"/>
                  <a:gd name="T48" fmla="*/ 4 w 27"/>
                  <a:gd name="T49" fmla="*/ 39 h 55"/>
                  <a:gd name="T50" fmla="*/ 6 w 27"/>
                  <a:gd name="T51" fmla="*/ 36 h 55"/>
                  <a:gd name="T52" fmla="*/ 10 w 27"/>
                  <a:gd name="T53" fmla="*/ 30 h 55"/>
                  <a:gd name="T54" fmla="*/ 10 w 27"/>
                  <a:gd name="T55" fmla="*/ 26 h 55"/>
                  <a:gd name="T56" fmla="*/ 11 w 27"/>
                  <a:gd name="T57" fmla="*/ 21 h 55"/>
                  <a:gd name="T58" fmla="*/ 11 w 27"/>
                  <a:gd name="T59" fmla="*/ 20 h 55"/>
                  <a:gd name="T60" fmla="*/ 13 w 27"/>
                  <a:gd name="T61" fmla="*/ 13 h 55"/>
                  <a:gd name="T62" fmla="*/ 13 w 27"/>
                  <a:gd name="T63" fmla="*/ 10 h 55"/>
                  <a:gd name="T64" fmla="*/ 11 w 27"/>
                  <a:gd name="T65" fmla="*/ 9 h 55"/>
                  <a:gd name="T66" fmla="*/ 7 w 27"/>
                  <a:gd name="T67" fmla="*/ 7 h 55"/>
                  <a:gd name="T68" fmla="*/ 9 w 27"/>
                  <a:gd name="T69" fmla="*/ 5 h 55"/>
                  <a:gd name="T70" fmla="*/ 11 w 27"/>
                  <a:gd name="T71" fmla="*/ 3 h 55"/>
                  <a:gd name="T72" fmla="*/ 13 w 27"/>
                  <a:gd name="T73" fmla="*/ 1 h 55"/>
                  <a:gd name="T74" fmla="*/ 13 w 27"/>
                  <a:gd name="T75" fmla="*/ 0 h 5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27" h="55">
                    <a:moveTo>
                      <a:pt x="13" y="0"/>
                    </a:moveTo>
                    <a:lnTo>
                      <a:pt x="14" y="1"/>
                    </a:lnTo>
                    <a:lnTo>
                      <a:pt x="15" y="3"/>
                    </a:lnTo>
                    <a:lnTo>
                      <a:pt x="18" y="5"/>
                    </a:lnTo>
                    <a:lnTo>
                      <a:pt x="19" y="7"/>
                    </a:lnTo>
                    <a:lnTo>
                      <a:pt x="18" y="7"/>
                    </a:lnTo>
                    <a:lnTo>
                      <a:pt x="17" y="8"/>
                    </a:lnTo>
                    <a:lnTo>
                      <a:pt x="15" y="9"/>
                    </a:lnTo>
                    <a:lnTo>
                      <a:pt x="14" y="10"/>
                    </a:lnTo>
                    <a:lnTo>
                      <a:pt x="14" y="12"/>
                    </a:lnTo>
                    <a:lnTo>
                      <a:pt x="15" y="22"/>
                    </a:lnTo>
                    <a:lnTo>
                      <a:pt x="18" y="30"/>
                    </a:lnTo>
                    <a:lnTo>
                      <a:pt x="20" y="38"/>
                    </a:lnTo>
                    <a:lnTo>
                      <a:pt x="26" y="42"/>
                    </a:lnTo>
                    <a:lnTo>
                      <a:pt x="27" y="43"/>
                    </a:lnTo>
                    <a:lnTo>
                      <a:pt x="26" y="43"/>
                    </a:lnTo>
                    <a:lnTo>
                      <a:pt x="24" y="43"/>
                    </a:lnTo>
                    <a:lnTo>
                      <a:pt x="17" y="42"/>
                    </a:lnTo>
                    <a:lnTo>
                      <a:pt x="14" y="55"/>
                    </a:lnTo>
                    <a:lnTo>
                      <a:pt x="13" y="55"/>
                    </a:lnTo>
                    <a:lnTo>
                      <a:pt x="10" y="42"/>
                    </a:lnTo>
                    <a:lnTo>
                      <a:pt x="2" y="43"/>
                    </a:lnTo>
                    <a:lnTo>
                      <a:pt x="0" y="43"/>
                    </a:lnTo>
                    <a:lnTo>
                      <a:pt x="1" y="42"/>
                    </a:lnTo>
                    <a:lnTo>
                      <a:pt x="4" y="39"/>
                    </a:lnTo>
                    <a:lnTo>
                      <a:pt x="6" y="36"/>
                    </a:lnTo>
                    <a:lnTo>
                      <a:pt x="10" y="30"/>
                    </a:lnTo>
                    <a:lnTo>
                      <a:pt x="10" y="26"/>
                    </a:lnTo>
                    <a:lnTo>
                      <a:pt x="11" y="21"/>
                    </a:lnTo>
                    <a:lnTo>
                      <a:pt x="11" y="20"/>
                    </a:lnTo>
                    <a:lnTo>
                      <a:pt x="13" y="13"/>
                    </a:lnTo>
                    <a:lnTo>
                      <a:pt x="13" y="10"/>
                    </a:lnTo>
                    <a:lnTo>
                      <a:pt x="11" y="9"/>
                    </a:lnTo>
                    <a:lnTo>
                      <a:pt x="7" y="7"/>
                    </a:lnTo>
                    <a:lnTo>
                      <a:pt x="9" y="5"/>
                    </a:lnTo>
                    <a:lnTo>
                      <a:pt x="11" y="3"/>
                    </a:lnTo>
                    <a:lnTo>
                      <a:pt x="13" y="1"/>
                    </a:lnTo>
                    <a:lnTo>
                      <a:pt x="13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37" name="Freeform 299"/>
              <p:cNvSpPr/>
              <p:nvPr userDrawn="1"/>
            </p:nvSpPr>
            <p:spPr bwMode="auto">
              <a:xfrm>
                <a:off x="126" y="87"/>
                <a:ext cx="9" cy="18"/>
              </a:xfrm>
              <a:custGeom>
                <a:gdLst>
                  <a:gd name="T0" fmla="*/ 13 w 27"/>
                  <a:gd name="T1" fmla="*/ 0 h 54"/>
                  <a:gd name="T2" fmla="*/ 13 w 27"/>
                  <a:gd name="T3" fmla="*/ 0 h 54"/>
                  <a:gd name="T4" fmla="*/ 15 w 27"/>
                  <a:gd name="T5" fmla="*/ 1 h 54"/>
                  <a:gd name="T6" fmla="*/ 16 w 27"/>
                  <a:gd name="T7" fmla="*/ 4 h 54"/>
                  <a:gd name="T8" fmla="*/ 18 w 27"/>
                  <a:gd name="T9" fmla="*/ 5 h 54"/>
                  <a:gd name="T10" fmla="*/ 20 w 27"/>
                  <a:gd name="T11" fmla="*/ 6 h 54"/>
                  <a:gd name="T12" fmla="*/ 18 w 27"/>
                  <a:gd name="T13" fmla="*/ 6 h 54"/>
                  <a:gd name="T14" fmla="*/ 17 w 27"/>
                  <a:gd name="T15" fmla="*/ 9 h 54"/>
                  <a:gd name="T16" fmla="*/ 16 w 27"/>
                  <a:gd name="T17" fmla="*/ 10 h 54"/>
                  <a:gd name="T18" fmla="*/ 15 w 27"/>
                  <a:gd name="T19" fmla="*/ 10 h 54"/>
                  <a:gd name="T20" fmla="*/ 15 w 27"/>
                  <a:gd name="T21" fmla="*/ 13 h 54"/>
                  <a:gd name="T22" fmla="*/ 16 w 27"/>
                  <a:gd name="T23" fmla="*/ 19 h 54"/>
                  <a:gd name="T24" fmla="*/ 17 w 27"/>
                  <a:gd name="T25" fmla="*/ 26 h 54"/>
                  <a:gd name="T26" fmla="*/ 18 w 27"/>
                  <a:gd name="T27" fmla="*/ 32 h 54"/>
                  <a:gd name="T28" fmla="*/ 22 w 27"/>
                  <a:gd name="T29" fmla="*/ 37 h 54"/>
                  <a:gd name="T30" fmla="*/ 26 w 27"/>
                  <a:gd name="T31" fmla="*/ 41 h 54"/>
                  <a:gd name="T32" fmla="*/ 27 w 27"/>
                  <a:gd name="T33" fmla="*/ 42 h 54"/>
                  <a:gd name="T34" fmla="*/ 26 w 27"/>
                  <a:gd name="T35" fmla="*/ 44 h 54"/>
                  <a:gd name="T36" fmla="*/ 25 w 27"/>
                  <a:gd name="T37" fmla="*/ 44 h 54"/>
                  <a:gd name="T38" fmla="*/ 17 w 27"/>
                  <a:gd name="T39" fmla="*/ 42 h 54"/>
                  <a:gd name="T40" fmla="*/ 15 w 27"/>
                  <a:gd name="T41" fmla="*/ 54 h 54"/>
                  <a:gd name="T42" fmla="*/ 13 w 27"/>
                  <a:gd name="T43" fmla="*/ 54 h 54"/>
                  <a:gd name="T44" fmla="*/ 11 w 27"/>
                  <a:gd name="T45" fmla="*/ 42 h 54"/>
                  <a:gd name="T46" fmla="*/ 3 w 27"/>
                  <a:gd name="T47" fmla="*/ 44 h 54"/>
                  <a:gd name="T48" fmla="*/ 0 w 27"/>
                  <a:gd name="T49" fmla="*/ 42 h 54"/>
                  <a:gd name="T50" fmla="*/ 2 w 27"/>
                  <a:gd name="T51" fmla="*/ 41 h 54"/>
                  <a:gd name="T52" fmla="*/ 4 w 27"/>
                  <a:gd name="T53" fmla="*/ 39 h 54"/>
                  <a:gd name="T54" fmla="*/ 7 w 27"/>
                  <a:gd name="T55" fmla="*/ 36 h 54"/>
                  <a:gd name="T56" fmla="*/ 11 w 27"/>
                  <a:gd name="T57" fmla="*/ 29 h 54"/>
                  <a:gd name="T58" fmla="*/ 12 w 27"/>
                  <a:gd name="T59" fmla="*/ 26 h 54"/>
                  <a:gd name="T60" fmla="*/ 12 w 27"/>
                  <a:gd name="T61" fmla="*/ 20 h 54"/>
                  <a:gd name="T62" fmla="*/ 12 w 27"/>
                  <a:gd name="T63" fmla="*/ 19 h 54"/>
                  <a:gd name="T64" fmla="*/ 13 w 27"/>
                  <a:gd name="T65" fmla="*/ 13 h 54"/>
                  <a:gd name="T66" fmla="*/ 13 w 27"/>
                  <a:gd name="T67" fmla="*/ 10 h 54"/>
                  <a:gd name="T68" fmla="*/ 12 w 27"/>
                  <a:gd name="T69" fmla="*/ 10 h 54"/>
                  <a:gd name="T70" fmla="*/ 11 w 27"/>
                  <a:gd name="T71" fmla="*/ 9 h 54"/>
                  <a:gd name="T72" fmla="*/ 9 w 27"/>
                  <a:gd name="T73" fmla="*/ 6 h 54"/>
                  <a:gd name="T74" fmla="*/ 8 w 27"/>
                  <a:gd name="T75" fmla="*/ 6 h 54"/>
                  <a:gd name="T76" fmla="*/ 9 w 27"/>
                  <a:gd name="T77" fmla="*/ 5 h 54"/>
                  <a:gd name="T78" fmla="*/ 13 w 27"/>
                  <a:gd name="T79" fmla="*/ 0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</a:cxnLst>
                <a:rect l="0" t="0" r="r" b="b"/>
                <a:pathLst>
                  <a:path w="27" h="54">
                    <a:moveTo>
                      <a:pt x="13" y="0"/>
                    </a:moveTo>
                    <a:lnTo>
                      <a:pt x="13" y="0"/>
                    </a:lnTo>
                    <a:lnTo>
                      <a:pt x="15" y="1"/>
                    </a:lnTo>
                    <a:lnTo>
                      <a:pt x="16" y="4"/>
                    </a:lnTo>
                    <a:lnTo>
                      <a:pt x="18" y="5"/>
                    </a:lnTo>
                    <a:lnTo>
                      <a:pt x="20" y="6"/>
                    </a:lnTo>
                    <a:lnTo>
                      <a:pt x="18" y="6"/>
                    </a:lnTo>
                    <a:lnTo>
                      <a:pt x="17" y="9"/>
                    </a:lnTo>
                    <a:lnTo>
                      <a:pt x="16" y="10"/>
                    </a:lnTo>
                    <a:lnTo>
                      <a:pt x="15" y="10"/>
                    </a:lnTo>
                    <a:lnTo>
                      <a:pt x="15" y="13"/>
                    </a:lnTo>
                    <a:lnTo>
                      <a:pt x="16" y="19"/>
                    </a:lnTo>
                    <a:lnTo>
                      <a:pt x="17" y="26"/>
                    </a:lnTo>
                    <a:lnTo>
                      <a:pt x="18" y="32"/>
                    </a:lnTo>
                    <a:lnTo>
                      <a:pt x="22" y="37"/>
                    </a:lnTo>
                    <a:lnTo>
                      <a:pt x="26" y="41"/>
                    </a:lnTo>
                    <a:lnTo>
                      <a:pt x="27" y="42"/>
                    </a:lnTo>
                    <a:lnTo>
                      <a:pt x="26" y="44"/>
                    </a:lnTo>
                    <a:lnTo>
                      <a:pt x="25" y="44"/>
                    </a:lnTo>
                    <a:lnTo>
                      <a:pt x="17" y="42"/>
                    </a:lnTo>
                    <a:lnTo>
                      <a:pt x="15" y="54"/>
                    </a:lnTo>
                    <a:lnTo>
                      <a:pt x="13" y="54"/>
                    </a:lnTo>
                    <a:lnTo>
                      <a:pt x="11" y="42"/>
                    </a:lnTo>
                    <a:lnTo>
                      <a:pt x="3" y="44"/>
                    </a:lnTo>
                    <a:lnTo>
                      <a:pt x="0" y="42"/>
                    </a:lnTo>
                    <a:lnTo>
                      <a:pt x="2" y="41"/>
                    </a:lnTo>
                    <a:lnTo>
                      <a:pt x="4" y="39"/>
                    </a:lnTo>
                    <a:lnTo>
                      <a:pt x="7" y="36"/>
                    </a:lnTo>
                    <a:lnTo>
                      <a:pt x="11" y="29"/>
                    </a:lnTo>
                    <a:lnTo>
                      <a:pt x="12" y="26"/>
                    </a:lnTo>
                    <a:lnTo>
                      <a:pt x="12" y="20"/>
                    </a:lnTo>
                    <a:lnTo>
                      <a:pt x="12" y="19"/>
                    </a:lnTo>
                    <a:lnTo>
                      <a:pt x="13" y="13"/>
                    </a:lnTo>
                    <a:lnTo>
                      <a:pt x="13" y="10"/>
                    </a:lnTo>
                    <a:lnTo>
                      <a:pt x="12" y="10"/>
                    </a:lnTo>
                    <a:lnTo>
                      <a:pt x="11" y="9"/>
                    </a:lnTo>
                    <a:lnTo>
                      <a:pt x="9" y="6"/>
                    </a:lnTo>
                    <a:lnTo>
                      <a:pt x="8" y="6"/>
                    </a:lnTo>
                    <a:lnTo>
                      <a:pt x="9" y="5"/>
                    </a:lnTo>
                    <a:lnTo>
                      <a:pt x="13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38" name="Freeform 300"/>
              <p:cNvSpPr/>
              <p:nvPr userDrawn="1"/>
            </p:nvSpPr>
            <p:spPr bwMode="auto">
              <a:xfrm>
                <a:off x="126" y="87"/>
                <a:ext cx="9" cy="18"/>
              </a:xfrm>
              <a:custGeom>
                <a:gdLst>
                  <a:gd name="T0" fmla="*/ 13 w 27"/>
                  <a:gd name="T1" fmla="*/ 0 h 54"/>
                  <a:gd name="T2" fmla="*/ 13 w 27"/>
                  <a:gd name="T3" fmla="*/ 0 h 54"/>
                  <a:gd name="T4" fmla="*/ 15 w 27"/>
                  <a:gd name="T5" fmla="*/ 1 h 54"/>
                  <a:gd name="T6" fmla="*/ 16 w 27"/>
                  <a:gd name="T7" fmla="*/ 4 h 54"/>
                  <a:gd name="T8" fmla="*/ 18 w 27"/>
                  <a:gd name="T9" fmla="*/ 5 h 54"/>
                  <a:gd name="T10" fmla="*/ 20 w 27"/>
                  <a:gd name="T11" fmla="*/ 6 h 54"/>
                  <a:gd name="T12" fmla="*/ 18 w 27"/>
                  <a:gd name="T13" fmla="*/ 6 h 54"/>
                  <a:gd name="T14" fmla="*/ 17 w 27"/>
                  <a:gd name="T15" fmla="*/ 9 h 54"/>
                  <a:gd name="T16" fmla="*/ 16 w 27"/>
                  <a:gd name="T17" fmla="*/ 10 h 54"/>
                  <a:gd name="T18" fmla="*/ 15 w 27"/>
                  <a:gd name="T19" fmla="*/ 10 h 54"/>
                  <a:gd name="T20" fmla="*/ 15 w 27"/>
                  <a:gd name="T21" fmla="*/ 13 h 54"/>
                  <a:gd name="T22" fmla="*/ 16 w 27"/>
                  <a:gd name="T23" fmla="*/ 19 h 54"/>
                  <a:gd name="T24" fmla="*/ 17 w 27"/>
                  <a:gd name="T25" fmla="*/ 26 h 54"/>
                  <a:gd name="T26" fmla="*/ 18 w 27"/>
                  <a:gd name="T27" fmla="*/ 32 h 54"/>
                  <a:gd name="T28" fmla="*/ 22 w 27"/>
                  <a:gd name="T29" fmla="*/ 37 h 54"/>
                  <a:gd name="T30" fmla="*/ 26 w 27"/>
                  <a:gd name="T31" fmla="*/ 41 h 54"/>
                  <a:gd name="T32" fmla="*/ 27 w 27"/>
                  <a:gd name="T33" fmla="*/ 42 h 54"/>
                  <a:gd name="T34" fmla="*/ 26 w 27"/>
                  <a:gd name="T35" fmla="*/ 44 h 54"/>
                  <a:gd name="T36" fmla="*/ 25 w 27"/>
                  <a:gd name="T37" fmla="*/ 44 h 54"/>
                  <a:gd name="T38" fmla="*/ 17 w 27"/>
                  <a:gd name="T39" fmla="*/ 42 h 54"/>
                  <a:gd name="T40" fmla="*/ 15 w 27"/>
                  <a:gd name="T41" fmla="*/ 54 h 54"/>
                  <a:gd name="T42" fmla="*/ 13 w 27"/>
                  <a:gd name="T43" fmla="*/ 54 h 54"/>
                  <a:gd name="T44" fmla="*/ 11 w 27"/>
                  <a:gd name="T45" fmla="*/ 42 h 54"/>
                  <a:gd name="T46" fmla="*/ 3 w 27"/>
                  <a:gd name="T47" fmla="*/ 44 h 54"/>
                  <a:gd name="T48" fmla="*/ 0 w 27"/>
                  <a:gd name="T49" fmla="*/ 42 h 54"/>
                  <a:gd name="T50" fmla="*/ 2 w 27"/>
                  <a:gd name="T51" fmla="*/ 41 h 54"/>
                  <a:gd name="T52" fmla="*/ 4 w 27"/>
                  <a:gd name="T53" fmla="*/ 39 h 54"/>
                  <a:gd name="T54" fmla="*/ 7 w 27"/>
                  <a:gd name="T55" fmla="*/ 36 h 54"/>
                  <a:gd name="T56" fmla="*/ 11 w 27"/>
                  <a:gd name="T57" fmla="*/ 29 h 54"/>
                  <a:gd name="T58" fmla="*/ 12 w 27"/>
                  <a:gd name="T59" fmla="*/ 26 h 54"/>
                  <a:gd name="T60" fmla="*/ 12 w 27"/>
                  <a:gd name="T61" fmla="*/ 20 h 54"/>
                  <a:gd name="T62" fmla="*/ 12 w 27"/>
                  <a:gd name="T63" fmla="*/ 19 h 54"/>
                  <a:gd name="T64" fmla="*/ 13 w 27"/>
                  <a:gd name="T65" fmla="*/ 13 h 54"/>
                  <a:gd name="T66" fmla="*/ 13 w 27"/>
                  <a:gd name="T67" fmla="*/ 10 h 54"/>
                  <a:gd name="T68" fmla="*/ 12 w 27"/>
                  <a:gd name="T69" fmla="*/ 10 h 54"/>
                  <a:gd name="T70" fmla="*/ 11 w 27"/>
                  <a:gd name="T71" fmla="*/ 9 h 54"/>
                  <a:gd name="T72" fmla="*/ 9 w 27"/>
                  <a:gd name="T73" fmla="*/ 6 h 54"/>
                  <a:gd name="T74" fmla="*/ 8 w 27"/>
                  <a:gd name="T75" fmla="*/ 6 h 54"/>
                  <a:gd name="T76" fmla="*/ 9 w 27"/>
                  <a:gd name="T77" fmla="*/ 5 h 54"/>
                  <a:gd name="T78" fmla="*/ 13 w 27"/>
                  <a:gd name="T79" fmla="*/ 0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</a:cxnLst>
                <a:rect l="0" t="0" r="r" b="b"/>
                <a:pathLst>
                  <a:path w="27" h="54">
                    <a:moveTo>
                      <a:pt x="13" y="0"/>
                    </a:moveTo>
                    <a:lnTo>
                      <a:pt x="13" y="0"/>
                    </a:lnTo>
                    <a:lnTo>
                      <a:pt x="15" y="1"/>
                    </a:lnTo>
                    <a:lnTo>
                      <a:pt x="16" y="4"/>
                    </a:lnTo>
                    <a:lnTo>
                      <a:pt x="18" y="5"/>
                    </a:lnTo>
                    <a:lnTo>
                      <a:pt x="20" y="6"/>
                    </a:lnTo>
                    <a:lnTo>
                      <a:pt x="18" y="6"/>
                    </a:lnTo>
                    <a:lnTo>
                      <a:pt x="17" y="9"/>
                    </a:lnTo>
                    <a:lnTo>
                      <a:pt x="16" y="10"/>
                    </a:lnTo>
                    <a:lnTo>
                      <a:pt x="15" y="10"/>
                    </a:lnTo>
                    <a:lnTo>
                      <a:pt x="15" y="13"/>
                    </a:lnTo>
                    <a:lnTo>
                      <a:pt x="16" y="19"/>
                    </a:lnTo>
                    <a:lnTo>
                      <a:pt x="17" y="26"/>
                    </a:lnTo>
                    <a:lnTo>
                      <a:pt x="18" y="32"/>
                    </a:lnTo>
                    <a:lnTo>
                      <a:pt x="22" y="37"/>
                    </a:lnTo>
                    <a:lnTo>
                      <a:pt x="26" y="41"/>
                    </a:lnTo>
                    <a:lnTo>
                      <a:pt x="27" y="42"/>
                    </a:lnTo>
                    <a:lnTo>
                      <a:pt x="26" y="44"/>
                    </a:lnTo>
                    <a:lnTo>
                      <a:pt x="25" y="44"/>
                    </a:lnTo>
                    <a:lnTo>
                      <a:pt x="17" y="42"/>
                    </a:lnTo>
                    <a:lnTo>
                      <a:pt x="15" y="54"/>
                    </a:lnTo>
                    <a:lnTo>
                      <a:pt x="13" y="54"/>
                    </a:lnTo>
                    <a:lnTo>
                      <a:pt x="11" y="42"/>
                    </a:lnTo>
                    <a:lnTo>
                      <a:pt x="3" y="44"/>
                    </a:lnTo>
                    <a:lnTo>
                      <a:pt x="0" y="42"/>
                    </a:lnTo>
                    <a:lnTo>
                      <a:pt x="2" y="41"/>
                    </a:lnTo>
                    <a:lnTo>
                      <a:pt x="4" y="39"/>
                    </a:lnTo>
                    <a:lnTo>
                      <a:pt x="7" y="36"/>
                    </a:lnTo>
                    <a:lnTo>
                      <a:pt x="11" y="29"/>
                    </a:lnTo>
                    <a:lnTo>
                      <a:pt x="12" y="26"/>
                    </a:lnTo>
                    <a:lnTo>
                      <a:pt x="12" y="20"/>
                    </a:lnTo>
                    <a:lnTo>
                      <a:pt x="12" y="19"/>
                    </a:lnTo>
                    <a:lnTo>
                      <a:pt x="13" y="13"/>
                    </a:lnTo>
                    <a:lnTo>
                      <a:pt x="13" y="10"/>
                    </a:lnTo>
                    <a:lnTo>
                      <a:pt x="12" y="10"/>
                    </a:lnTo>
                    <a:lnTo>
                      <a:pt x="11" y="9"/>
                    </a:lnTo>
                    <a:lnTo>
                      <a:pt x="9" y="6"/>
                    </a:lnTo>
                    <a:lnTo>
                      <a:pt x="8" y="6"/>
                    </a:lnTo>
                    <a:lnTo>
                      <a:pt x="9" y="5"/>
                    </a:lnTo>
                    <a:lnTo>
                      <a:pt x="13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39" name="Freeform 301"/>
              <p:cNvSpPr/>
              <p:nvPr userDrawn="1"/>
            </p:nvSpPr>
            <p:spPr bwMode="auto">
              <a:xfrm>
                <a:off x="147" y="87"/>
                <a:ext cx="10" cy="18"/>
              </a:xfrm>
              <a:custGeom>
                <a:gdLst>
                  <a:gd name="T0" fmla="*/ 14 w 29"/>
                  <a:gd name="T1" fmla="*/ 0 h 54"/>
                  <a:gd name="T2" fmla="*/ 14 w 29"/>
                  <a:gd name="T3" fmla="*/ 0 h 54"/>
                  <a:gd name="T4" fmla="*/ 16 w 29"/>
                  <a:gd name="T5" fmla="*/ 1 h 54"/>
                  <a:gd name="T6" fmla="*/ 17 w 29"/>
                  <a:gd name="T7" fmla="*/ 4 h 54"/>
                  <a:gd name="T8" fmla="*/ 18 w 29"/>
                  <a:gd name="T9" fmla="*/ 5 h 54"/>
                  <a:gd name="T10" fmla="*/ 20 w 29"/>
                  <a:gd name="T11" fmla="*/ 6 h 54"/>
                  <a:gd name="T12" fmla="*/ 17 w 29"/>
                  <a:gd name="T13" fmla="*/ 9 h 54"/>
                  <a:gd name="T14" fmla="*/ 16 w 29"/>
                  <a:gd name="T15" fmla="*/ 10 h 54"/>
                  <a:gd name="T16" fmla="*/ 16 w 29"/>
                  <a:gd name="T17" fmla="*/ 13 h 54"/>
                  <a:gd name="T18" fmla="*/ 16 w 29"/>
                  <a:gd name="T19" fmla="*/ 19 h 54"/>
                  <a:gd name="T20" fmla="*/ 17 w 29"/>
                  <a:gd name="T21" fmla="*/ 26 h 54"/>
                  <a:gd name="T22" fmla="*/ 20 w 29"/>
                  <a:gd name="T23" fmla="*/ 32 h 54"/>
                  <a:gd name="T24" fmla="*/ 22 w 29"/>
                  <a:gd name="T25" fmla="*/ 37 h 54"/>
                  <a:gd name="T26" fmla="*/ 26 w 29"/>
                  <a:gd name="T27" fmla="*/ 41 h 54"/>
                  <a:gd name="T28" fmla="*/ 29 w 29"/>
                  <a:gd name="T29" fmla="*/ 42 h 54"/>
                  <a:gd name="T30" fmla="*/ 27 w 29"/>
                  <a:gd name="T31" fmla="*/ 42 h 54"/>
                  <a:gd name="T32" fmla="*/ 26 w 29"/>
                  <a:gd name="T33" fmla="*/ 44 h 54"/>
                  <a:gd name="T34" fmla="*/ 25 w 29"/>
                  <a:gd name="T35" fmla="*/ 44 h 54"/>
                  <a:gd name="T36" fmla="*/ 17 w 29"/>
                  <a:gd name="T37" fmla="*/ 42 h 54"/>
                  <a:gd name="T38" fmla="*/ 16 w 29"/>
                  <a:gd name="T39" fmla="*/ 54 h 54"/>
                  <a:gd name="T40" fmla="*/ 13 w 29"/>
                  <a:gd name="T41" fmla="*/ 54 h 54"/>
                  <a:gd name="T42" fmla="*/ 12 w 29"/>
                  <a:gd name="T43" fmla="*/ 42 h 54"/>
                  <a:gd name="T44" fmla="*/ 3 w 29"/>
                  <a:gd name="T45" fmla="*/ 44 h 54"/>
                  <a:gd name="T46" fmla="*/ 1 w 29"/>
                  <a:gd name="T47" fmla="*/ 42 h 54"/>
                  <a:gd name="T48" fmla="*/ 0 w 29"/>
                  <a:gd name="T49" fmla="*/ 42 h 54"/>
                  <a:gd name="T50" fmla="*/ 3 w 29"/>
                  <a:gd name="T51" fmla="*/ 41 h 54"/>
                  <a:gd name="T52" fmla="*/ 5 w 29"/>
                  <a:gd name="T53" fmla="*/ 39 h 54"/>
                  <a:gd name="T54" fmla="*/ 8 w 29"/>
                  <a:gd name="T55" fmla="*/ 36 h 54"/>
                  <a:gd name="T56" fmla="*/ 10 w 29"/>
                  <a:gd name="T57" fmla="*/ 29 h 54"/>
                  <a:gd name="T58" fmla="*/ 12 w 29"/>
                  <a:gd name="T59" fmla="*/ 26 h 54"/>
                  <a:gd name="T60" fmla="*/ 12 w 29"/>
                  <a:gd name="T61" fmla="*/ 20 h 54"/>
                  <a:gd name="T62" fmla="*/ 13 w 29"/>
                  <a:gd name="T63" fmla="*/ 19 h 54"/>
                  <a:gd name="T64" fmla="*/ 13 w 29"/>
                  <a:gd name="T65" fmla="*/ 13 h 54"/>
                  <a:gd name="T66" fmla="*/ 13 w 29"/>
                  <a:gd name="T67" fmla="*/ 10 h 54"/>
                  <a:gd name="T68" fmla="*/ 12 w 29"/>
                  <a:gd name="T69" fmla="*/ 9 h 54"/>
                  <a:gd name="T70" fmla="*/ 9 w 29"/>
                  <a:gd name="T71" fmla="*/ 6 h 54"/>
                  <a:gd name="T72" fmla="*/ 10 w 29"/>
                  <a:gd name="T73" fmla="*/ 5 h 54"/>
                  <a:gd name="T74" fmla="*/ 14 w 29"/>
                  <a:gd name="T75" fmla="*/ 0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28" h="54">
                    <a:moveTo>
                      <a:pt x="14" y="0"/>
                    </a:moveTo>
                    <a:lnTo>
                      <a:pt x="14" y="0"/>
                    </a:lnTo>
                    <a:lnTo>
                      <a:pt x="16" y="1"/>
                    </a:lnTo>
                    <a:lnTo>
                      <a:pt x="17" y="4"/>
                    </a:lnTo>
                    <a:lnTo>
                      <a:pt x="18" y="5"/>
                    </a:lnTo>
                    <a:lnTo>
                      <a:pt x="20" y="6"/>
                    </a:lnTo>
                    <a:lnTo>
                      <a:pt x="17" y="9"/>
                    </a:lnTo>
                    <a:lnTo>
                      <a:pt x="16" y="10"/>
                    </a:lnTo>
                    <a:lnTo>
                      <a:pt x="16" y="13"/>
                    </a:lnTo>
                    <a:lnTo>
                      <a:pt x="16" y="19"/>
                    </a:lnTo>
                    <a:lnTo>
                      <a:pt x="17" y="26"/>
                    </a:lnTo>
                    <a:lnTo>
                      <a:pt x="20" y="32"/>
                    </a:lnTo>
                    <a:lnTo>
                      <a:pt x="22" y="37"/>
                    </a:lnTo>
                    <a:lnTo>
                      <a:pt x="26" y="41"/>
                    </a:lnTo>
                    <a:lnTo>
                      <a:pt x="29" y="42"/>
                    </a:lnTo>
                    <a:lnTo>
                      <a:pt x="27" y="42"/>
                    </a:lnTo>
                    <a:lnTo>
                      <a:pt x="26" y="44"/>
                    </a:lnTo>
                    <a:lnTo>
                      <a:pt x="25" y="44"/>
                    </a:lnTo>
                    <a:lnTo>
                      <a:pt x="17" y="42"/>
                    </a:lnTo>
                    <a:lnTo>
                      <a:pt x="16" y="54"/>
                    </a:lnTo>
                    <a:lnTo>
                      <a:pt x="13" y="54"/>
                    </a:lnTo>
                    <a:lnTo>
                      <a:pt x="12" y="42"/>
                    </a:lnTo>
                    <a:lnTo>
                      <a:pt x="3" y="44"/>
                    </a:lnTo>
                    <a:lnTo>
                      <a:pt x="1" y="42"/>
                    </a:lnTo>
                    <a:lnTo>
                      <a:pt x="0" y="42"/>
                    </a:lnTo>
                    <a:lnTo>
                      <a:pt x="3" y="41"/>
                    </a:lnTo>
                    <a:lnTo>
                      <a:pt x="5" y="39"/>
                    </a:lnTo>
                    <a:lnTo>
                      <a:pt x="8" y="36"/>
                    </a:lnTo>
                    <a:lnTo>
                      <a:pt x="10" y="29"/>
                    </a:lnTo>
                    <a:lnTo>
                      <a:pt x="12" y="26"/>
                    </a:lnTo>
                    <a:lnTo>
                      <a:pt x="12" y="20"/>
                    </a:lnTo>
                    <a:lnTo>
                      <a:pt x="13" y="19"/>
                    </a:lnTo>
                    <a:lnTo>
                      <a:pt x="13" y="13"/>
                    </a:lnTo>
                    <a:lnTo>
                      <a:pt x="13" y="10"/>
                    </a:lnTo>
                    <a:lnTo>
                      <a:pt x="12" y="9"/>
                    </a:lnTo>
                    <a:lnTo>
                      <a:pt x="9" y="6"/>
                    </a:lnTo>
                    <a:lnTo>
                      <a:pt x="10" y="5"/>
                    </a:lnTo>
                    <a:lnTo>
                      <a:pt x="14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40" name="Freeform 302"/>
              <p:cNvSpPr/>
              <p:nvPr userDrawn="1"/>
            </p:nvSpPr>
            <p:spPr bwMode="auto">
              <a:xfrm>
                <a:off x="147" y="87"/>
                <a:ext cx="10" cy="18"/>
              </a:xfrm>
              <a:custGeom>
                <a:gdLst>
                  <a:gd name="T0" fmla="*/ 14 w 29"/>
                  <a:gd name="T1" fmla="*/ 0 h 54"/>
                  <a:gd name="T2" fmla="*/ 14 w 29"/>
                  <a:gd name="T3" fmla="*/ 0 h 54"/>
                  <a:gd name="T4" fmla="*/ 16 w 29"/>
                  <a:gd name="T5" fmla="*/ 1 h 54"/>
                  <a:gd name="T6" fmla="*/ 17 w 29"/>
                  <a:gd name="T7" fmla="*/ 4 h 54"/>
                  <a:gd name="T8" fmla="*/ 18 w 29"/>
                  <a:gd name="T9" fmla="*/ 5 h 54"/>
                  <a:gd name="T10" fmla="*/ 20 w 29"/>
                  <a:gd name="T11" fmla="*/ 6 h 54"/>
                  <a:gd name="T12" fmla="*/ 17 w 29"/>
                  <a:gd name="T13" fmla="*/ 9 h 54"/>
                  <a:gd name="T14" fmla="*/ 16 w 29"/>
                  <a:gd name="T15" fmla="*/ 10 h 54"/>
                  <a:gd name="T16" fmla="*/ 16 w 29"/>
                  <a:gd name="T17" fmla="*/ 13 h 54"/>
                  <a:gd name="T18" fmla="*/ 16 w 29"/>
                  <a:gd name="T19" fmla="*/ 19 h 54"/>
                  <a:gd name="T20" fmla="*/ 17 w 29"/>
                  <a:gd name="T21" fmla="*/ 26 h 54"/>
                  <a:gd name="T22" fmla="*/ 20 w 29"/>
                  <a:gd name="T23" fmla="*/ 32 h 54"/>
                  <a:gd name="T24" fmla="*/ 22 w 29"/>
                  <a:gd name="T25" fmla="*/ 37 h 54"/>
                  <a:gd name="T26" fmla="*/ 26 w 29"/>
                  <a:gd name="T27" fmla="*/ 41 h 54"/>
                  <a:gd name="T28" fmla="*/ 29 w 29"/>
                  <a:gd name="T29" fmla="*/ 42 h 54"/>
                  <a:gd name="T30" fmla="*/ 27 w 29"/>
                  <a:gd name="T31" fmla="*/ 42 h 54"/>
                  <a:gd name="T32" fmla="*/ 26 w 29"/>
                  <a:gd name="T33" fmla="*/ 44 h 54"/>
                  <a:gd name="T34" fmla="*/ 25 w 29"/>
                  <a:gd name="T35" fmla="*/ 44 h 54"/>
                  <a:gd name="T36" fmla="*/ 17 w 29"/>
                  <a:gd name="T37" fmla="*/ 42 h 54"/>
                  <a:gd name="T38" fmla="*/ 16 w 29"/>
                  <a:gd name="T39" fmla="*/ 54 h 54"/>
                  <a:gd name="T40" fmla="*/ 13 w 29"/>
                  <a:gd name="T41" fmla="*/ 54 h 54"/>
                  <a:gd name="T42" fmla="*/ 12 w 29"/>
                  <a:gd name="T43" fmla="*/ 42 h 54"/>
                  <a:gd name="T44" fmla="*/ 3 w 29"/>
                  <a:gd name="T45" fmla="*/ 44 h 54"/>
                  <a:gd name="T46" fmla="*/ 1 w 29"/>
                  <a:gd name="T47" fmla="*/ 42 h 54"/>
                  <a:gd name="T48" fmla="*/ 0 w 29"/>
                  <a:gd name="T49" fmla="*/ 42 h 54"/>
                  <a:gd name="T50" fmla="*/ 3 w 29"/>
                  <a:gd name="T51" fmla="*/ 41 h 54"/>
                  <a:gd name="T52" fmla="*/ 5 w 29"/>
                  <a:gd name="T53" fmla="*/ 39 h 54"/>
                  <a:gd name="T54" fmla="*/ 8 w 29"/>
                  <a:gd name="T55" fmla="*/ 36 h 54"/>
                  <a:gd name="T56" fmla="*/ 10 w 29"/>
                  <a:gd name="T57" fmla="*/ 29 h 54"/>
                  <a:gd name="T58" fmla="*/ 12 w 29"/>
                  <a:gd name="T59" fmla="*/ 26 h 54"/>
                  <a:gd name="T60" fmla="*/ 12 w 29"/>
                  <a:gd name="T61" fmla="*/ 20 h 54"/>
                  <a:gd name="T62" fmla="*/ 13 w 29"/>
                  <a:gd name="T63" fmla="*/ 19 h 54"/>
                  <a:gd name="T64" fmla="*/ 13 w 29"/>
                  <a:gd name="T65" fmla="*/ 13 h 54"/>
                  <a:gd name="T66" fmla="*/ 13 w 29"/>
                  <a:gd name="T67" fmla="*/ 10 h 54"/>
                  <a:gd name="T68" fmla="*/ 12 w 29"/>
                  <a:gd name="T69" fmla="*/ 9 h 54"/>
                  <a:gd name="T70" fmla="*/ 9 w 29"/>
                  <a:gd name="T71" fmla="*/ 6 h 54"/>
                  <a:gd name="T72" fmla="*/ 10 w 29"/>
                  <a:gd name="T73" fmla="*/ 5 h 54"/>
                  <a:gd name="T74" fmla="*/ 14 w 29"/>
                  <a:gd name="T75" fmla="*/ 0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28" h="54">
                    <a:moveTo>
                      <a:pt x="14" y="0"/>
                    </a:moveTo>
                    <a:lnTo>
                      <a:pt x="14" y="0"/>
                    </a:lnTo>
                    <a:lnTo>
                      <a:pt x="16" y="1"/>
                    </a:lnTo>
                    <a:lnTo>
                      <a:pt x="17" y="4"/>
                    </a:lnTo>
                    <a:lnTo>
                      <a:pt x="18" y="5"/>
                    </a:lnTo>
                    <a:lnTo>
                      <a:pt x="20" y="6"/>
                    </a:lnTo>
                    <a:lnTo>
                      <a:pt x="17" y="9"/>
                    </a:lnTo>
                    <a:lnTo>
                      <a:pt x="16" y="10"/>
                    </a:lnTo>
                    <a:lnTo>
                      <a:pt x="16" y="13"/>
                    </a:lnTo>
                    <a:lnTo>
                      <a:pt x="16" y="19"/>
                    </a:lnTo>
                    <a:lnTo>
                      <a:pt x="17" y="26"/>
                    </a:lnTo>
                    <a:lnTo>
                      <a:pt x="20" y="32"/>
                    </a:lnTo>
                    <a:lnTo>
                      <a:pt x="22" y="37"/>
                    </a:lnTo>
                    <a:lnTo>
                      <a:pt x="26" y="41"/>
                    </a:lnTo>
                    <a:lnTo>
                      <a:pt x="29" y="42"/>
                    </a:lnTo>
                    <a:lnTo>
                      <a:pt x="27" y="42"/>
                    </a:lnTo>
                    <a:lnTo>
                      <a:pt x="26" y="44"/>
                    </a:lnTo>
                    <a:lnTo>
                      <a:pt x="25" y="44"/>
                    </a:lnTo>
                    <a:lnTo>
                      <a:pt x="17" y="42"/>
                    </a:lnTo>
                    <a:lnTo>
                      <a:pt x="16" y="54"/>
                    </a:lnTo>
                    <a:lnTo>
                      <a:pt x="13" y="54"/>
                    </a:lnTo>
                    <a:lnTo>
                      <a:pt x="12" y="42"/>
                    </a:lnTo>
                    <a:lnTo>
                      <a:pt x="3" y="44"/>
                    </a:lnTo>
                    <a:lnTo>
                      <a:pt x="1" y="42"/>
                    </a:lnTo>
                    <a:lnTo>
                      <a:pt x="0" y="42"/>
                    </a:lnTo>
                    <a:lnTo>
                      <a:pt x="3" y="41"/>
                    </a:lnTo>
                    <a:lnTo>
                      <a:pt x="5" y="39"/>
                    </a:lnTo>
                    <a:lnTo>
                      <a:pt x="8" y="36"/>
                    </a:lnTo>
                    <a:lnTo>
                      <a:pt x="10" y="29"/>
                    </a:lnTo>
                    <a:lnTo>
                      <a:pt x="12" y="26"/>
                    </a:lnTo>
                    <a:lnTo>
                      <a:pt x="12" y="20"/>
                    </a:lnTo>
                    <a:lnTo>
                      <a:pt x="13" y="19"/>
                    </a:lnTo>
                    <a:lnTo>
                      <a:pt x="13" y="13"/>
                    </a:lnTo>
                    <a:lnTo>
                      <a:pt x="13" y="10"/>
                    </a:lnTo>
                    <a:lnTo>
                      <a:pt x="12" y="9"/>
                    </a:lnTo>
                    <a:lnTo>
                      <a:pt x="9" y="6"/>
                    </a:lnTo>
                    <a:lnTo>
                      <a:pt x="10" y="5"/>
                    </a:lnTo>
                    <a:lnTo>
                      <a:pt x="14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41" name="Freeform 303"/>
              <p:cNvSpPr/>
              <p:nvPr userDrawn="1"/>
            </p:nvSpPr>
            <p:spPr bwMode="auto">
              <a:xfrm>
                <a:off x="158" y="75"/>
                <a:ext cx="10" cy="18"/>
              </a:xfrm>
              <a:custGeom>
                <a:gdLst>
                  <a:gd name="T0" fmla="*/ 15 w 29"/>
                  <a:gd name="T1" fmla="*/ 0 h 55"/>
                  <a:gd name="T2" fmla="*/ 16 w 29"/>
                  <a:gd name="T3" fmla="*/ 1 h 55"/>
                  <a:gd name="T4" fmla="*/ 17 w 29"/>
                  <a:gd name="T5" fmla="*/ 3 h 55"/>
                  <a:gd name="T6" fmla="*/ 19 w 29"/>
                  <a:gd name="T7" fmla="*/ 5 h 55"/>
                  <a:gd name="T8" fmla="*/ 20 w 29"/>
                  <a:gd name="T9" fmla="*/ 7 h 55"/>
                  <a:gd name="T10" fmla="*/ 19 w 29"/>
                  <a:gd name="T11" fmla="*/ 7 h 55"/>
                  <a:gd name="T12" fmla="*/ 17 w 29"/>
                  <a:gd name="T13" fmla="*/ 8 h 55"/>
                  <a:gd name="T14" fmla="*/ 16 w 29"/>
                  <a:gd name="T15" fmla="*/ 9 h 55"/>
                  <a:gd name="T16" fmla="*/ 16 w 29"/>
                  <a:gd name="T17" fmla="*/ 10 h 55"/>
                  <a:gd name="T18" fmla="*/ 16 w 29"/>
                  <a:gd name="T19" fmla="*/ 12 h 55"/>
                  <a:gd name="T20" fmla="*/ 16 w 29"/>
                  <a:gd name="T21" fmla="*/ 22 h 55"/>
                  <a:gd name="T22" fmla="*/ 19 w 29"/>
                  <a:gd name="T23" fmla="*/ 30 h 55"/>
                  <a:gd name="T24" fmla="*/ 23 w 29"/>
                  <a:gd name="T25" fmla="*/ 38 h 55"/>
                  <a:gd name="T26" fmla="*/ 26 w 29"/>
                  <a:gd name="T27" fmla="*/ 42 h 55"/>
                  <a:gd name="T28" fmla="*/ 29 w 29"/>
                  <a:gd name="T29" fmla="*/ 43 h 55"/>
                  <a:gd name="T30" fmla="*/ 28 w 29"/>
                  <a:gd name="T31" fmla="*/ 43 h 55"/>
                  <a:gd name="T32" fmla="*/ 26 w 29"/>
                  <a:gd name="T33" fmla="*/ 43 h 55"/>
                  <a:gd name="T34" fmla="*/ 25 w 29"/>
                  <a:gd name="T35" fmla="*/ 43 h 55"/>
                  <a:gd name="T36" fmla="*/ 17 w 29"/>
                  <a:gd name="T37" fmla="*/ 42 h 55"/>
                  <a:gd name="T38" fmla="*/ 16 w 29"/>
                  <a:gd name="T39" fmla="*/ 55 h 55"/>
                  <a:gd name="T40" fmla="*/ 13 w 29"/>
                  <a:gd name="T41" fmla="*/ 55 h 55"/>
                  <a:gd name="T42" fmla="*/ 12 w 29"/>
                  <a:gd name="T43" fmla="*/ 42 h 55"/>
                  <a:gd name="T44" fmla="*/ 3 w 29"/>
                  <a:gd name="T45" fmla="*/ 43 h 55"/>
                  <a:gd name="T46" fmla="*/ 2 w 29"/>
                  <a:gd name="T47" fmla="*/ 43 h 55"/>
                  <a:gd name="T48" fmla="*/ 0 w 29"/>
                  <a:gd name="T49" fmla="*/ 43 h 55"/>
                  <a:gd name="T50" fmla="*/ 3 w 29"/>
                  <a:gd name="T51" fmla="*/ 42 h 55"/>
                  <a:gd name="T52" fmla="*/ 6 w 29"/>
                  <a:gd name="T53" fmla="*/ 39 h 55"/>
                  <a:gd name="T54" fmla="*/ 8 w 29"/>
                  <a:gd name="T55" fmla="*/ 36 h 55"/>
                  <a:gd name="T56" fmla="*/ 11 w 29"/>
                  <a:gd name="T57" fmla="*/ 30 h 55"/>
                  <a:gd name="T58" fmla="*/ 12 w 29"/>
                  <a:gd name="T59" fmla="*/ 26 h 55"/>
                  <a:gd name="T60" fmla="*/ 12 w 29"/>
                  <a:gd name="T61" fmla="*/ 21 h 55"/>
                  <a:gd name="T62" fmla="*/ 13 w 29"/>
                  <a:gd name="T63" fmla="*/ 20 h 55"/>
                  <a:gd name="T64" fmla="*/ 13 w 29"/>
                  <a:gd name="T65" fmla="*/ 13 h 55"/>
                  <a:gd name="T66" fmla="*/ 13 w 29"/>
                  <a:gd name="T67" fmla="*/ 10 h 55"/>
                  <a:gd name="T68" fmla="*/ 13 w 29"/>
                  <a:gd name="T69" fmla="*/ 9 h 55"/>
                  <a:gd name="T70" fmla="*/ 12 w 29"/>
                  <a:gd name="T71" fmla="*/ 8 h 55"/>
                  <a:gd name="T72" fmla="*/ 10 w 29"/>
                  <a:gd name="T73" fmla="*/ 7 h 55"/>
                  <a:gd name="T74" fmla="*/ 11 w 29"/>
                  <a:gd name="T75" fmla="*/ 5 h 55"/>
                  <a:gd name="T76" fmla="*/ 12 w 29"/>
                  <a:gd name="T77" fmla="*/ 3 h 55"/>
                  <a:gd name="T78" fmla="*/ 13 w 29"/>
                  <a:gd name="T79" fmla="*/ 1 h 55"/>
                  <a:gd name="T80" fmla="*/ 15 w 29"/>
                  <a:gd name="T81" fmla="*/ 0 h 5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28" h="55">
                    <a:moveTo>
                      <a:pt x="15" y="0"/>
                    </a:moveTo>
                    <a:lnTo>
                      <a:pt x="16" y="1"/>
                    </a:lnTo>
                    <a:lnTo>
                      <a:pt x="17" y="3"/>
                    </a:lnTo>
                    <a:lnTo>
                      <a:pt x="19" y="5"/>
                    </a:lnTo>
                    <a:lnTo>
                      <a:pt x="20" y="7"/>
                    </a:lnTo>
                    <a:lnTo>
                      <a:pt x="19" y="7"/>
                    </a:lnTo>
                    <a:lnTo>
                      <a:pt x="17" y="8"/>
                    </a:lnTo>
                    <a:lnTo>
                      <a:pt x="16" y="9"/>
                    </a:lnTo>
                    <a:lnTo>
                      <a:pt x="16" y="10"/>
                    </a:lnTo>
                    <a:lnTo>
                      <a:pt x="16" y="12"/>
                    </a:lnTo>
                    <a:lnTo>
                      <a:pt x="16" y="22"/>
                    </a:lnTo>
                    <a:lnTo>
                      <a:pt x="19" y="30"/>
                    </a:lnTo>
                    <a:lnTo>
                      <a:pt x="23" y="38"/>
                    </a:lnTo>
                    <a:lnTo>
                      <a:pt x="26" y="42"/>
                    </a:lnTo>
                    <a:lnTo>
                      <a:pt x="29" y="43"/>
                    </a:lnTo>
                    <a:lnTo>
                      <a:pt x="28" y="43"/>
                    </a:lnTo>
                    <a:lnTo>
                      <a:pt x="26" y="43"/>
                    </a:lnTo>
                    <a:lnTo>
                      <a:pt x="25" y="43"/>
                    </a:lnTo>
                    <a:lnTo>
                      <a:pt x="17" y="42"/>
                    </a:lnTo>
                    <a:lnTo>
                      <a:pt x="16" y="55"/>
                    </a:lnTo>
                    <a:lnTo>
                      <a:pt x="13" y="55"/>
                    </a:lnTo>
                    <a:lnTo>
                      <a:pt x="12" y="42"/>
                    </a:lnTo>
                    <a:lnTo>
                      <a:pt x="3" y="43"/>
                    </a:lnTo>
                    <a:lnTo>
                      <a:pt x="2" y="43"/>
                    </a:lnTo>
                    <a:lnTo>
                      <a:pt x="0" y="43"/>
                    </a:lnTo>
                    <a:lnTo>
                      <a:pt x="3" y="42"/>
                    </a:lnTo>
                    <a:lnTo>
                      <a:pt x="6" y="39"/>
                    </a:lnTo>
                    <a:lnTo>
                      <a:pt x="8" y="36"/>
                    </a:lnTo>
                    <a:lnTo>
                      <a:pt x="11" y="30"/>
                    </a:lnTo>
                    <a:lnTo>
                      <a:pt x="12" y="26"/>
                    </a:lnTo>
                    <a:lnTo>
                      <a:pt x="12" y="21"/>
                    </a:lnTo>
                    <a:lnTo>
                      <a:pt x="13" y="20"/>
                    </a:lnTo>
                    <a:lnTo>
                      <a:pt x="13" y="13"/>
                    </a:lnTo>
                    <a:lnTo>
                      <a:pt x="13" y="10"/>
                    </a:lnTo>
                    <a:lnTo>
                      <a:pt x="13" y="9"/>
                    </a:lnTo>
                    <a:lnTo>
                      <a:pt x="12" y="8"/>
                    </a:lnTo>
                    <a:lnTo>
                      <a:pt x="10" y="7"/>
                    </a:lnTo>
                    <a:lnTo>
                      <a:pt x="11" y="5"/>
                    </a:lnTo>
                    <a:lnTo>
                      <a:pt x="12" y="3"/>
                    </a:lnTo>
                    <a:lnTo>
                      <a:pt x="13" y="1"/>
                    </a:lnTo>
                    <a:lnTo>
                      <a:pt x="15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42" name="Freeform 304"/>
              <p:cNvSpPr/>
              <p:nvPr userDrawn="1"/>
            </p:nvSpPr>
            <p:spPr bwMode="auto">
              <a:xfrm>
                <a:off x="74" y="133"/>
                <a:ext cx="9" cy="19"/>
              </a:xfrm>
              <a:custGeom>
                <a:gdLst>
                  <a:gd name="T0" fmla="*/ 13 w 27"/>
                  <a:gd name="T1" fmla="*/ 0 h 55"/>
                  <a:gd name="T2" fmla="*/ 13 w 27"/>
                  <a:gd name="T3" fmla="*/ 0 h 55"/>
                  <a:gd name="T4" fmla="*/ 17 w 27"/>
                  <a:gd name="T5" fmla="*/ 4 h 55"/>
                  <a:gd name="T6" fmla="*/ 18 w 27"/>
                  <a:gd name="T7" fmla="*/ 5 h 55"/>
                  <a:gd name="T8" fmla="*/ 18 w 27"/>
                  <a:gd name="T9" fmla="*/ 7 h 55"/>
                  <a:gd name="T10" fmla="*/ 17 w 27"/>
                  <a:gd name="T11" fmla="*/ 8 h 55"/>
                  <a:gd name="T12" fmla="*/ 16 w 27"/>
                  <a:gd name="T13" fmla="*/ 9 h 55"/>
                  <a:gd name="T14" fmla="*/ 14 w 27"/>
                  <a:gd name="T15" fmla="*/ 11 h 55"/>
                  <a:gd name="T16" fmla="*/ 14 w 27"/>
                  <a:gd name="T17" fmla="*/ 13 h 55"/>
                  <a:gd name="T18" fmla="*/ 14 w 27"/>
                  <a:gd name="T19" fmla="*/ 18 h 55"/>
                  <a:gd name="T20" fmla="*/ 17 w 27"/>
                  <a:gd name="T21" fmla="*/ 28 h 55"/>
                  <a:gd name="T22" fmla="*/ 21 w 27"/>
                  <a:gd name="T23" fmla="*/ 35 h 55"/>
                  <a:gd name="T24" fmla="*/ 23 w 27"/>
                  <a:gd name="T25" fmla="*/ 39 h 55"/>
                  <a:gd name="T26" fmla="*/ 26 w 27"/>
                  <a:gd name="T27" fmla="*/ 42 h 55"/>
                  <a:gd name="T28" fmla="*/ 27 w 27"/>
                  <a:gd name="T29" fmla="*/ 43 h 55"/>
                  <a:gd name="T30" fmla="*/ 25 w 27"/>
                  <a:gd name="T31" fmla="*/ 43 h 55"/>
                  <a:gd name="T32" fmla="*/ 17 w 27"/>
                  <a:gd name="T33" fmla="*/ 42 h 55"/>
                  <a:gd name="T34" fmla="*/ 14 w 27"/>
                  <a:gd name="T35" fmla="*/ 55 h 55"/>
                  <a:gd name="T36" fmla="*/ 12 w 27"/>
                  <a:gd name="T37" fmla="*/ 55 h 55"/>
                  <a:gd name="T38" fmla="*/ 10 w 27"/>
                  <a:gd name="T39" fmla="*/ 42 h 55"/>
                  <a:gd name="T40" fmla="*/ 3 w 27"/>
                  <a:gd name="T41" fmla="*/ 43 h 55"/>
                  <a:gd name="T42" fmla="*/ 1 w 27"/>
                  <a:gd name="T43" fmla="*/ 43 h 55"/>
                  <a:gd name="T44" fmla="*/ 0 w 27"/>
                  <a:gd name="T45" fmla="*/ 43 h 55"/>
                  <a:gd name="T46" fmla="*/ 1 w 27"/>
                  <a:gd name="T47" fmla="*/ 42 h 55"/>
                  <a:gd name="T48" fmla="*/ 4 w 27"/>
                  <a:gd name="T49" fmla="*/ 39 h 55"/>
                  <a:gd name="T50" fmla="*/ 6 w 27"/>
                  <a:gd name="T51" fmla="*/ 35 h 55"/>
                  <a:gd name="T52" fmla="*/ 10 w 27"/>
                  <a:gd name="T53" fmla="*/ 30 h 55"/>
                  <a:gd name="T54" fmla="*/ 10 w 27"/>
                  <a:gd name="T55" fmla="*/ 25 h 55"/>
                  <a:gd name="T56" fmla="*/ 12 w 27"/>
                  <a:gd name="T57" fmla="*/ 21 h 55"/>
                  <a:gd name="T58" fmla="*/ 12 w 27"/>
                  <a:gd name="T59" fmla="*/ 18 h 55"/>
                  <a:gd name="T60" fmla="*/ 12 w 27"/>
                  <a:gd name="T61" fmla="*/ 13 h 55"/>
                  <a:gd name="T62" fmla="*/ 13 w 27"/>
                  <a:gd name="T63" fmla="*/ 11 h 55"/>
                  <a:gd name="T64" fmla="*/ 12 w 27"/>
                  <a:gd name="T65" fmla="*/ 9 h 55"/>
                  <a:gd name="T66" fmla="*/ 10 w 27"/>
                  <a:gd name="T67" fmla="*/ 8 h 55"/>
                  <a:gd name="T68" fmla="*/ 9 w 27"/>
                  <a:gd name="T69" fmla="*/ 7 h 55"/>
                  <a:gd name="T70" fmla="*/ 8 w 27"/>
                  <a:gd name="T71" fmla="*/ 5 h 55"/>
                  <a:gd name="T72" fmla="*/ 9 w 27"/>
                  <a:gd name="T73" fmla="*/ 4 h 55"/>
                  <a:gd name="T74" fmla="*/ 10 w 27"/>
                  <a:gd name="T75" fmla="*/ 3 h 55"/>
                  <a:gd name="T76" fmla="*/ 12 w 27"/>
                  <a:gd name="T77" fmla="*/ 2 h 55"/>
                  <a:gd name="T78" fmla="*/ 13 w 27"/>
                  <a:gd name="T79" fmla="*/ 0 h 5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</a:cxnLst>
                <a:rect l="0" t="0" r="r" b="b"/>
                <a:pathLst>
                  <a:path w="27" h="55">
                    <a:moveTo>
                      <a:pt x="13" y="0"/>
                    </a:moveTo>
                    <a:lnTo>
                      <a:pt x="13" y="0"/>
                    </a:lnTo>
                    <a:lnTo>
                      <a:pt x="17" y="4"/>
                    </a:lnTo>
                    <a:lnTo>
                      <a:pt x="18" y="5"/>
                    </a:lnTo>
                    <a:lnTo>
                      <a:pt x="18" y="7"/>
                    </a:lnTo>
                    <a:lnTo>
                      <a:pt x="17" y="8"/>
                    </a:lnTo>
                    <a:lnTo>
                      <a:pt x="16" y="9"/>
                    </a:lnTo>
                    <a:lnTo>
                      <a:pt x="14" y="11"/>
                    </a:lnTo>
                    <a:lnTo>
                      <a:pt x="14" y="13"/>
                    </a:lnTo>
                    <a:lnTo>
                      <a:pt x="14" y="18"/>
                    </a:lnTo>
                    <a:lnTo>
                      <a:pt x="17" y="28"/>
                    </a:lnTo>
                    <a:lnTo>
                      <a:pt x="21" y="35"/>
                    </a:lnTo>
                    <a:lnTo>
                      <a:pt x="23" y="39"/>
                    </a:lnTo>
                    <a:lnTo>
                      <a:pt x="26" y="42"/>
                    </a:lnTo>
                    <a:lnTo>
                      <a:pt x="27" y="43"/>
                    </a:lnTo>
                    <a:lnTo>
                      <a:pt x="25" y="43"/>
                    </a:lnTo>
                    <a:lnTo>
                      <a:pt x="17" y="42"/>
                    </a:lnTo>
                    <a:lnTo>
                      <a:pt x="14" y="55"/>
                    </a:lnTo>
                    <a:lnTo>
                      <a:pt x="12" y="55"/>
                    </a:lnTo>
                    <a:lnTo>
                      <a:pt x="10" y="42"/>
                    </a:lnTo>
                    <a:lnTo>
                      <a:pt x="3" y="43"/>
                    </a:lnTo>
                    <a:lnTo>
                      <a:pt x="1" y="43"/>
                    </a:lnTo>
                    <a:lnTo>
                      <a:pt x="0" y="43"/>
                    </a:lnTo>
                    <a:lnTo>
                      <a:pt x="1" y="42"/>
                    </a:lnTo>
                    <a:lnTo>
                      <a:pt x="4" y="39"/>
                    </a:lnTo>
                    <a:lnTo>
                      <a:pt x="6" y="35"/>
                    </a:lnTo>
                    <a:lnTo>
                      <a:pt x="10" y="30"/>
                    </a:lnTo>
                    <a:lnTo>
                      <a:pt x="10" y="25"/>
                    </a:lnTo>
                    <a:lnTo>
                      <a:pt x="12" y="21"/>
                    </a:lnTo>
                    <a:lnTo>
                      <a:pt x="12" y="18"/>
                    </a:lnTo>
                    <a:lnTo>
                      <a:pt x="12" y="13"/>
                    </a:lnTo>
                    <a:lnTo>
                      <a:pt x="13" y="11"/>
                    </a:lnTo>
                    <a:lnTo>
                      <a:pt x="12" y="9"/>
                    </a:lnTo>
                    <a:lnTo>
                      <a:pt x="10" y="8"/>
                    </a:lnTo>
                    <a:lnTo>
                      <a:pt x="9" y="7"/>
                    </a:lnTo>
                    <a:lnTo>
                      <a:pt x="8" y="5"/>
                    </a:lnTo>
                    <a:lnTo>
                      <a:pt x="9" y="4"/>
                    </a:lnTo>
                    <a:lnTo>
                      <a:pt x="10" y="3"/>
                    </a:lnTo>
                    <a:lnTo>
                      <a:pt x="12" y="2"/>
                    </a:lnTo>
                    <a:lnTo>
                      <a:pt x="13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43" name="Freeform 305"/>
              <p:cNvSpPr/>
              <p:nvPr userDrawn="1"/>
            </p:nvSpPr>
            <p:spPr bwMode="auto">
              <a:xfrm>
                <a:off x="74" y="133"/>
                <a:ext cx="9" cy="19"/>
              </a:xfrm>
              <a:custGeom>
                <a:gdLst>
                  <a:gd name="T0" fmla="*/ 13 w 27"/>
                  <a:gd name="T1" fmla="*/ 0 h 55"/>
                  <a:gd name="T2" fmla="*/ 13 w 27"/>
                  <a:gd name="T3" fmla="*/ 0 h 55"/>
                  <a:gd name="T4" fmla="*/ 17 w 27"/>
                  <a:gd name="T5" fmla="*/ 4 h 55"/>
                  <a:gd name="T6" fmla="*/ 18 w 27"/>
                  <a:gd name="T7" fmla="*/ 5 h 55"/>
                  <a:gd name="T8" fmla="*/ 18 w 27"/>
                  <a:gd name="T9" fmla="*/ 7 h 55"/>
                  <a:gd name="T10" fmla="*/ 17 w 27"/>
                  <a:gd name="T11" fmla="*/ 8 h 55"/>
                  <a:gd name="T12" fmla="*/ 16 w 27"/>
                  <a:gd name="T13" fmla="*/ 9 h 55"/>
                  <a:gd name="T14" fmla="*/ 14 w 27"/>
                  <a:gd name="T15" fmla="*/ 11 h 55"/>
                  <a:gd name="T16" fmla="*/ 14 w 27"/>
                  <a:gd name="T17" fmla="*/ 13 h 55"/>
                  <a:gd name="T18" fmla="*/ 14 w 27"/>
                  <a:gd name="T19" fmla="*/ 18 h 55"/>
                  <a:gd name="T20" fmla="*/ 17 w 27"/>
                  <a:gd name="T21" fmla="*/ 28 h 55"/>
                  <a:gd name="T22" fmla="*/ 21 w 27"/>
                  <a:gd name="T23" fmla="*/ 35 h 55"/>
                  <a:gd name="T24" fmla="*/ 23 w 27"/>
                  <a:gd name="T25" fmla="*/ 39 h 55"/>
                  <a:gd name="T26" fmla="*/ 26 w 27"/>
                  <a:gd name="T27" fmla="*/ 42 h 55"/>
                  <a:gd name="T28" fmla="*/ 27 w 27"/>
                  <a:gd name="T29" fmla="*/ 43 h 55"/>
                  <a:gd name="T30" fmla="*/ 25 w 27"/>
                  <a:gd name="T31" fmla="*/ 43 h 55"/>
                  <a:gd name="T32" fmla="*/ 17 w 27"/>
                  <a:gd name="T33" fmla="*/ 42 h 55"/>
                  <a:gd name="T34" fmla="*/ 14 w 27"/>
                  <a:gd name="T35" fmla="*/ 55 h 55"/>
                  <a:gd name="T36" fmla="*/ 12 w 27"/>
                  <a:gd name="T37" fmla="*/ 55 h 55"/>
                  <a:gd name="T38" fmla="*/ 10 w 27"/>
                  <a:gd name="T39" fmla="*/ 42 h 55"/>
                  <a:gd name="T40" fmla="*/ 3 w 27"/>
                  <a:gd name="T41" fmla="*/ 43 h 55"/>
                  <a:gd name="T42" fmla="*/ 1 w 27"/>
                  <a:gd name="T43" fmla="*/ 43 h 55"/>
                  <a:gd name="T44" fmla="*/ 0 w 27"/>
                  <a:gd name="T45" fmla="*/ 43 h 55"/>
                  <a:gd name="T46" fmla="*/ 1 w 27"/>
                  <a:gd name="T47" fmla="*/ 42 h 55"/>
                  <a:gd name="T48" fmla="*/ 4 w 27"/>
                  <a:gd name="T49" fmla="*/ 39 h 55"/>
                  <a:gd name="T50" fmla="*/ 6 w 27"/>
                  <a:gd name="T51" fmla="*/ 35 h 55"/>
                  <a:gd name="T52" fmla="*/ 10 w 27"/>
                  <a:gd name="T53" fmla="*/ 30 h 55"/>
                  <a:gd name="T54" fmla="*/ 10 w 27"/>
                  <a:gd name="T55" fmla="*/ 25 h 55"/>
                  <a:gd name="T56" fmla="*/ 12 w 27"/>
                  <a:gd name="T57" fmla="*/ 21 h 55"/>
                  <a:gd name="T58" fmla="*/ 12 w 27"/>
                  <a:gd name="T59" fmla="*/ 18 h 55"/>
                  <a:gd name="T60" fmla="*/ 12 w 27"/>
                  <a:gd name="T61" fmla="*/ 13 h 55"/>
                  <a:gd name="T62" fmla="*/ 13 w 27"/>
                  <a:gd name="T63" fmla="*/ 11 h 55"/>
                  <a:gd name="T64" fmla="*/ 12 w 27"/>
                  <a:gd name="T65" fmla="*/ 9 h 55"/>
                  <a:gd name="T66" fmla="*/ 10 w 27"/>
                  <a:gd name="T67" fmla="*/ 8 h 55"/>
                  <a:gd name="T68" fmla="*/ 9 w 27"/>
                  <a:gd name="T69" fmla="*/ 7 h 55"/>
                  <a:gd name="T70" fmla="*/ 8 w 27"/>
                  <a:gd name="T71" fmla="*/ 5 h 55"/>
                  <a:gd name="T72" fmla="*/ 9 w 27"/>
                  <a:gd name="T73" fmla="*/ 4 h 55"/>
                  <a:gd name="T74" fmla="*/ 10 w 27"/>
                  <a:gd name="T75" fmla="*/ 3 h 55"/>
                  <a:gd name="T76" fmla="*/ 12 w 27"/>
                  <a:gd name="T77" fmla="*/ 2 h 55"/>
                  <a:gd name="T78" fmla="*/ 13 w 27"/>
                  <a:gd name="T79" fmla="*/ 0 h 5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</a:cxnLst>
                <a:rect l="0" t="0" r="r" b="b"/>
                <a:pathLst>
                  <a:path w="27" h="55">
                    <a:moveTo>
                      <a:pt x="13" y="0"/>
                    </a:moveTo>
                    <a:lnTo>
                      <a:pt x="13" y="0"/>
                    </a:lnTo>
                    <a:lnTo>
                      <a:pt x="17" y="4"/>
                    </a:lnTo>
                    <a:lnTo>
                      <a:pt x="18" y="5"/>
                    </a:lnTo>
                    <a:lnTo>
                      <a:pt x="18" y="7"/>
                    </a:lnTo>
                    <a:lnTo>
                      <a:pt x="17" y="8"/>
                    </a:lnTo>
                    <a:lnTo>
                      <a:pt x="16" y="9"/>
                    </a:lnTo>
                    <a:lnTo>
                      <a:pt x="14" y="11"/>
                    </a:lnTo>
                    <a:lnTo>
                      <a:pt x="14" y="13"/>
                    </a:lnTo>
                    <a:lnTo>
                      <a:pt x="14" y="18"/>
                    </a:lnTo>
                    <a:lnTo>
                      <a:pt x="17" y="28"/>
                    </a:lnTo>
                    <a:lnTo>
                      <a:pt x="21" y="35"/>
                    </a:lnTo>
                    <a:lnTo>
                      <a:pt x="23" y="39"/>
                    </a:lnTo>
                    <a:lnTo>
                      <a:pt x="26" y="42"/>
                    </a:lnTo>
                    <a:lnTo>
                      <a:pt x="27" y="43"/>
                    </a:lnTo>
                    <a:lnTo>
                      <a:pt x="25" y="43"/>
                    </a:lnTo>
                    <a:lnTo>
                      <a:pt x="17" y="42"/>
                    </a:lnTo>
                    <a:lnTo>
                      <a:pt x="14" y="55"/>
                    </a:lnTo>
                    <a:lnTo>
                      <a:pt x="12" y="55"/>
                    </a:lnTo>
                    <a:lnTo>
                      <a:pt x="10" y="42"/>
                    </a:lnTo>
                    <a:lnTo>
                      <a:pt x="3" y="43"/>
                    </a:lnTo>
                    <a:lnTo>
                      <a:pt x="1" y="43"/>
                    </a:lnTo>
                    <a:lnTo>
                      <a:pt x="0" y="43"/>
                    </a:lnTo>
                    <a:lnTo>
                      <a:pt x="1" y="42"/>
                    </a:lnTo>
                    <a:lnTo>
                      <a:pt x="4" y="39"/>
                    </a:lnTo>
                    <a:lnTo>
                      <a:pt x="6" y="35"/>
                    </a:lnTo>
                    <a:lnTo>
                      <a:pt x="10" y="30"/>
                    </a:lnTo>
                    <a:lnTo>
                      <a:pt x="10" y="25"/>
                    </a:lnTo>
                    <a:lnTo>
                      <a:pt x="12" y="21"/>
                    </a:lnTo>
                    <a:lnTo>
                      <a:pt x="12" y="18"/>
                    </a:lnTo>
                    <a:lnTo>
                      <a:pt x="12" y="13"/>
                    </a:lnTo>
                    <a:lnTo>
                      <a:pt x="13" y="11"/>
                    </a:lnTo>
                    <a:lnTo>
                      <a:pt x="12" y="9"/>
                    </a:lnTo>
                    <a:lnTo>
                      <a:pt x="10" y="8"/>
                    </a:lnTo>
                    <a:lnTo>
                      <a:pt x="9" y="7"/>
                    </a:lnTo>
                    <a:lnTo>
                      <a:pt x="8" y="5"/>
                    </a:lnTo>
                    <a:lnTo>
                      <a:pt x="9" y="4"/>
                    </a:lnTo>
                    <a:lnTo>
                      <a:pt x="10" y="3"/>
                    </a:lnTo>
                    <a:lnTo>
                      <a:pt x="12" y="2"/>
                    </a:lnTo>
                    <a:lnTo>
                      <a:pt x="13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44" name="Freeform 306"/>
              <p:cNvSpPr/>
              <p:nvPr userDrawn="1"/>
            </p:nvSpPr>
            <p:spPr bwMode="auto">
              <a:xfrm>
                <a:off x="95" y="133"/>
                <a:ext cx="9" cy="19"/>
              </a:xfrm>
              <a:custGeom>
                <a:gdLst>
                  <a:gd name="T0" fmla="*/ 13 w 27"/>
                  <a:gd name="T1" fmla="*/ 0 h 55"/>
                  <a:gd name="T2" fmla="*/ 13 w 27"/>
                  <a:gd name="T3" fmla="*/ 0 h 55"/>
                  <a:gd name="T4" fmla="*/ 17 w 27"/>
                  <a:gd name="T5" fmla="*/ 4 h 55"/>
                  <a:gd name="T6" fmla="*/ 18 w 27"/>
                  <a:gd name="T7" fmla="*/ 5 h 55"/>
                  <a:gd name="T8" fmla="*/ 18 w 27"/>
                  <a:gd name="T9" fmla="*/ 7 h 55"/>
                  <a:gd name="T10" fmla="*/ 17 w 27"/>
                  <a:gd name="T11" fmla="*/ 8 h 55"/>
                  <a:gd name="T12" fmla="*/ 14 w 27"/>
                  <a:gd name="T13" fmla="*/ 9 h 55"/>
                  <a:gd name="T14" fmla="*/ 14 w 27"/>
                  <a:gd name="T15" fmla="*/ 11 h 55"/>
                  <a:gd name="T16" fmla="*/ 14 w 27"/>
                  <a:gd name="T17" fmla="*/ 13 h 55"/>
                  <a:gd name="T18" fmla="*/ 14 w 27"/>
                  <a:gd name="T19" fmla="*/ 18 h 55"/>
                  <a:gd name="T20" fmla="*/ 17 w 27"/>
                  <a:gd name="T21" fmla="*/ 28 h 55"/>
                  <a:gd name="T22" fmla="*/ 21 w 27"/>
                  <a:gd name="T23" fmla="*/ 35 h 55"/>
                  <a:gd name="T24" fmla="*/ 23 w 27"/>
                  <a:gd name="T25" fmla="*/ 39 h 55"/>
                  <a:gd name="T26" fmla="*/ 26 w 27"/>
                  <a:gd name="T27" fmla="*/ 42 h 55"/>
                  <a:gd name="T28" fmla="*/ 27 w 27"/>
                  <a:gd name="T29" fmla="*/ 43 h 55"/>
                  <a:gd name="T30" fmla="*/ 26 w 27"/>
                  <a:gd name="T31" fmla="*/ 43 h 55"/>
                  <a:gd name="T32" fmla="*/ 25 w 27"/>
                  <a:gd name="T33" fmla="*/ 43 h 55"/>
                  <a:gd name="T34" fmla="*/ 17 w 27"/>
                  <a:gd name="T35" fmla="*/ 42 h 55"/>
                  <a:gd name="T36" fmla="*/ 14 w 27"/>
                  <a:gd name="T37" fmla="*/ 55 h 55"/>
                  <a:gd name="T38" fmla="*/ 12 w 27"/>
                  <a:gd name="T39" fmla="*/ 55 h 55"/>
                  <a:gd name="T40" fmla="*/ 10 w 27"/>
                  <a:gd name="T41" fmla="*/ 42 h 55"/>
                  <a:gd name="T42" fmla="*/ 3 w 27"/>
                  <a:gd name="T43" fmla="*/ 43 h 55"/>
                  <a:gd name="T44" fmla="*/ 1 w 27"/>
                  <a:gd name="T45" fmla="*/ 43 h 55"/>
                  <a:gd name="T46" fmla="*/ 0 w 27"/>
                  <a:gd name="T47" fmla="*/ 43 h 55"/>
                  <a:gd name="T48" fmla="*/ 1 w 27"/>
                  <a:gd name="T49" fmla="*/ 42 h 55"/>
                  <a:gd name="T50" fmla="*/ 4 w 27"/>
                  <a:gd name="T51" fmla="*/ 39 h 55"/>
                  <a:gd name="T52" fmla="*/ 6 w 27"/>
                  <a:gd name="T53" fmla="*/ 35 h 55"/>
                  <a:gd name="T54" fmla="*/ 9 w 27"/>
                  <a:gd name="T55" fmla="*/ 30 h 55"/>
                  <a:gd name="T56" fmla="*/ 10 w 27"/>
                  <a:gd name="T57" fmla="*/ 25 h 55"/>
                  <a:gd name="T58" fmla="*/ 12 w 27"/>
                  <a:gd name="T59" fmla="*/ 21 h 55"/>
                  <a:gd name="T60" fmla="*/ 12 w 27"/>
                  <a:gd name="T61" fmla="*/ 18 h 55"/>
                  <a:gd name="T62" fmla="*/ 12 w 27"/>
                  <a:gd name="T63" fmla="*/ 13 h 55"/>
                  <a:gd name="T64" fmla="*/ 13 w 27"/>
                  <a:gd name="T65" fmla="*/ 11 h 55"/>
                  <a:gd name="T66" fmla="*/ 12 w 27"/>
                  <a:gd name="T67" fmla="*/ 9 h 55"/>
                  <a:gd name="T68" fmla="*/ 10 w 27"/>
                  <a:gd name="T69" fmla="*/ 8 h 55"/>
                  <a:gd name="T70" fmla="*/ 9 w 27"/>
                  <a:gd name="T71" fmla="*/ 7 h 55"/>
                  <a:gd name="T72" fmla="*/ 8 w 27"/>
                  <a:gd name="T73" fmla="*/ 5 h 55"/>
                  <a:gd name="T74" fmla="*/ 9 w 27"/>
                  <a:gd name="T75" fmla="*/ 4 h 55"/>
                  <a:gd name="T76" fmla="*/ 10 w 27"/>
                  <a:gd name="T77" fmla="*/ 3 h 55"/>
                  <a:gd name="T78" fmla="*/ 12 w 27"/>
                  <a:gd name="T79" fmla="*/ 2 h 55"/>
                  <a:gd name="T80" fmla="*/ 13 w 27"/>
                  <a:gd name="T81" fmla="*/ 0 h 5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27" h="55">
                    <a:moveTo>
                      <a:pt x="13" y="0"/>
                    </a:moveTo>
                    <a:lnTo>
                      <a:pt x="13" y="0"/>
                    </a:lnTo>
                    <a:lnTo>
                      <a:pt x="17" y="4"/>
                    </a:lnTo>
                    <a:lnTo>
                      <a:pt x="18" y="5"/>
                    </a:lnTo>
                    <a:lnTo>
                      <a:pt x="18" y="7"/>
                    </a:lnTo>
                    <a:lnTo>
                      <a:pt x="17" y="8"/>
                    </a:lnTo>
                    <a:lnTo>
                      <a:pt x="14" y="9"/>
                    </a:lnTo>
                    <a:lnTo>
                      <a:pt x="14" y="11"/>
                    </a:lnTo>
                    <a:lnTo>
                      <a:pt x="14" y="13"/>
                    </a:lnTo>
                    <a:lnTo>
                      <a:pt x="14" y="18"/>
                    </a:lnTo>
                    <a:lnTo>
                      <a:pt x="17" y="28"/>
                    </a:lnTo>
                    <a:lnTo>
                      <a:pt x="21" y="35"/>
                    </a:lnTo>
                    <a:lnTo>
                      <a:pt x="23" y="39"/>
                    </a:lnTo>
                    <a:lnTo>
                      <a:pt x="26" y="42"/>
                    </a:lnTo>
                    <a:lnTo>
                      <a:pt x="27" y="43"/>
                    </a:lnTo>
                    <a:lnTo>
                      <a:pt x="26" y="43"/>
                    </a:lnTo>
                    <a:lnTo>
                      <a:pt x="25" y="43"/>
                    </a:lnTo>
                    <a:lnTo>
                      <a:pt x="17" y="42"/>
                    </a:lnTo>
                    <a:lnTo>
                      <a:pt x="14" y="55"/>
                    </a:lnTo>
                    <a:lnTo>
                      <a:pt x="12" y="55"/>
                    </a:lnTo>
                    <a:lnTo>
                      <a:pt x="10" y="42"/>
                    </a:lnTo>
                    <a:lnTo>
                      <a:pt x="3" y="43"/>
                    </a:lnTo>
                    <a:lnTo>
                      <a:pt x="1" y="43"/>
                    </a:lnTo>
                    <a:lnTo>
                      <a:pt x="0" y="43"/>
                    </a:lnTo>
                    <a:lnTo>
                      <a:pt x="1" y="42"/>
                    </a:lnTo>
                    <a:lnTo>
                      <a:pt x="4" y="39"/>
                    </a:lnTo>
                    <a:lnTo>
                      <a:pt x="6" y="35"/>
                    </a:lnTo>
                    <a:lnTo>
                      <a:pt x="9" y="30"/>
                    </a:lnTo>
                    <a:lnTo>
                      <a:pt x="10" y="25"/>
                    </a:lnTo>
                    <a:lnTo>
                      <a:pt x="12" y="21"/>
                    </a:lnTo>
                    <a:lnTo>
                      <a:pt x="12" y="18"/>
                    </a:lnTo>
                    <a:lnTo>
                      <a:pt x="12" y="13"/>
                    </a:lnTo>
                    <a:lnTo>
                      <a:pt x="13" y="11"/>
                    </a:lnTo>
                    <a:lnTo>
                      <a:pt x="12" y="9"/>
                    </a:lnTo>
                    <a:lnTo>
                      <a:pt x="10" y="8"/>
                    </a:lnTo>
                    <a:lnTo>
                      <a:pt x="9" y="7"/>
                    </a:lnTo>
                    <a:lnTo>
                      <a:pt x="8" y="5"/>
                    </a:lnTo>
                    <a:lnTo>
                      <a:pt x="9" y="4"/>
                    </a:lnTo>
                    <a:lnTo>
                      <a:pt x="10" y="3"/>
                    </a:lnTo>
                    <a:lnTo>
                      <a:pt x="12" y="2"/>
                    </a:lnTo>
                    <a:lnTo>
                      <a:pt x="13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45" name="Freeform 307"/>
              <p:cNvSpPr/>
              <p:nvPr userDrawn="1"/>
            </p:nvSpPr>
            <p:spPr bwMode="auto">
              <a:xfrm>
                <a:off x="95" y="133"/>
                <a:ext cx="9" cy="19"/>
              </a:xfrm>
              <a:custGeom>
                <a:gdLst>
                  <a:gd name="T0" fmla="*/ 13 w 27"/>
                  <a:gd name="T1" fmla="*/ 0 h 55"/>
                  <a:gd name="T2" fmla="*/ 13 w 27"/>
                  <a:gd name="T3" fmla="*/ 0 h 55"/>
                  <a:gd name="T4" fmla="*/ 17 w 27"/>
                  <a:gd name="T5" fmla="*/ 4 h 55"/>
                  <a:gd name="T6" fmla="*/ 18 w 27"/>
                  <a:gd name="T7" fmla="*/ 5 h 55"/>
                  <a:gd name="T8" fmla="*/ 18 w 27"/>
                  <a:gd name="T9" fmla="*/ 7 h 55"/>
                  <a:gd name="T10" fmla="*/ 17 w 27"/>
                  <a:gd name="T11" fmla="*/ 8 h 55"/>
                  <a:gd name="T12" fmla="*/ 14 w 27"/>
                  <a:gd name="T13" fmla="*/ 9 h 55"/>
                  <a:gd name="T14" fmla="*/ 14 w 27"/>
                  <a:gd name="T15" fmla="*/ 11 h 55"/>
                  <a:gd name="T16" fmla="*/ 14 w 27"/>
                  <a:gd name="T17" fmla="*/ 13 h 55"/>
                  <a:gd name="T18" fmla="*/ 14 w 27"/>
                  <a:gd name="T19" fmla="*/ 18 h 55"/>
                  <a:gd name="T20" fmla="*/ 17 w 27"/>
                  <a:gd name="T21" fmla="*/ 28 h 55"/>
                  <a:gd name="T22" fmla="*/ 21 w 27"/>
                  <a:gd name="T23" fmla="*/ 35 h 55"/>
                  <a:gd name="T24" fmla="*/ 23 w 27"/>
                  <a:gd name="T25" fmla="*/ 39 h 55"/>
                  <a:gd name="T26" fmla="*/ 26 w 27"/>
                  <a:gd name="T27" fmla="*/ 42 h 55"/>
                  <a:gd name="T28" fmla="*/ 27 w 27"/>
                  <a:gd name="T29" fmla="*/ 43 h 55"/>
                  <a:gd name="T30" fmla="*/ 26 w 27"/>
                  <a:gd name="T31" fmla="*/ 43 h 55"/>
                  <a:gd name="T32" fmla="*/ 25 w 27"/>
                  <a:gd name="T33" fmla="*/ 43 h 55"/>
                  <a:gd name="T34" fmla="*/ 17 w 27"/>
                  <a:gd name="T35" fmla="*/ 42 h 55"/>
                  <a:gd name="T36" fmla="*/ 14 w 27"/>
                  <a:gd name="T37" fmla="*/ 55 h 55"/>
                  <a:gd name="T38" fmla="*/ 12 w 27"/>
                  <a:gd name="T39" fmla="*/ 55 h 55"/>
                  <a:gd name="T40" fmla="*/ 10 w 27"/>
                  <a:gd name="T41" fmla="*/ 42 h 55"/>
                  <a:gd name="T42" fmla="*/ 3 w 27"/>
                  <a:gd name="T43" fmla="*/ 43 h 55"/>
                  <a:gd name="T44" fmla="*/ 1 w 27"/>
                  <a:gd name="T45" fmla="*/ 43 h 55"/>
                  <a:gd name="T46" fmla="*/ 0 w 27"/>
                  <a:gd name="T47" fmla="*/ 43 h 55"/>
                  <a:gd name="T48" fmla="*/ 1 w 27"/>
                  <a:gd name="T49" fmla="*/ 42 h 55"/>
                  <a:gd name="T50" fmla="*/ 4 w 27"/>
                  <a:gd name="T51" fmla="*/ 39 h 55"/>
                  <a:gd name="T52" fmla="*/ 6 w 27"/>
                  <a:gd name="T53" fmla="*/ 35 h 55"/>
                  <a:gd name="T54" fmla="*/ 9 w 27"/>
                  <a:gd name="T55" fmla="*/ 30 h 55"/>
                  <a:gd name="T56" fmla="*/ 10 w 27"/>
                  <a:gd name="T57" fmla="*/ 25 h 55"/>
                  <a:gd name="T58" fmla="*/ 12 w 27"/>
                  <a:gd name="T59" fmla="*/ 21 h 55"/>
                  <a:gd name="T60" fmla="*/ 12 w 27"/>
                  <a:gd name="T61" fmla="*/ 18 h 55"/>
                  <a:gd name="T62" fmla="*/ 12 w 27"/>
                  <a:gd name="T63" fmla="*/ 13 h 55"/>
                  <a:gd name="T64" fmla="*/ 13 w 27"/>
                  <a:gd name="T65" fmla="*/ 11 h 55"/>
                  <a:gd name="T66" fmla="*/ 12 w 27"/>
                  <a:gd name="T67" fmla="*/ 9 h 55"/>
                  <a:gd name="T68" fmla="*/ 10 w 27"/>
                  <a:gd name="T69" fmla="*/ 8 h 55"/>
                  <a:gd name="T70" fmla="*/ 9 w 27"/>
                  <a:gd name="T71" fmla="*/ 7 h 55"/>
                  <a:gd name="T72" fmla="*/ 8 w 27"/>
                  <a:gd name="T73" fmla="*/ 5 h 55"/>
                  <a:gd name="T74" fmla="*/ 9 w 27"/>
                  <a:gd name="T75" fmla="*/ 4 h 55"/>
                  <a:gd name="T76" fmla="*/ 10 w 27"/>
                  <a:gd name="T77" fmla="*/ 3 h 55"/>
                  <a:gd name="T78" fmla="*/ 12 w 27"/>
                  <a:gd name="T79" fmla="*/ 2 h 55"/>
                  <a:gd name="T80" fmla="*/ 13 w 27"/>
                  <a:gd name="T81" fmla="*/ 0 h 5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27" h="55">
                    <a:moveTo>
                      <a:pt x="13" y="0"/>
                    </a:moveTo>
                    <a:lnTo>
                      <a:pt x="13" y="0"/>
                    </a:lnTo>
                    <a:lnTo>
                      <a:pt x="17" y="4"/>
                    </a:lnTo>
                    <a:lnTo>
                      <a:pt x="18" y="5"/>
                    </a:lnTo>
                    <a:lnTo>
                      <a:pt x="18" y="7"/>
                    </a:lnTo>
                    <a:lnTo>
                      <a:pt x="17" y="8"/>
                    </a:lnTo>
                    <a:lnTo>
                      <a:pt x="14" y="9"/>
                    </a:lnTo>
                    <a:lnTo>
                      <a:pt x="14" y="11"/>
                    </a:lnTo>
                    <a:lnTo>
                      <a:pt x="14" y="13"/>
                    </a:lnTo>
                    <a:lnTo>
                      <a:pt x="14" y="18"/>
                    </a:lnTo>
                    <a:lnTo>
                      <a:pt x="17" y="28"/>
                    </a:lnTo>
                    <a:lnTo>
                      <a:pt x="21" y="35"/>
                    </a:lnTo>
                    <a:lnTo>
                      <a:pt x="23" y="39"/>
                    </a:lnTo>
                    <a:lnTo>
                      <a:pt x="26" y="42"/>
                    </a:lnTo>
                    <a:lnTo>
                      <a:pt x="27" y="43"/>
                    </a:lnTo>
                    <a:lnTo>
                      <a:pt x="26" y="43"/>
                    </a:lnTo>
                    <a:lnTo>
                      <a:pt x="25" y="43"/>
                    </a:lnTo>
                    <a:lnTo>
                      <a:pt x="17" y="42"/>
                    </a:lnTo>
                    <a:lnTo>
                      <a:pt x="14" y="55"/>
                    </a:lnTo>
                    <a:lnTo>
                      <a:pt x="12" y="55"/>
                    </a:lnTo>
                    <a:lnTo>
                      <a:pt x="10" y="42"/>
                    </a:lnTo>
                    <a:lnTo>
                      <a:pt x="3" y="43"/>
                    </a:lnTo>
                    <a:lnTo>
                      <a:pt x="1" y="43"/>
                    </a:lnTo>
                    <a:lnTo>
                      <a:pt x="0" y="43"/>
                    </a:lnTo>
                    <a:lnTo>
                      <a:pt x="1" y="42"/>
                    </a:lnTo>
                    <a:lnTo>
                      <a:pt x="4" y="39"/>
                    </a:lnTo>
                    <a:lnTo>
                      <a:pt x="6" y="35"/>
                    </a:lnTo>
                    <a:lnTo>
                      <a:pt x="9" y="30"/>
                    </a:lnTo>
                    <a:lnTo>
                      <a:pt x="10" y="25"/>
                    </a:lnTo>
                    <a:lnTo>
                      <a:pt x="12" y="21"/>
                    </a:lnTo>
                    <a:lnTo>
                      <a:pt x="12" y="18"/>
                    </a:lnTo>
                    <a:lnTo>
                      <a:pt x="12" y="13"/>
                    </a:lnTo>
                    <a:lnTo>
                      <a:pt x="13" y="11"/>
                    </a:lnTo>
                    <a:lnTo>
                      <a:pt x="12" y="9"/>
                    </a:lnTo>
                    <a:lnTo>
                      <a:pt x="10" y="8"/>
                    </a:lnTo>
                    <a:lnTo>
                      <a:pt x="9" y="7"/>
                    </a:lnTo>
                    <a:lnTo>
                      <a:pt x="8" y="5"/>
                    </a:lnTo>
                    <a:lnTo>
                      <a:pt x="9" y="4"/>
                    </a:lnTo>
                    <a:lnTo>
                      <a:pt x="10" y="3"/>
                    </a:lnTo>
                    <a:lnTo>
                      <a:pt x="12" y="2"/>
                    </a:lnTo>
                    <a:lnTo>
                      <a:pt x="13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46" name="Freeform 308"/>
              <p:cNvSpPr/>
              <p:nvPr userDrawn="1"/>
            </p:nvSpPr>
            <p:spPr bwMode="auto">
              <a:xfrm>
                <a:off x="84" y="152"/>
                <a:ext cx="9" cy="18"/>
              </a:xfrm>
              <a:custGeom>
                <a:gdLst>
                  <a:gd name="T0" fmla="*/ 13 w 27"/>
                  <a:gd name="T1" fmla="*/ 0 h 53"/>
                  <a:gd name="T2" fmla="*/ 14 w 27"/>
                  <a:gd name="T3" fmla="*/ 1 h 53"/>
                  <a:gd name="T4" fmla="*/ 15 w 27"/>
                  <a:gd name="T5" fmla="*/ 3 h 53"/>
                  <a:gd name="T6" fmla="*/ 17 w 27"/>
                  <a:gd name="T7" fmla="*/ 4 h 53"/>
                  <a:gd name="T8" fmla="*/ 18 w 27"/>
                  <a:gd name="T9" fmla="*/ 5 h 53"/>
                  <a:gd name="T10" fmla="*/ 18 w 27"/>
                  <a:gd name="T11" fmla="*/ 6 h 53"/>
                  <a:gd name="T12" fmla="*/ 17 w 27"/>
                  <a:gd name="T13" fmla="*/ 8 h 53"/>
                  <a:gd name="T14" fmla="*/ 15 w 27"/>
                  <a:gd name="T15" fmla="*/ 9 h 53"/>
                  <a:gd name="T16" fmla="*/ 14 w 27"/>
                  <a:gd name="T17" fmla="*/ 9 h 53"/>
                  <a:gd name="T18" fmla="*/ 14 w 27"/>
                  <a:gd name="T19" fmla="*/ 12 h 53"/>
                  <a:gd name="T20" fmla="*/ 14 w 27"/>
                  <a:gd name="T21" fmla="*/ 18 h 53"/>
                  <a:gd name="T22" fmla="*/ 15 w 27"/>
                  <a:gd name="T23" fmla="*/ 25 h 53"/>
                  <a:gd name="T24" fmla="*/ 18 w 27"/>
                  <a:gd name="T25" fmla="*/ 32 h 53"/>
                  <a:gd name="T26" fmla="*/ 22 w 27"/>
                  <a:gd name="T27" fmla="*/ 38 h 53"/>
                  <a:gd name="T28" fmla="*/ 26 w 27"/>
                  <a:gd name="T29" fmla="*/ 40 h 53"/>
                  <a:gd name="T30" fmla="*/ 27 w 27"/>
                  <a:gd name="T31" fmla="*/ 41 h 53"/>
                  <a:gd name="T32" fmla="*/ 26 w 27"/>
                  <a:gd name="T33" fmla="*/ 43 h 53"/>
                  <a:gd name="T34" fmla="*/ 24 w 27"/>
                  <a:gd name="T35" fmla="*/ 43 h 53"/>
                  <a:gd name="T36" fmla="*/ 21 w 27"/>
                  <a:gd name="T37" fmla="*/ 41 h 53"/>
                  <a:gd name="T38" fmla="*/ 18 w 27"/>
                  <a:gd name="T39" fmla="*/ 41 h 53"/>
                  <a:gd name="T40" fmla="*/ 17 w 27"/>
                  <a:gd name="T41" fmla="*/ 41 h 53"/>
                  <a:gd name="T42" fmla="*/ 14 w 27"/>
                  <a:gd name="T43" fmla="*/ 53 h 53"/>
                  <a:gd name="T44" fmla="*/ 11 w 27"/>
                  <a:gd name="T45" fmla="*/ 53 h 53"/>
                  <a:gd name="T46" fmla="*/ 10 w 27"/>
                  <a:gd name="T47" fmla="*/ 41 h 53"/>
                  <a:gd name="T48" fmla="*/ 9 w 27"/>
                  <a:gd name="T49" fmla="*/ 41 h 53"/>
                  <a:gd name="T50" fmla="*/ 6 w 27"/>
                  <a:gd name="T51" fmla="*/ 41 h 53"/>
                  <a:gd name="T52" fmla="*/ 2 w 27"/>
                  <a:gd name="T53" fmla="*/ 43 h 53"/>
                  <a:gd name="T54" fmla="*/ 1 w 27"/>
                  <a:gd name="T55" fmla="*/ 43 h 53"/>
                  <a:gd name="T56" fmla="*/ 0 w 27"/>
                  <a:gd name="T57" fmla="*/ 41 h 53"/>
                  <a:gd name="T58" fmla="*/ 1 w 27"/>
                  <a:gd name="T59" fmla="*/ 40 h 53"/>
                  <a:gd name="T60" fmla="*/ 4 w 27"/>
                  <a:gd name="T61" fmla="*/ 38 h 53"/>
                  <a:gd name="T62" fmla="*/ 6 w 27"/>
                  <a:gd name="T63" fmla="*/ 35 h 53"/>
                  <a:gd name="T64" fmla="*/ 10 w 27"/>
                  <a:gd name="T65" fmla="*/ 29 h 53"/>
                  <a:gd name="T66" fmla="*/ 10 w 27"/>
                  <a:gd name="T67" fmla="*/ 25 h 53"/>
                  <a:gd name="T68" fmla="*/ 11 w 27"/>
                  <a:gd name="T69" fmla="*/ 19 h 53"/>
                  <a:gd name="T70" fmla="*/ 11 w 27"/>
                  <a:gd name="T71" fmla="*/ 18 h 53"/>
                  <a:gd name="T72" fmla="*/ 11 w 27"/>
                  <a:gd name="T73" fmla="*/ 12 h 53"/>
                  <a:gd name="T74" fmla="*/ 13 w 27"/>
                  <a:gd name="T75" fmla="*/ 9 h 53"/>
                  <a:gd name="T76" fmla="*/ 11 w 27"/>
                  <a:gd name="T77" fmla="*/ 9 h 53"/>
                  <a:gd name="T78" fmla="*/ 10 w 27"/>
                  <a:gd name="T79" fmla="*/ 8 h 53"/>
                  <a:gd name="T80" fmla="*/ 9 w 27"/>
                  <a:gd name="T81" fmla="*/ 6 h 53"/>
                  <a:gd name="T82" fmla="*/ 8 w 27"/>
                  <a:gd name="T83" fmla="*/ 5 h 53"/>
                  <a:gd name="T84" fmla="*/ 9 w 27"/>
                  <a:gd name="T85" fmla="*/ 4 h 53"/>
                  <a:gd name="T86" fmla="*/ 10 w 27"/>
                  <a:gd name="T87" fmla="*/ 3 h 53"/>
                  <a:gd name="T88" fmla="*/ 11 w 27"/>
                  <a:gd name="T89" fmla="*/ 1 h 53"/>
                  <a:gd name="T90" fmla="*/ 13 w 27"/>
                  <a:gd name="T91" fmla="*/ 0 h 5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</a:cxnLst>
                <a:rect l="0" t="0" r="r" b="b"/>
                <a:pathLst>
                  <a:path w="27" h="52">
                    <a:moveTo>
                      <a:pt x="13" y="0"/>
                    </a:moveTo>
                    <a:lnTo>
                      <a:pt x="14" y="1"/>
                    </a:lnTo>
                    <a:lnTo>
                      <a:pt x="15" y="3"/>
                    </a:lnTo>
                    <a:lnTo>
                      <a:pt x="17" y="4"/>
                    </a:lnTo>
                    <a:lnTo>
                      <a:pt x="18" y="5"/>
                    </a:lnTo>
                    <a:lnTo>
                      <a:pt x="18" y="6"/>
                    </a:lnTo>
                    <a:lnTo>
                      <a:pt x="17" y="8"/>
                    </a:lnTo>
                    <a:lnTo>
                      <a:pt x="15" y="9"/>
                    </a:lnTo>
                    <a:lnTo>
                      <a:pt x="14" y="9"/>
                    </a:lnTo>
                    <a:lnTo>
                      <a:pt x="14" y="12"/>
                    </a:lnTo>
                    <a:lnTo>
                      <a:pt x="14" y="18"/>
                    </a:lnTo>
                    <a:lnTo>
                      <a:pt x="15" y="25"/>
                    </a:lnTo>
                    <a:lnTo>
                      <a:pt x="18" y="32"/>
                    </a:lnTo>
                    <a:lnTo>
                      <a:pt x="22" y="38"/>
                    </a:lnTo>
                    <a:lnTo>
                      <a:pt x="26" y="40"/>
                    </a:lnTo>
                    <a:lnTo>
                      <a:pt x="27" y="41"/>
                    </a:lnTo>
                    <a:lnTo>
                      <a:pt x="26" y="43"/>
                    </a:lnTo>
                    <a:lnTo>
                      <a:pt x="24" y="43"/>
                    </a:lnTo>
                    <a:lnTo>
                      <a:pt x="21" y="41"/>
                    </a:lnTo>
                    <a:lnTo>
                      <a:pt x="18" y="41"/>
                    </a:lnTo>
                    <a:lnTo>
                      <a:pt x="17" y="41"/>
                    </a:lnTo>
                    <a:lnTo>
                      <a:pt x="14" y="53"/>
                    </a:lnTo>
                    <a:lnTo>
                      <a:pt x="11" y="53"/>
                    </a:lnTo>
                    <a:lnTo>
                      <a:pt x="10" y="41"/>
                    </a:lnTo>
                    <a:lnTo>
                      <a:pt x="9" y="41"/>
                    </a:lnTo>
                    <a:lnTo>
                      <a:pt x="6" y="41"/>
                    </a:lnTo>
                    <a:lnTo>
                      <a:pt x="2" y="43"/>
                    </a:lnTo>
                    <a:lnTo>
                      <a:pt x="1" y="43"/>
                    </a:lnTo>
                    <a:lnTo>
                      <a:pt x="0" y="41"/>
                    </a:lnTo>
                    <a:lnTo>
                      <a:pt x="1" y="40"/>
                    </a:lnTo>
                    <a:lnTo>
                      <a:pt x="4" y="38"/>
                    </a:lnTo>
                    <a:lnTo>
                      <a:pt x="6" y="35"/>
                    </a:lnTo>
                    <a:lnTo>
                      <a:pt x="10" y="29"/>
                    </a:lnTo>
                    <a:lnTo>
                      <a:pt x="10" y="25"/>
                    </a:lnTo>
                    <a:lnTo>
                      <a:pt x="11" y="19"/>
                    </a:lnTo>
                    <a:lnTo>
                      <a:pt x="11" y="18"/>
                    </a:lnTo>
                    <a:lnTo>
                      <a:pt x="11" y="12"/>
                    </a:lnTo>
                    <a:lnTo>
                      <a:pt x="13" y="9"/>
                    </a:lnTo>
                    <a:lnTo>
                      <a:pt x="11" y="9"/>
                    </a:lnTo>
                    <a:lnTo>
                      <a:pt x="10" y="8"/>
                    </a:lnTo>
                    <a:lnTo>
                      <a:pt x="9" y="6"/>
                    </a:lnTo>
                    <a:lnTo>
                      <a:pt x="8" y="5"/>
                    </a:lnTo>
                    <a:lnTo>
                      <a:pt x="9" y="4"/>
                    </a:lnTo>
                    <a:lnTo>
                      <a:pt x="10" y="3"/>
                    </a:lnTo>
                    <a:lnTo>
                      <a:pt x="11" y="1"/>
                    </a:lnTo>
                    <a:lnTo>
                      <a:pt x="13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47" name="Freeform 309"/>
              <p:cNvSpPr/>
              <p:nvPr userDrawn="1"/>
            </p:nvSpPr>
            <p:spPr bwMode="auto">
              <a:xfrm>
                <a:off x="74" y="171"/>
                <a:ext cx="9" cy="18"/>
              </a:xfrm>
              <a:custGeom>
                <a:gdLst>
                  <a:gd name="T0" fmla="*/ 13 w 27"/>
                  <a:gd name="T1" fmla="*/ 0 h 54"/>
                  <a:gd name="T2" fmla="*/ 14 w 27"/>
                  <a:gd name="T3" fmla="*/ 1 h 54"/>
                  <a:gd name="T4" fmla="*/ 16 w 27"/>
                  <a:gd name="T5" fmla="*/ 2 h 54"/>
                  <a:gd name="T6" fmla="*/ 17 w 27"/>
                  <a:gd name="T7" fmla="*/ 4 h 54"/>
                  <a:gd name="T8" fmla="*/ 18 w 27"/>
                  <a:gd name="T9" fmla="*/ 6 h 54"/>
                  <a:gd name="T10" fmla="*/ 16 w 27"/>
                  <a:gd name="T11" fmla="*/ 7 h 54"/>
                  <a:gd name="T12" fmla="*/ 14 w 27"/>
                  <a:gd name="T13" fmla="*/ 9 h 54"/>
                  <a:gd name="T14" fmla="*/ 14 w 27"/>
                  <a:gd name="T15" fmla="*/ 10 h 54"/>
                  <a:gd name="T16" fmla="*/ 14 w 27"/>
                  <a:gd name="T17" fmla="*/ 11 h 54"/>
                  <a:gd name="T18" fmla="*/ 14 w 27"/>
                  <a:gd name="T19" fmla="*/ 18 h 54"/>
                  <a:gd name="T20" fmla="*/ 16 w 27"/>
                  <a:gd name="T21" fmla="*/ 26 h 54"/>
                  <a:gd name="T22" fmla="*/ 18 w 27"/>
                  <a:gd name="T23" fmla="*/ 32 h 54"/>
                  <a:gd name="T24" fmla="*/ 22 w 27"/>
                  <a:gd name="T25" fmla="*/ 37 h 54"/>
                  <a:gd name="T26" fmla="*/ 26 w 27"/>
                  <a:gd name="T27" fmla="*/ 41 h 54"/>
                  <a:gd name="T28" fmla="*/ 27 w 27"/>
                  <a:gd name="T29" fmla="*/ 42 h 54"/>
                  <a:gd name="T30" fmla="*/ 26 w 27"/>
                  <a:gd name="T31" fmla="*/ 42 h 54"/>
                  <a:gd name="T32" fmla="*/ 23 w 27"/>
                  <a:gd name="T33" fmla="*/ 42 h 54"/>
                  <a:gd name="T34" fmla="*/ 16 w 27"/>
                  <a:gd name="T35" fmla="*/ 41 h 54"/>
                  <a:gd name="T36" fmla="*/ 14 w 27"/>
                  <a:gd name="T37" fmla="*/ 54 h 54"/>
                  <a:gd name="T38" fmla="*/ 12 w 27"/>
                  <a:gd name="T39" fmla="*/ 54 h 54"/>
                  <a:gd name="T40" fmla="*/ 10 w 27"/>
                  <a:gd name="T41" fmla="*/ 41 h 54"/>
                  <a:gd name="T42" fmla="*/ 1 w 27"/>
                  <a:gd name="T43" fmla="*/ 42 h 54"/>
                  <a:gd name="T44" fmla="*/ 0 w 27"/>
                  <a:gd name="T45" fmla="*/ 42 h 54"/>
                  <a:gd name="T46" fmla="*/ 1 w 27"/>
                  <a:gd name="T47" fmla="*/ 41 h 54"/>
                  <a:gd name="T48" fmla="*/ 4 w 27"/>
                  <a:gd name="T49" fmla="*/ 39 h 54"/>
                  <a:gd name="T50" fmla="*/ 6 w 27"/>
                  <a:gd name="T51" fmla="*/ 35 h 54"/>
                  <a:gd name="T52" fmla="*/ 9 w 27"/>
                  <a:gd name="T53" fmla="*/ 30 h 54"/>
                  <a:gd name="T54" fmla="*/ 10 w 27"/>
                  <a:gd name="T55" fmla="*/ 24 h 54"/>
                  <a:gd name="T56" fmla="*/ 10 w 27"/>
                  <a:gd name="T57" fmla="*/ 20 h 54"/>
                  <a:gd name="T58" fmla="*/ 12 w 27"/>
                  <a:gd name="T59" fmla="*/ 18 h 54"/>
                  <a:gd name="T60" fmla="*/ 12 w 27"/>
                  <a:gd name="T61" fmla="*/ 11 h 54"/>
                  <a:gd name="T62" fmla="*/ 12 w 27"/>
                  <a:gd name="T63" fmla="*/ 10 h 54"/>
                  <a:gd name="T64" fmla="*/ 12 w 27"/>
                  <a:gd name="T65" fmla="*/ 9 h 54"/>
                  <a:gd name="T66" fmla="*/ 10 w 27"/>
                  <a:gd name="T67" fmla="*/ 7 h 54"/>
                  <a:gd name="T68" fmla="*/ 9 w 27"/>
                  <a:gd name="T69" fmla="*/ 6 h 54"/>
                  <a:gd name="T70" fmla="*/ 8 w 27"/>
                  <a:gd name="T71" fmla="*/ 5 h 54"/>
                  <a:gd name="T72" fmla="*/ 9 w 27"/>
                  <a:gd name="T73" fmla="*/ 4 h 54"/>
                  <a:gd name="T74" fmla="*/ 10 w 27"/>
                  <a:gd name="T75" fmla="*/ 2 h 54"/>
                  <a:gd name="T76" fmla="*/ 12 w 27"/>
                  <a:gd name="T77" fmla="*/ 1 h 54"/>
                  <a:gd name="T78" fmla="*/ 13 w 27"/>
                  <a:gd name="T79" fmla="*/ 0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</a:cxnLst>
                <a:rect l="0" t="0" r="r" b="b"/>
                <a:pathLst>
                  <a:path w="27" h="54">
                    <a:moveTo>
                      <a:pt x="13" y="0"/>
                    </a:moveTo>
                    <a:lnTo>
                      <a:pt x="14" y="1"/>
                    </a:lnTo>
                    <a:lnTo>
                      <a:pt x="16" y="2"/>
                    </a:lnTo>
                    <a:lnTo>
                      <a:pt x="17" y="4"/>
                    </a:lnTo>
                    <a:lnTo>
                      <a:pt x="18" y="6"/>
                    </a:lnTo>
                    <a:lnTo>
                      <a:pt x="16" y="7"/>
                    </a:lnTo>
                    <a:lnTo>
                      <a:pt x="14" y="9"/>
                    </a:lnTo>
                    <a:lnTo>
                      <a:pt x="14" y="10"/>
                    </a:lnTo>
                    <a:lnTo>
                      <a:pt x="14" y="11"/>
                    </a:lnTo>
                    <a:lnTo>
                      <a:pt x="14" y="18"/>
                    </a:lnTo>
                    <a:lnTo>
                      <a:pt x="16" y="26"/>
                    </a:lnTo>
                    <a:lnTo>
                      <a:pt x="18" y="32"/>
                    </a:lnTo>
                    <a:lnTo>
                      <a:pt x="22" y="37"/>
                    </a:lnTo>
                    <a:lnTo>
                      <a:pt x="26" y="41"/>
                    </a:lnTo>
                    <a:lnTo>
                      <a:pt x="27" y="42"/>
                    </a:lnTo>
                    <a:lnTo>
                      <a:pt x="26" y="42"/>
                    </a:lnTo>
                    <a:lnTo>
                      <a:pt x="23" y="42"/>
                    </a:lnTo>
                    <a:lnTo>
                      <a:pt x="16" y="41"/>
                    </a:lnTo>
                    <a:lnTo>
                      <a:pt x="14" y="54"/>
                    </a:lnTo>
                    <a:lnTo>
                      <a:pt x="12" y="54"/>
                    </a:lnTo>
                    <a:lnTo>
                      <a:pt x="10" y="41"/>
                    </a:lnTo>
                    <a:lnTo>
                      <a:pt x="1" y="42"/>
                    </a:lnTo>
                    <a:lnTo>
                      <a:pt x="0" y="42"/>
                    </a:lnTo>
                    <a:lnTo>
                      <a:pt x="1" y="41"/>
                    </a:lnTo>
                    <a:lnTo>
                      <a:pt x="4" y="39"/>
                    </a:lnTo>
                    <a:lnTo>
                      <a:pt x="6" y="35"/>
                    </a:lnTo>
                    <a:lnTo>
                      <a:pt x="9" y="30"/>
                    </a:lnTo>
                    <a:lnTo>
                      <a:pt x="10" y="24"/>
                    </a:lnTo>
                    <a:lnTo>
                      <a:pt x="10" y="20"/>
                    </a:lnTo>
                    <a:lnTo>
                      <a:pt x="12" y="18"/>
                    </a:lnTo>
                    <a:lnTo>
                      <a:pt x="12" y="11"/>
                    </a:lnTo>
                    <a:lnTo>
                      <a:pt x="12" y="10"/>
                    </a:lnTo>
                    <a:lnTo>
                      <a:pt x="12" y="9"/>
                    </a:lnTo>
                    <a:lnTo>
                      <a:pt x="10" y="7"/>
                    </a:lnTo>
                    <a:lnTo>
                      <a:pt x="9" y="6"/>
                    </a:lnTo>
                    <a:lnTo>
                      <a:pt x="8" y="5"/>
                    </a:lnTo>
                    <a:lnTo>
                      <a:pt x="9" y="4"/>
                    </a:lnTo>
                    <a:lnTo>
                      <a:pt x="10" y="2"/>
                    </a:lnTo>
                    <a:lnTo>
                      <a:pt x="12" y="1"/>
                    </a:lnTo>
                    <a:lnTo>
                      <a:pt x="13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48" name="Freeform 310"/>
              <p:cNvSpPr/>
              <p:nvPr userDrawn="1"/>
            </p:nvSpPr>
            <p:spPr bwMode="auto">
              <a:xfrm>
                <a:off x="95" y="171"/>
                <a:ext cx="9" cy="18"/>
              </a:xfrm>
              <a:custGeom>
                <a:gdLst>
                  <a:gd name="T0" fmla="*/ 13 w 27"/>
                  <a:gd name="T1" fmla="*/ 0 h 54"/>
                  <a:gd name="T2" fmla="*/ 14 w 27"/>
                  <a:gd name="T3" fmla="*/ 1 h 54"/>
                  <a:gd name="T4" fmla="*/ 15 w 27"/>
                  <a:gd name="T5" fmla="*/ 2 h 54"/>
                  <a:gd name="T6" fmla="*/ 17 w 27"/>
                  <a:gd name="T7" fmla="*/ 5 h 54"/>
                  <a:gd name="T8" fmla="*/ 18 w 27"/>
                  <a:gd name="T9" fmla="*/ 5 h 54"/>
                  <a:gd name="T10" fmla="*/ 18 w 27"/>
                  <a:gd name="T11" fmla="*/ 6 h 54"/>
                  <a:gd name="T12" fmla="*/ 17 w 27"/>
                  <a:gd name="T13" fmla="*/ 7 h 54"/>
                  <a:gd name="T14" fmla="*/ 14 w 27"/>
                  <a:gd name="T15" fmla="*/ 9 h 54"/>
                  <a:gd name="T16" fmla="*/ 14 w 27"/>
                  <a:gd name="T17" fmla="*/ 10 h 54"/>
                  <a:gd name="T18" fmla="*/ 14 w 27"/>
                  <a:gd name="T19" fmla="*/ 11 h 54"/>
                  <a:gd name="T20" fmla="*/ 14 w 27"/>
                  <a:gd name="T21" fmla="*/ 18 h 54"/>
                  <a:gd name="T22" fmla="*/ 17 w 27"/>
                  <a:gd name="T23" fmla="*/ 27 h 54"/>
                  <a:gd name="T24" fmla="*/ 21 w 27"/>
                  <a:gd name="T25" fmla="*/ 35 h 54"/>
                  <a:gd name="T26" fmla="*/ 23 w 27"/>
                  <a:gd name="T27" fmla="*/ 39 h 54"/>
                  <a:gd name="T28" fmla="*/ 26 w 27"/>
                  <a:gd name="T29" fmla="*/ 41 h 54"/>
                  <a:gd name="T30" fmla="*/ 27 w 27"/>
                  <a:gd name="T31" fmla="*/ 42 h 54"/>
                  <a:gd name="T32" fmla="*/ 26 w 27"/>
                  <a:gd name="T33" fmla="*/ 42 h 54"/>
                  <a:gd name="T34" fmla="*/ 25 w 27"/>
                  <a:gd name="T35" fmla="*/ 42 h 54"/>
                  <a:gd name="T36" fmla="*/ 17 w 27"/>
                  <a:gd name="T37" fmla="*/ 41 h 54"/>
                  <a:gd name="T38" fmla="*/ 14 w 27"/>
                  <a:gd name="T39" fmla="*/ 54 h 54"/>
                  <a:gd name="T40" fmla="*/ 12 w 27"/>
                  <a:gd name="T41" fmla="*/ 54 h 54"/>
                  <a:gd name="T42" fmla="*/ 10 w 27"/>
                  <a:gd name="T43" fmla="*/ 41 h 54"/>
                  <a:gd name="T44" fmla="*/ 3 w 27"/>
                  <a:gd name="T45" fmla="*/ 42 h 54"/>
                  <a:gd name="T46" fmla="*/ 1 w 27"/>
                  <a:gd name="T47" fmla="*/ 42 h 54"/>
                  <a:gd name="T48" fmla="*/ 0 w 27"/>
                  <a:gd name="T49" fmla="*/ 42 h 54"/>
                  <a:gd name="T50" fmla="*/ 1 w 27"/>
                  <a:gd name="T51" fmla="*/ 41 h 54"/>
                  <a:gd name="T52" fmla="*/ 4 w 27"/>
                  <a:gd name="T53" fmla="*/ 39 h 54"/>
                  <a:gd name="T54" fmla="*/ 6 w 27"/>
                  <a:gd name="T55" fmla="*/ 35 h 54"/>
                  <a:gd name="T56" fmla="*/ 9 w 27"/>
                  <a:gd name="T57" fmla="*/ 30 h 54"/>
                  <a:gd name="T58" fmla="*/ 10 w 27"/>
                  <a:gd name="T59" fmla="*/ 24 h 54"/>
                  <a:gd name="T60" fmla="*/ 12 w 27"/>
                  <a:gd name="T61" fmla="*/ 20 h 54"/>
                  <a:gd name="T62" fmla="*/ 12 w 27"/>
                  <a:gd name="T63" fmla="*/ 18 h 54"/>
                  <a:gd name="T64" fmla="*/ 12 w 27"/>
                  <a:gd name="T65" fmla="*/ 11 h 54"/>
                  <a:gd name="T66" fmla="*/ 13 w 27"/>
                  <a:gd name="T67" fmla="*/ 10 h 54"/>
                  <a:gd name="T68" fmla="*/ 12 w 27"/>
                  <a:gd name="T69" fmla="*/ 9 h 54"/>
                  <a:gd name="T70" fmla="*/ 10 w 27"/>
                  <a:gd name="T71" fmla="*/ 7 h 54"/>
                  <a:gd name="T72" fmla="*/ 9 w 27"/>
                  <a:gd name="T73" fmla="*/ 6 h 54"/>
                  <a:gd name="T74" fmla="*/ 8 w 27"/>
                  <a:gd name="T75" fmla="*/ 5 h 54"/>
                  <a:gd name="T76" fmla="*/ 9 w 27"/>
                  <a:gd name="T77" fmla="*/ 4 h 54"/>
                  <a:gd name="T78" fmla="*/ 10 w 27"/>
                  <a:gd name="T79" fmla="*/ 2 h 54"/>
                  <a:gd name="T80" fmla="*/ 12 w 27"/>
                  <a:gd name="T81" fmla="*/ 1 h 54"/>
                  <a:gd name="T82" fmla="*/ 13 w 27"/>
                  <a:gd name="T83" fmla="*/ 0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</a:cxnLst>
                <a:rect l="0" t="0" r="r" b="b"/>
                <a:pathLst>
                  <a:path w="27" h="54">
                    <a:moveTo>
                      <a:pt x="13" y="0"/>
                    </a:moveTo>
                    <a:lnTo>
                      <a:pt x="14" y="1"/>
                    </a:lnTo>
                    <a:lnTo>
                      <a:pt x="15" y="2"/>
                    </a:lnTo>
                    <a:lnTo>
                      <a:pt x="17" y="5"/>
                    </a:lnTo>
                    <a:lnTo>
                      <a:pt x="18" y="5"/>
                    </a:lnTo>
                    <a:lnTo>
                      <a:pt x="18" y="6"/>
                    </a:lnTo>
                    <a:lnTo>
                      <a:pt x="17" y="7"/>
                    </a:lnTo>
                    <a:lnTo>
                      <a:pt x="14" y="9"/>
                    </a:lnTo>
                    <a:lnTo>
                      <a:pt x="14" y="10"/>
                    </a:lnTo>
                    <a:lnTo>
                      <a:pt x="14" y="11"/>
                    </a:lnTo>
                    <a:lnTo>
                      <a:pt x="14" y="18"/>
                    </a:lnTo>
                    <a:lnTo>
                      <a:pt x="17" y="27"/>
                    </a:lnTo>
                    <a:lnTo>
                      <a:pt x="21" y="35"/>
                    </a:lnTo>
                    <a:lnTo>
                      <a:pt x="23" y="39"/>
                    </a:lnTo>
                    <a:lnTo>
                      <a:pt x="26" y="41"/>
                    </a:lnTo>
                    <a:lnTo>
                      <a:pt x="27" y="42"/>
                    </a:lnTo>
                    <a:lnTo>
                      <a:pt x="26" y="42"/>
                    </a:lnTo>
                    <a:lnTo>
                      <a:pt x="25" y="42"/>
                    </a:lnTo>
                    <a:lnTo>
                      <a:pt x="17" y="41"/>
                    </a:lnTo>
                    <a:lnTo>
                      <a:pt x="14" y="54"/>
                    </a:lnTo>
                    <a:lnTo>
                      <a:pt x="12" y="54"/>
                    </a:lnTo>
                    <a:lnTo>
                      <a:pt x="10" y="41"/>
                    </a:lnTo>
                    <a:lnTo>
                      <a:pt x="3" y="42"/>
                    </a:lnTo>
                    <a:lnTo>
                      <a:pt x="1" y="42"/>
                    </a:lnTo>
                    <a:lnTo>
                      <a:pt x="0" y="42"/>
                    </a:lnTo>
                    <a:lnTo>
                      <a:pt x="1" y="41"/>
                    </a:lnTo>
                    <a:lnTo>
                      <a:pt x="4" y="39"/>
                    </a:lnTo>
                    <a:lnTo>
                      <a:pt x="6" y="35"/>
                    </a:lnTo>
                    <a:lnTo>
                      <a:pt x="9" y="30"/>
                    </a:lnTo>
                    <a:lnTo>
                      <a:pt x="10" y="24"/>
                    </a:lnTo>
                    <a:lnTo>
                      <a:pt x="12" y="20"/>
                    </a:lnTo>
                    <a:lnTo>
                      <a:pt x="12" y="18"/>
                    </a:lnTo>
                    <a:lnTo>
                      <a:pt x="12" y="11"/>
                    </a:lnTo>
                    <a:lnTo>
                      <a:pt x="13" y="10"/>
                    </a:lnTo>
                    <a:lnTo>
                      <a:pt x="12" y="9"/>
                    </a:lnTo>
                    <a:lnTo>
                      <a:pt x="10" y="7"/>
                    </a:lnTo>
                    <a:lnTo>
                      <a:pt x="9" y="6"/>
                    </a:lnTo>
                    <a:lnTo>
                      <a:pt x="8" y="5"/>
                    </a:lnTo>
                    <a:lnTo>
                      <a:pt x="9" y="4"/>
                    </a:lnTo>
                    <a:lnTo>
                      <a:pt x="10" y="2"/>
                    </a:lnTo>
                    <a:lnTo>
                      <a:pt x="12" y="1"/>
                    </a:lnTo>
                    <a:lnTo>
                      <a:pt x="13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49" name="Freeform 311"/>
              <p:cNvSpPr/>
              <p:nvPr userDrawn="1"/>
            </p:nvSpPr>
            <p:spPr bwMode="auto">
              <a:xfrm>
                <a:off x="84" y="115"/>
                <a:ext cx="9" cy="18"/>
              </a:xfrm>
              <a:custGeom>
                <a:gdLst>
                  <a:gd name="T0" fmla="*/ 13 w 27"/>
                  <a:gd name="T1" fmla="*/ 0 h 54"/>
                  <a:gd name="T2" fmla="*/ 14 w 27"/>
                  <a:gd name="T3" fmla="*/ 1 h 54"/>
                  <a:gd name="T4" fmla="*/ 15 w 27"/>
                  <a:gd name="T5" fmla="*/ 2 h 54"/>
                  <a:gd name="T6" fmla="*/ 17 w 27"/>
                  <a:gd name="T7" fmla="*/ 5 h 54"/>
                  <a:gd name="T8" fmla="*/ 18 w 27"/>
                  <a:gd name="T9" fmla="*/ 6 h 54"/>
                  <a:gd name="T10" fmla="*/ 17 w 27"/>
                  <a:gd name="T11" fmla="*/ 7 h 54"/>
                  <a:gd name="T12" fmla="*/ 15 w 27"/>
                  <a:gd name="T13" fmla="*/ 9 h 54"/>
                  <a:gd name="T14" fmla="*/ 14 w 27"/>
                  <a:gd name="T15" fmla="*/ 10 h 54"/>
                  <a:gd name="T16" fmla="*/ 14 w 27"/>
                  <a:gd name="T17" fmla="*/ 13 h 54"/>
                  <a:gd name="T18" fmla="*/ 14 w 27"/>
                  <a:gd name="T19" fmla="*/ 19 h 54"/>
                  <a:gd name="T20" fmla="*/ 15 w 27"/>
                  <a:gd name="T21" fmla="*/ 26 h 54"/>
                  <a:gd name="T22" fmla="*/ 18 w 27"/>
                  <a:gd name="T23" fmla="*/ 32 h 54"/>
                  <a:gd name="T24" fmla="*/ 22 w 27"/>
                  <a:gd name="T25" fmla="*/ 37 h 54"/>
                  <a:gd name="T26" fmla="*/ 26 w 27"/>
                  <a:gd name="T27" fmla="*/ 41 h 54"/>
                  <a:gd name="T28" fmla="*/ 27 w 27"/>
                  <a:gd name="T29" fmla="*/ 42 h 54"/>
                  <a:gd name="T30" fmla="*/ 24 w 27"/>
                  <a:gd name="T31" fmla="*/ 42 h 54"/>
                  <a:gd name="T32" fmla="*/ 17 w 27"/>
                  <a:gd name="T33" fmla="*/ 41 h 54"/>
                  <a:gd name="T34" fmla="*/ 14 w 27"/>
                  <a:gd name="T35" fmla="*/ 54 h 54"/>
                  <a:gd name="T36" fmla="*/ 11 w 27"/>
                  <a:gd name="T37" fmla="*/ 54 h 54"/>
                  <a:gd name="T38" fmla="*/ 10 w 27"/>
                  <a:gd name="T39" fmla="*/ 41 h 54"/>
                  <a:gd name="T40" fmla="*/ 2 w 27"/>
                  <a:gd name="T41" fmla="*/ 42 h 54"/>
                  <a:gd name="T42" fmla="*/ 1 w 27"/>
                  <a:gd name="T43" fmla="*/ 42 h 54"/>
                  <a:gd name="T44" fmla="*/ 0 w 27"/>
                  <a:gd name="T45" fmla="*/ 42 h 54"/>
                  <a:gd name="T46" fmla="*/ 1 w 27"/>
                  <a:gd name="T47" fmla="*/ 41 h 54"/>
                  <a:gd name="T48" fmla="*/ 4 w 27"/>
                  <a:gd name="T49" fmla="*/ 38 h 54"/>
                  <a:gd name="T50" fmla="*/ 6 w 27"/>
                  <a:gd name="T51" fmla="*/ 36 h 54"/>
                  <a:gd name="T52" fmla="*/ 10 w 27"/>
                  <a:gd name="T53" fmla="*/ 29 h 54"/>
                  <a:gd name="T54" fmla="*/ 10 w 27"/>
                  <a:gd name="T55" fmla="*/ 26 h 54"/>
                  <a:gd name="T56" fmla="*/ 11 w 27"/>
                  <a:gd name="T57" fmla="*/ 20 h 54"/>
                  <a:gd name="T58" fmla="*/ 11 w 27"/>
                  <a:gd name="T59" fmla="*/ 19 h 54"/>
                  <a:gd name="T60" fmla="*/ 11 w 27"/>
                  <a:gd name="T61" fmla="*/ 13 h 54"/>
                  <a:gd name="T62" fmla="*/ 13 w 27"/>
                  <a:gd name="T63" fmla="*/ 10 h 54"/>
                  <a:gd name="T64" fmla="*/ 11 w 27"/>
                  <a:gd name="T65" fmla="*/ 9 h 54"/>
                  <a:gd name="T66" fmla="*/ 10 w 27"/>
                  <a:gd name="T67" fmla="*/ 7 h 54"/>
                  <a:gd name="T68" fmla="*/ 9 w 27"/>
                  <a:gd name="T69" fmla="*/ 6 h 54"/>
                  <a:gd name="T70" fmla="*/ 8 w 27"/>
                  <a:gd name="T71" fmla="*/ 6 h 54"/>
                  <a:gd name="T72" fmla="*/ 9 w 27"/>
                  <a:gd name="T73" fmla="*/ 5 h 54"/>
                  <a:gd name="T74" fmla="*/ 10 w 27"/>
                  <a:gd name="T75" fmla="*/ 2 h 54"/>
                  <a:gd name="T76" fmla="*/ 11 w 27"/>
                  <a:gd name="T77" fmla="*/ 1 h 54"/>
                  <a:gd name="T78" fmla="*/ 13 w 27"/>
                  <a:gd name="T79" fmla="*/ 0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</a:cxnLst>
                <a:rect l="0" t="0" r="r" b="b"/>
                <a:pathLst>
                  <a:path w="27" h="54">
                    <a:moveTo>
                      <a:pt x="13" y="0"/>
                    </a:moveTo>
                    <a:lnTo>
                      <a:pt x="14" y="1"/>
                    </a:lnTo>
                    <a:lnTo>
                      <a:pt x="15" y="2"/>
                    </a:lnTo>
                    <a:lnTo>
                      <a:pt x="17" y="5"/>
                    </a:lnTo>
                    <a:lnTo>
                      <a:pt x="18" y="6"/>
                    </a:lnTo>
                    <a:lnTo>
                      <a:pt x="17" y="7"/>
                    </a:lnTo>
                    <a:lnTo>
                      <a:pt x="15" y="9"/>
                    </a:lnTo>
                    <a:lnTo>
                      <a:pt x="14" y="10"/>
                    </a:lnTo>
                    <a:lnTo>
                      <a:pt x="14" y="13"/>
                    </a:lnTo>
                    <a:lnTo>
                      <a:pt x="14" y="19"/>
                    </a:lnTo>
                    <a:lnTo>
                      <a:pt x="15" y="26"/>
                    </a:lnTo>
                    <a:lnTo>
                      <a:pt x="18" y="32"/>
                    </a:lnTo>
                    <a:lnTo>
                      <a:pt x="22" y="37"/>
                    </a:lnTo>
                    <a:lnTo>
                      <a:pt x="26" y="41"/>
                    </a:lnTo>
                    <a:lnTo>
                      <a:pt x="27" y="42"/>
                    </a:lnTo>
                    <a:lnTo>
                      <a:pt x="24" y="42"/>
                    </a:lnTo>
                    <a:lnTo>
                      <a:pt x="17" y="41"/>
                    </a:lnTo>
                    <a:lnTo>
                      <a:pt x="14" y="54"/>
                    </a:lnTo>
                    <a:lnTo>
                      <a:pt x="11" y="54"/>
                    </a:lnTo>
                    <a:lnTo>
                      <a:pt x="10" y="41"/>
                    </a:lnTo>
                    <a:lnTo>
                      <a:pt x="2" y="42"/>
                    </a:lnTo>
                    <a:lnTo>
                      <a:pt x="1" y="42"/>
                    </a:lnTo>
                    <a:lnTo>
                      <a:pt x="0" y="42"/>
                    </a:lnTo>
                    <a:lnTo>
                      <a:pt x="1" y="41"/>
                    </a:lnTo>
                    <a:lnTo>
                      <a:pt x="4" y="38"/>
                    </a:lnTo>
                    <a:lnTo>
                      <a:pt x="6" y="36"/>
                    </a:lnTo>
                    <a:lnTo>
                      <a:pt x="10" y="29"/>
                    </a:lnTo>
                    <a:lnTo>
                      <a:pt x="10" y="26"/>
                    </a:lnTo>
                    <a:lnTo>
                      <a:pt x="11" y="20"/>
                    </a:lnTo>
                    <a:lnTo>
                      <a:pt x="11" y="19"/>
                    </a:lnTo>
                    <a:lnTo>
                      <a:pt x="11" y="13"/>
                    </a:lnTo>
                    <a:lnTo>
                      <a:pt x="13" y="10"/>
                    </a:lnTo>
                    <a:lnTo>
                      <a:pt x="11" y="9"/>
                    </a:lnTo>
                    <a:lnTo>
                      <a:pt x="10" y="7"/>
                    </a:lnTo>
                    <a:lnTo>
                      <a:pt x="9" y="6"/>
                    </a:lnTo>
                    <a:lnTo>
                      <a:pt x="8" y="6"/>
                    </a:lnTo>
                    <a:lnTo>
                      <a:pt x="9" y="5"/>
                    </a:lnTo>
                    <a:lnTo>
                      <a:pt x="10" y="2"/>
                    </a:lnTo>
                    <a:lnTo>
                      <a:pt x="11" y="1"/>
                    </a:lnTo>
                    <a:lnTo>
                      <a:pt x="13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50" name="Freeform 312"/>
              <p:cNvSpPr/>
              <p:nvPr userDrawn="1"/>
            </p:nvSpPr>
            <p:spPr bwMode="auto">
              <a:xfrm>
                <a:off x="74" y="11"/>
                <a:ext cx="9" cy="18"/>
              </a:xfrm>
              <a:custGeom>
                <a:gdLst>
                  <a:gd name="T0" fmla="*/ 14 w 27"/>
                  <a:gd name="T1" fmla="*/ 0 h 54"/>
                  <a:gd name="T2" fmla="*/ 14 w 27"/>
                  <a:gd name="T3" fmla="*/ 0 h 54"/>
                  <a:gd name="T4" fmla="*/ 15 w 27"/>
                  <a:gd name="T5" fmla="*/ 1 h 54"/>
                  <a:gd name="T6" fmla="*/ 17 w 27"/>
                  <a:gd name="T7" fmla="*/ 2 h 54"/>
                  <a:gd name="T8" fmla="*/ 18 w 27"/>
                  <a:gd name="T9" fmla="*/ 5 h 54"/>
                  <a:gd name="T10" fmla="*/ 19 w 27"/>
                  <a:gd name="T11" fmla="*/ 6 h 54"/>
                  <a:gd name="T12" fmla="*/ 18 w 27"/>
                  <a:gd name="T13" fmla="*/ 6 h 54"/>
                  <a:gd name="T14" fmla="*/ 17 w 27"/>
                  <a:gd name="T15" fmla="*/ 7 h 54"/>
                  <a:gd name="T16" fmla="*/ 15 w 27"/>
                  <a:gd name="T17" fmla="*/ 10 h 54"/>
                  <a:gd name="T18" fmla="*/ 14 w 27"/>
                  <a:gd name="T19" fmla="*/ 10 h 54"/>
                  <a:gd name="T20" fmla="*/ 15 w 27"/>
                  <a:gd name="T21" fmla="*/ 13 h 54"/>
                  <a:gd name="T22" fmla="*/ 15 w 27"/>
                  <a:gd name="T23" fmla="*/ 18 h 54"/>
                  <a:gd name="T24" fmla="*/ 17 w 27"/>
                  <a:gd name="T25" fmla="*/ 28 h 54"/>
                  <a:gd name="T26" fmla="*/ 20 w 27"/>
                  <a:gd name="T27" fmla="*/ 36 h 54"/>
                  <a:gd name="T28" fmla="*/ 24 w 27"/>
                  <a:gd name="T29" fmla="*/ 40 h 54"/>
                  <a:gd name="T30" fmla="*/ 26 w 27"/>
                  <a:gd name="T31" fmla="*/ 41 h 54"/>
                  <a:gd name="T32" fmla="*/ 27 w 27"/>
                  <a:gd name="T33" fmla="*/ 42 h 54"/>
                  <a:gd name="T34" fmla="*/ 26 w 27"/>
                  <a:gd name="T35" fmla="*/ 42 h 54"/>
                  <a:gd name="T36" fmla="*/ 24 w 27"/>
                  <a:gd name="T37" fmla="*/ 42 h 54"/>
                  <a:gd name="T38" fmla="*/ 20 w 27"/>
                  <a:gd name="T39" fmla="*/ 42 h 54"/>
                  <a:gd name="T40" fmla="*/ 18 w 27"/>
                  <a:gd name="T41" fmla="*/ 42 h 54"/>
                  <a:gd name="T42" fmla="*/ 17 w 27"/>
                  <a:gd name="T43" fmla="*/ 41 h 54"/>
                  <a:gd name="T44" fmla="*/ 14 w 27"/>
                  <a:gd name="T45" fmla="*/ 53 h 54"/>
                  <a:gd name="T46" fmla="*/ 13 w 27"/>
                  <a:gd name="T47" fmla="*/ 54 h 54"/>
                  <a:gd name="T48" fmla="*/ 11 w 27"/>
                  <a:gd name="T49" fmla="*/ 41 h 54"/>
                  <a:gd name="T50" fmla="*/ 9 w 27"/>
                  <a:gd name="T51" fmla="*/ 42 h 54"/>
                  <a:gd name="T52" fmla="*/ 6 w 27"/>
                  <a:gd name="T53" fmla="*/ 42 h 54"/>
                  <a:gd name="T54" fmla="*/ 4 w 27"/>
                  <a:gd name="T55" fmla="*/ 42 h 54"/>
                  <a:gd name="T56" fmla="*/ 1 w 27"/>
                  <a:gd name="T57" fmla="*/ 42 h 54"/>
                  <a:gd name="T58" fmla="*/ 0 w 27"/>
                  <a:gd name="T59" fmla="*/ 42 h 54"/>
                  <a:gd name="T60" fmla="*/ 1 w 27"/>
                  <a:gd name="T61" fmla="*/ 41 h 54"/>
                  <a:gd name="T62" fmla="*/ 4 w 27"/>
                  <a:gd name="T63" fmla="*/ 40 h 54"/>
                  <a:gd name="T64" fmla="*/ 6 w 27"/>
                  <a:gd name="T65" fmla="*/ 37 h 54"/>
                  <a:gd name="T66" fmla="*/ 9 w 27"/>
                  <a:gd name="T67" fmla="*/ 31 h 54"/>
                  <a:gd name="T68" fmla="*/ 11 w 27"/>
                  <a:gd name="T69" fmla="*/ 26 h 54"/>
                  <a:gd name="T70" fmla="*/ 11 w 27"/>
                  <a:gd name="T71" fmla="*/ 20 h 54"/>
                  <a:gd name="T72" fmla="*/ 13 w 27"/>
                  <a:gd name="T73" fmla="*/ 18 h 54"/>
                  <a:gd name="T74" fmla="*/ 13 w 27"/>
                  <a:gd name="T75" fmla="*/ 13 h 54"/>
                  <a:gd name="T76" fmla="*/ 13 w 27"/>
                  <a:gd name="T77" fmla="*/ 10 h 54"/>
                  <a:gd name="T78" fmla="*/ 10 w 27"/>
                  <a:gd name="T79" fmla="*/ 7 h 54"/>
                  <a:gd name="T80" fmla="*/ 9 w 27"/>
                  <a:gd name="T81" fmla="*/ 6 h 54"/>
                  <a:gd name="T82" fmla="*/ 10 w 27"/>
                  <a:gd name="T83" fmla="*/ 5 h 54"/>
                  <a:gd name="T84" fmla="*/ 14 w 27"/>
                  <a:gd name="T85" fmla="*/ 0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</a:cxnLst>
                <a:rect l="0" t="0" r="r" b="b"/>
                <a:pathLst>
                  <a:path w="27" h="54">
                    <a:moveTo>
                      <a:pt x="14" y="0"/>
                    </a:moveTo>
                    <a:lnTo>
                      <a:pt x="14" y="0"/>
                    </a:lnTo>
                    <a:lnTo>
                      <a:pt x="15" y="1"/>
                    </a:lnTo>
                    <a:lnTo>
                      <a:pt x="17" y="2"/>
                    </a:lnTo>
                    <a:lnTo>
                      <a:pt x="18" y="5"/>
                    </a:lnTo>
                    <a:lnTo>
                      <a:pt x="19" y="6"/>
                    </a:lnTo>
                    <a:lnTo>
                      <a:pt x="18" y="6"/>
                    </a:lnTo>
                    <a:lnTo>
                      <a:pt x="17" y="7"/>
                    </a:lnTo>
                    <a:lnTo>
                      <a:pt x="15" y="10"/>
                    </a:lnTo>
                    <a:lnTo>
                      <a:pt x="14" y="10"/>
                    </a:lnTo>
                    <a:lnTo>
                      <a:pt x="15" y="13"/>
                    </a:lnTo>
                    <a:lnTo>
                      <a:pt x="15" y="18"/>
                    </a:lnTo>
                    <a:lnTo>
                      <a:pt x="17" y="28"/>
                    </a:lnTo>
                    <a:lnTo>
                      <a:pt x="20" y="36"/>
                    </a:lnTo>
                    <a:lnTo>
                      <a:pt x="24" y="40"/>
                    </a:lnTo>
                    <a:lnTo>
                      <a:pt x="26" y="41"/>
                    </a:lnTo>
                    <a:lnTo>
                      <a:pt x="27" y="42"/>
                    </a:lnTo>
                    <a:lnTo>
                      <a:pt x="26" y="42"/>
                    </a:lnTo>
                    <a:lnTo>
                      <a:pt x="24" y="42"/>
                    </a:lnTo>
                    <a:lnTo>
                      <a:pt x="20" y="42"/>
                    </a:lnTo>
                    <a:lnTo>
                      <a:pt x="18" y="42"/>
                    </a:lnTo>
                    <a:lnTo>
                      <a:pt x="17" y="41"/>
                    </a:lnTo>
                    <a:lnTo>
                      <a:pt x="14" y="53"/>
                    </a:lnTo>
                    <a:lnTo>
                      <a:pt x="13" y="54"/>
                    </a:lnTo>
                    <a:lnTo>
                      <a:pt x="11" y="41"/>
                    </a:lnTo>
                    <a:lnTo>
                      <a:pt x="9" y="42"/>
                    </a:lnTo>
                    <a:lnTo>
                      <a:pt x="6" y="42"/>
                    </a:lnTo>
                    <a:lnTo>
                      <a:pt x="4" y="42"/>
                    </a:lnTo>
                    <a:lnTo>
                      <a:pt x="1" y="42"/>
                    </a:lnTo>
                    <a:lnTo>
                      <a:pt x="0" y="42"/>
                    </a:lnTo>
                    <a:lnTo>
                      <a:pt x="1" y="41"/>
                    </a:lnTo>
                    <a:lnTo>
                      <a:pt x="4" y="40"/>
                    </a:lnTo>
                    <a:lnTo>
                      <a:pt x="6" y="37"/>
                    </a:lnTo>
                    <a:lnTo>
                      <a:pt x="9" y="31"/>
                    </a:lnTo>
                    <a:lnTo>
                      <a:pt x="11" y="26"/>
                    </a:lnTo>
                    <a:lnTo>
                      <a:pt x="11" y="20"/>
                    </a:lnTo>
                    <a:lnTo>
                      <a:pt x="13" y="18"/>
                    </a:lnTo>
                    <a:lnTo>
                      <a:pt x="13" y="13"/>
                    </a:lnTo>
                    <a:lnTo>
                      <a:pt x="13" y="10"/>
                    </a:lnTo>
                    <a:lnTo>
                      <a:pt x="10" y="7"/>
                    </a:lnTo>
                    <a:lnTo>
                      <a:pt x="9" y="6"/>
                    </a:lnTo>
                    <a:lnTo>
                      <a:pt x="10" y="5"/>
                    </a:lnTo>
                    <a:lnTo>
                      <a:pt x="14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51" name="Freeform 313"/>
              <p:cNvSpPr/>
              <p:nvPr userDrawn="1"/>
            </p:nvSpPr>
            <p:spPr bwMode="auto">
              <a:xfrm>
                <a:off x="74" y="11"/>
                <a:ext cx="9" cy="18"/>
              </a:xfrm>
              <a:custGeom>
                <a:gdLst>
                  <a:gd name="T0" fmla="*/ 14 w 27"/>
                  <a:gd name="T1" fmla="*/ 0 h 54"/>
                  <a:gd name="T2" fmla="*/ 14 w 27"/>
                  <a:gd name="T3" fmla="*/ 0 h 54"/>
                  <a:gd name="T4" fmla="*/ 15 w 27"/>
                  <a:gd name="T5" fmla="*/ 1 h 54"/>
                  <a:gd name="T6" fmla="*/ 17 w 27"/>
                  <a:gd name="T7" fmla="*/ 2 h 54"/>
                  <a:gd name="T8" fmla="*/ 18 w 27"/>
                  <a:gd name="T9" fmla="*/ 5 h 54"/>
                  <a:gd name="T10" fmla="*/ 19 w 27"/>
                  <a:gd name="T11" fmla="*/ 6 h 54"/>
                  <a:gd name="T12" fmla="*/ 18 w 27"/>
                  <a:gd name="T13" fmla="*/ 6 h 54"/>
                  <a:gd name="T14" fmla="*/ 17 w 27"/>
                  <a:gd name="T15" fmla="*/ 7 h 54"/>
                  <a:gd name="T16" fmla="*/ 15 w 27"/>
                  <a:gd name="T17" fmla="*/ 10 h 54"/>
                  <a:gd name="T18" fmla="*/ 14 w 27"/>
                  <a:gd name="T19" fmla="*/ 10 h 54"/>
                  <a:gd name="T20" fmla="*/ 15 w 27"/>
                  <a:gd name="T21" fmla="*/ 13 h 54"/>
                  <a:gd name="T22" fmla="*/ 15 w 27"/>
                  <a:gd name="T23" fmla="*/ 18 h 54"/>
                  <a:gd name="T24" fmla="*/ 17 w 27"/>
                  <a:gd name="T25" fmla="*/ 28 h 54"/>
                  <a:gd name="T26" fmla="*/ 20 w 27"/>
                  <a:gd name="T27" fmla="*/ 36 h 54"/>
                  <a:gd name="T28" fmla="*/ 24 w 27"/>
                  <a:gd name="T29" fmla="*/ 40 h 54"/>
                  <a:gd name="T30" fmla="*/ 26 w 27"/>
                  <a:gd name="T31" fmla="*/ 41 h 54"/>
                  <a:gd name="T32" fmla="*/ 27 w 27"/>
                  <a:gd name="T33" fmla="*/ 42 h 54"/>
                  <a:gd name="T34" fmla="*/ 26 w 27"/>
                  <a:gd name="T35" fmla="*/ 42 h 54"/>
                  <a:gd name="T36" fmla="*/ 24 w 27"/>
                  <a:gd name="T37" fmla="*/ 42 h 54"/>
                  <a:gd name="T38" fmla="*/ 20 w 27"/>
                  <a:gd name="T39" fmla="*/ 42 h 54"/>
                  <a:gd name="T40" fmla="*/ 18 w 27"/>
                  <a:gd name="T41" fmla="*/ 42 h 54"/>
                  <a:gd name="T42" fmla="*/ 17 w 27"/>
                  <a:gd name="T43" fmla="*/ 41 h 54"/>
                  <a:gd name="T44" fmla="*/ 14 w 27"/>
                  <a:gd name="T45" fmla="*/ 53 h 54"/>
                  <a:gd name="T46" fmla="*/ 13 w 27"/>
                  <a:gd name="T47" fmla="*/ 54 h 54"/>
                  <a:gd name="T48" fmla="*/ 11 w 27"/>
                  <a:gd name="T49" fmla="*/ 41 h 54"/>
                  <a:gd name="T50" fmla="*/ 9 w 27"/>
                  <a:gd name="T51" fmla="*/ 42 h 54"/>
                  <a:gd name="T52" fmla="*/ 6 w 27"/>
                  <a:gd name="T53" fmla="*/ 42 h 54"/>
                  <a:gd name="T54" fmla="*/ 4 w 27"/>
                  <a:gd name="T55" fmla="*/ 42 h 54"/>
                  <a:gd name="T56" fmla="*/ 1 w 27"/>
                  <a:gd name="T57" fmla="*/ 42 h 54"/>
                  <a:gd name="T58" fmla="*/ 0 w 27"/>
                  <a:gd name="T59" fmla="*/ 42 h 54"/>
                  <a:gd name="T60" fmla="*/ 1 w 27"/>
                  <a:gd name="T61" fmla="*/ 41 h 54"/>
                  <a:gd name="T62" fmla="*/ 4 w 27"/>
                  <a:gd name="T63" fmla="*/ 40 h 54"/>
                  <a:gd name="T64" fmla="*/ 6 w 27"/>
                  <a:gd name="T65" fmla="*/ 37 h 54"/>
                  <a:gd name="T66" fmla="*/ 9 w 27"/>
                  <a:gd name="T67" fmla="*/ 31 h 54"/>
                  <a:gd name="T68" fmla="*/ 11 w 27"/>
                  <a:gd name="T69" fmla="*/ 26 h 54"/>
                  <a:gd name="T70" fmla="*/ 11 w 27"/>
                  <a:gd name="T71" fmla="*/ 20 h 54"/>
                  <a:gd name="T72" fmla="*/ 13 w 27"/>
                  <a:gd name="T73" fmla="*/ 18 h 54"/>
                  <a:gd name="T74" fmla="*/ 13 w 27"/>
                  <a:gd name="T75" fmla="*/ 13 h 54"/>
                  <a:gd name="T76" fmla="*/ 13 w 27"/>
                  <a:gd name="T77" fmla="*/ 10 h 54"/>
                  <a:gd name="T78" fmla="*/ 10 w 27"/>
                  <a:gd name="T79" fmla="*/ 7 h 54"/>
                  <a:gd name="T80" fmla="*/ 9 w 27"/>
                  <a:gd name="T81" fmla="*/ 6 h 54"/>
                  <a:gd name="T82" fmla="*/ 10 w 27"/>
                  <a:gd name="T83" fmla="*/ 5 h 54"/>
                  <a:gd name="T84" fmla="*/ 14 w 27"/>
                  <a:gd name="T85" fmla="*/ 0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</a:cxnLst>
                <a:rect l="0" t="0" r="r" b="b"/>
                <a:pathLst>
                  <a:path w="27" h="54">
                    <a:moveTo>
                      <a:pt x="14" y="0"/>
                    </a:moveTo>
                    <a:lnTo>
                      <a:pt x="14" y="0"/>
                    </a:lnTo>
                    <a:lnTo>
                      <a:pt x="15" y="1"/>
                    </a:lnTo>
                    <a:lnTo>
                      <a:pt x="17" y="2"/>
                    </a:lnTo>
                    <a:lnTo>
                      <a:pt x="18" y="5"/>
                    </a:lnTo>
                    <a:lnTo>
                      <a:pt x="19" y="6"/>
                    </a:lnTo>
                    <a:lnTo>
                      <a:pt x="18" y="6"/>
                    </a:lnTo>
                    <a:lnTo>
                      <a:pt x="17" y="7"/>
                    </a:lnTo>
                    <a:lnTo>
                      <a:pt x="15" y="10"/>
                    </a:lnTo>
                    <a:lnTo>
                      <a:pt x="14" y="10"/>
                    </a:lnTo>
                    <a:lnTo>
                      <a:pt x="15" y="13"/>
                    </a:lnTo>
                    <a:lnTo>
                      <a:pt x="15" y="18"/>
                    </a:lnTo>
                    <a:lnTo>
                      <a:pt x="17" y="28"/>
                    </a:lnTo>
                    <a:lnTo>
                      <a:pt x="20" y="36"/>
                    </a:lnTo>
                    <a:lnTo>
                      <a:pt x="24" y="40"/>
                    </a:lnTo>
                    <a:lnTo>
                      <a:pt x="26" y="41"/>
                    </a:lnTo>
                    <a:lnTo>
                      <a:pt x="27" y="42"/>
                    </a:lnTo>
                    <a:lnTo>
                      <a:pt x="26" y="42"/>
                    </a:lnTo>
                    <a:lnTo>
                      <a:pt x="24" y="42"/>
                    </a:lnTo>
                    <a:lnTo>
                      <a:pt x="20" y="42"/>
                    </a:lnTo>
                    <a:lnTo>
                      <a:pt x="18" y="42"/>
                    </a:lnTo>
                    <a:lnTo>
                      <a:pt x="17" y="41"/>
                    </a:lnTo>
                    <a:lnTo>
                      <a:pt x="14" y="53"/>
                    </a:lnTo>
                    <a:lnTo>
                      <a:pt x="13" y="54"/>
                    </a:lnTo>
                    <a:lnTo>
                      <a:pt x="11" y="41"/>
                    </a:lnTo>
                    <a:lnTo>
                      <a:pt x="9" y="42"/>
                    </a:lnTo>
                    <a:lnTo>
                      <a:pt x="6" y="42"/>
                    </a:lnTo>
                    <a:lnTo>
                      <a:pt x="4" y="42"/>
                    </a:lnTo>
                    <a:lnTo>
                      <a:pt x="1" y="42"/>
                    </a:lnTo>
                    <a:lnTo>
                      <a:pt x="0" y="42"/>
                    </a:lnTo>
                    <a:lnTo>
                      <a:pt x="1" y="41"/>
                    </a:lnTo>
                    <a:lnTo>
                      <a:pt x="4" y="40"/>
                    </a:lnTo>
                    <a:lnTo>
                      <a:pt x="6" y="37"/>
                    </a:lnTo>
                    <a:lnTo>
                      <a:pt x="9" y="31"/>
                    </a:lnTo>
                    <a:lnTo>
                      <a:pt x="11" y="26"/>
                    </a:lnTo>
                    <a:lnTo>
                      <a:pt x="11" y="20"/>
                    </a:lnTo>
                    <a:lnTo>
                      <a:pt x="13" y="18"/>
                    </a:lnTo>
                    <a:lnTo>
                      <a:pt x="13" y="13"/>
                    </a:lnTo>
                    <a:lnTo>
                      <a:pt x="13" y="10"/>
                    </a:lnTo>
                    <a:lnTo>
                      <a:pt x="10" y="7"/>
                    </a:lnTo>
                    <a:lnTo>
                      <a:pt x="9" y="6"/>
                    </a:lnTo>
                    <a:lnTo>
                      <a:pt x="10" y="5"/>
                    </a:lnTo>
                    <a:lnTo>
                      <a:pt x="14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52" name="Freeform 314"/>
              <p:cNvSpPr/>
              <p:nvPr userDrawn="1"/>
            </p:nvSpPr>
            <p:spPr bwMode="auto">
              <a:xfrm>
                <a:off x="95" y="11"/>
                <a:ext cx="9" cy="18"/>
              </a:xfrm>
              <a:custGeom>
                <a:gdLst>
                  <a:gd name="T0" fmla="*/ 13 w 27"/>
                  <a:gd name="T1" fmla="*/ 0 h 54"/>
                  <a:gd name="T2" fmla="*/ 13 w 27"/>
                  <a:gd name="T3" fmla="*/ 0 h 54"/>
                  <a:gd name="T4" fmla="*/ 17 w 27"/>
                  <a:gd name="T5" fmla="*/ 5 h 54"/>
                  <a:gd name="T6" fmla="*/ 18 w 27"/>
                  <a:gd name="T7" fmla="*/ 6 h 54"/>
                  <a:gd name="T8" fmla="*/ 17 w 27"/>
                  <a:gd name="T9" fmla="*/ 7 h 54"/>
                  <a:gd name="T10" fmla="*/ 14 w 27"/>
                  <a:gd name="T11" fmla="*/ 10 h 54"/>
                  <a:gd name="T12" fmla="*/ 14 w 27"/>
                  <a:gd name="T13" fmla="*/ 13 h 54"/>
                  <a:gd name="T14" fmla="*/ 14 w 27"/>
                  <a:gd name="T15" fmla="*/ 18 h 54"/>
                  <a:gd name="T16" fmla="*/ 15 w 27"/>
                  <a:gd name="T17" fmla="*/ 26 h 54"/>
                  <a:gd name="T18" fmla="*/ 18 w 27"/>
                  <a:gd name="T19" fmla="*/ 32 h 54"/>
                  <a:gd name="T20" fmla="*/ 22 w 27"/>
                  <a:gd name="T21" fmla="*/ 37 h 54"/>
                  <a:gd name="T22" fmla="*/ 26 w 27"/>
                  <a:gd name="T23" fmla="*/ 41 h 54"/>
                  <a:gd name="T24" fmla="*/ 27 w 27"/>
                  <a:gd name="T25" fmla="*/ 42 h 54"/>
                  <a:gd name="T26" fmla="*/ 26 w 27"/>
                  <a:gd name="T27" fmla="*/ 42 h 54"/>
                  <a:gd name="T28" fmla="*/ 25 w 27"/>
                  <a:gd name="T29" fmla="*/ 42 h 54"/>
                  <a:gd name="T30" fmla="*/ 21 w 27"/>
                  <a:gd name="T31" fmla="*/ 42 h 54"/>
                  <a:gd name="T32" fmla="*/ 18 w 27"/>
                  <a:gd name="T33" fmla="*/ 42 h 54"/>
                  <a:gd name="T34" fmla="*/ 17 w 27"/>
                  <a:gd name="T35" fmla="*/ 41 h 54"/>
                  <a:gd name="T36" fmla="*/ 14 w 27"/>
                  <a:gd name="T37" fmla="*/ 54 h 54"/>
                  <a:gd name="T38" fmla="*/ 12 w 27"/>
                  <a:gd name="T39" fmla="*/ 54 h 54"/>
                  <a:gd name="T40" fmla="*/ 10 w 27"/>
                  <a:gd name="T41" fmla="*/ 41 h 54"/>
                  <a:gd name="T42" fmla="*/ 9 w 27"/>
                  <a:gd name="T43" fmla="*/ 41 h 54"/>
                  <a:gd name="T44" fmla="*/ 6 w 27"/>
                  <a:gd name="T45" fmla="*/ 42 h 54"/>
                  <a:gd name="T46" fmla="*/ 3 w 27"/>
                  <a:gd name="T47" fmla="*/ 42 h 54"/>
                  <a:gd name="T48" fmla="*/ 1 w 27"/>
                  <a:gd name="T49" fmla="*/ 42 h 54"/>
                  <a:gd name="T50" fmla="*/ 0 w 27"/>
                  <a:gd name="T51" fmla="*/ 42 h 54"/>
                  <a:gd name="T52" fmla="*/ 0 w 27"/>
                  <a:gd name="T53" fmla="*/ 41 h 54"/>
                  <a:gd name="T54" fmla="*/ 3 w 27"/>
                  <a:gd name="T55" fmla="*/ 40 h 54"/>
                  <a:gd name="T56" fmla="*/ 5 w 27"/>
                  <a:gd name="T57" fmla="*/ 36 h 54"/>
                  <a:gd name="T58" fmla="*/ 9 w 27"/>
                  <a:gd name="T59" fmla="*/ 31 h 54"/>
                  <a:gd name="T60" fmla="*/ 10 w 27"/>
                  <a:gd name="T61" fmla="*/ 26 h 54"/>
                  <a:gd name="T62" fmla="*/ 12 w 27"/>
                  <a:gd name="T63" fmla="*/ 20 h 54"/>
                  <a:gd name="T64" fmla="*/ 12 w 27"/>
                  <a:gd name="T65" fmla="*/ 18 h 54"/>
                  <a:gd name="T66" fmla="*/ 12 w 27"/>
                  <a:gd name="T67" fmla="*/ 13 h 54"/>
                  <a:gd name="T68" fmla="*/ 13 w 27"/>
                  <a:gd name="T69" fmla="*/ 10 h 54"/>
                  <a:gd name="T70" fmla="*/ 12 w 27"/>
                  <a:gd name="T71" fmla="*/ 10 h 54"/>
                  <a:gd name="T72" fmla="*/ 10 w 27"/>
                  <a:gd name="T73" fmla="*/ 7 h 54"/>
                  <a:gd name="T74" fmla="*/ 9 w 27"/>
                  <a:gd name="T75" fmla="*/ 6 h 54"/>
                  <a:gd name="T76" fmla="*/ 8 w 27"/>
                  <a:gd name="T77" fmla="*/ 6 h 54"/>
                  <a:gd name="T78" fmla="*/ 9 w 27"/>
                  <a:gd name="T79" fmla="*/ 5 h 54"/>
                  <a:gd name="T80" fmla="*/ 10 w 27"/>
                  <a:gd name="T81" fmla="*/ 2 h 54"/>
                  <a:gd name="T82" fmla="*/ 12 w 27"/>
                  <a:gd name="T83" fmla="*/ 1 h 54"/>
                  <a:gd name="T84" fmla="*/ 13 w 27"/>
                  <a:gd name="T85" fmla="*/ 0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</a:cxnLst>
                <a:rect l="0" t="0" r="r" b="b"/>
                <a:pathLst>
                  <a:path w="27" h="54">
                    <a:moveTo>
                      <a:pt x="13" y="0"/>
                    </a:moveTo>
                    <a:lnTo>
                      <a:pt x="13" y="0"/>
                    </a:lnTo>
                    <a:lnTo>
                      <a:pt x="17" y="5"/>
                    </a:lnTo>
                    <a:lnTo>
                      <a:pt x="18" y="6"/>
                    </a:lnTo>
                    <a:lnTo>
                      <a:pt x="17" y="7"/>
                    </a:lnTo>
                    <a:lnTo>
                      <a:pt x="14" y="10"/>
                    </a:lnTo>
                    <a:lnTo>
                      <a:pt x="14" y="13"/>
                    </a:lnTo>
                    <a:lnTo>
                      <a:pt x="14" y="18"/>
                    </a:lnTo>
                    <a:lnTo>
                      <a:pt x="15" y="26"/>
                    </a:lnTo>
                    <a:lnTo>
                      <a:pt x="18" y="32"/>
                    </a:lnTo>
                    <a:lnTo>
                      <a:pt x="22" y="37"/>
                    </a:lnTo>
                    <a:lnTo>
                      <a:pt x="26" y="41"/>
                    </a:lnTo>
                    <a:lnTo>
                      <a:pt x="27" y="42"/>
                    </a:lnTo>
                    <a:lnTo>
                      <a:pt x="26" y="42"/>
                    </a:lnTo>
                    <a:lnTo>
                      <a:pt x="25" y="42"/>
                    </a:lnTo>
                    <a:lnTo>
                      <a:pt x="21" y="42"/>
                    </a:lnTo>
                    <a:lnTo>
                      <a:pt x="18" y="42"/>
                    </a:lnTo>
                    <a:lnTo>
                      <a:pt x="17" y="41"/>
                    </a:lnTo>
                    <a:lnTo>
                      <a:pt x="14" y="54"/>
                    </a:lnTo>
                    <a:lnTo>
                      <a:pt x="12" y="54"/>
                    </a:lnTo>
                    <a:lnTo>
                      <a:pt x="10" y="41"/>
                    </a:lnTo>
                    <a:lnTo>
                      <a:pt x="9" y="41"/>
                    </a:lnTo>
                    <a:lnTo>
                      <a:pt x="6" y="42"/>
                    </a:lnTo>
                    <a:lnTo>
                      <a:pt x="3" y="42"/>
                    </a:lnTo>
                    <a:lnTo>
                      <a:pt x="1" y="42"/>
                    </a:lnTo>
                    <a:lnTo>
                      <a:pt x="0" y="42"/>
                    </a:lnTo>
                    <a:lnTo>
                      <a:pt x="0" y="41"/>
                    </a:lnTo>
                    <a:lnTo>
                      <a:pt x="3" y="40"/>
                    </a:lnTo>
                    <a:lnTo>
                      <a:pt x="5" y="36"/>
                    </a:lnTo>
                    <a:lnTo>
                      <a:pt x="9" y="31"/>
                    </a:lnTo>
                    <a:lnTo>
                      <a:pt x="10" y="26"/>
                    </a:lnTo>
                    <a:lnTo>
                      <a:pt x="12" y="20"/>
                    </a:lnTo>
                    <a:lnTo>
                      <a:pt x="12" y="18"/>
                    </a:lnTo>
                    <a:lnTo>
                      <a:pt x="12" y="13"/>
                    </a:lnTo>
                    <a:lnTo>
                      <a:pt x="13" y="10"/>
                    </a:lnTo>
                    <a:lnTo>
                      <a:pt x="12" y="10"/>
                    </a:lnTo>
                    <a:lnTo>
                      <a:pt x="10" y="7"/>
                    </a:lnTo>
                    <a:lnTo>
                      <a:pt x="9" y="6"/>
                    </a:lnTo>
                    <a:lnTo>
                      <a:pt x="8" y="6"/>
                    </a:lnTo>
                    <a:lnTo>
                      <a:pt x="9" y="5"/>
                    </a:lnTo>
                    <a:lnTo>
                      <a:pt x="10" y="2"/>
                    </a:lnTo>
                    <a:lnTo>
                      <a:pt x="12" y="1"/>
                    </a:lnTo>
                    <a:lnTo>
                      <a:pt x="13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53" name="Freeform 315"/>
              <p:cNvSpPr/>
              <p:nvPr userDrawn="1"/>
            </p:nvSpPr>
            <p:spPr bwMode="auto">
              <a:xfrm>
                <a:off x="95" y="11"/>
                <a:ext cx="9" cy="18"/>
              </a:xfrm>
              <a:custGeom>
                <a:gdLst>
                  <a:gd name="T0" fmla="*/ 13 w 27"/>
                  <a:gd name="T1" fmla="*/ 0 h 54"/>
                  <a:gd name="T2" fmla="*/ 13 w 27"/>
                  <a:gd name="T3" fmla="*/ 0 h 54"/>
                  <a:gd name="T4" fmla="*/ 17 w 27"/>
                  <a:gd name="T5" fmla="*/ 5 h 54"/>
                  <a:gd name="T6" fmla="*/ 18 w 27"/>
                  <a:gd name="T7" fmla="*/ 6 h 54"/>
                  <a:gd name="T8" fmla="*/ 17 w 27"/>
                  <a:gd name="T9" fmla="*/ 7 h 54"/>
                  <a:gd name="T10" fmla="*/ 14 w 27"/>
                  <a:gd name="T11" fmla="*/ 10 h 54"/>
                  <a:gd name="T12" fmla="*/ 14 w 27"/>
                  <a:gd name="T13" fmla="*/ 13 h 54"/>
                  <a:gd name="T14" fmla="*/ 14 w 27"/>
                  <a:gd name="T15" fmla="*/ 18 h 54"/>
                  <a:gd name="T16" fmla="*/ 15 w 27"/>
                  <a:gd name="T17" fmla="*/ 26 h 54"/>
                  <a:gd name="T18" fmla="*/ 18 w 27"/>
                  <a:gd name="T19" fmla="*/ 32 h 54"/>
                  <a:gd name="T20" fmla="*/ 22 w 27"/>
                  <a:gd name="T21" fmla="*/ 37 h 54"/>
                  <a:gd name="T22" fmla="*/ 26 w 27"/>
                  <a:gd name="T23" fmla="*/ 41 h 54"/>
                  <a:gd name="T24" fmla="*/ 27 w 27"/>
                  <a:gd name="T25" fmla="*/ 42 h 54"/>
                  <a:gd name="T26" fmla="*/ 26 w 27"/>
                  <a:gd name="T27" fmla="*/ 42 h 54"/>
                  <a:gd name="T28" fmla="*/ 25 w 27"/>
                  <a:gd name="T29" fmla="*/ 42 h 54"/>
                  <a:gd name="T30" fmla="*/ 21 w 27"/>
                  <a:gd name="T31" fmla="*/ 42 h 54"/>
                  <a:gd name="T32" fmla="*/ 18 w 27"/>
                  <a:gd name="T33" fmla="*/ 42 h 54"/>
                  <a:gd name="T34" fmla="*/ 17 w 27"/>
                  <a:gd name="T35" fmla="*/ 41 h 54"/>
                  <a:gd name="T36" fmla="*/ 14 w 27"/>
                  <a:gd name="T37" fmla="*/ 54 h 54"/>
                  <a:gd name="T38" fmla="*/ 12 w 27"/>
                  <a:gd name="T39" fmla="*/ 54 h 54"/>
                  <a:gd name="T40" fmla="*/ 10 w 27"/>
                  <a:gd name="T41" fmla="*/ 41 h 54"/>
                  <a:gd name="T42" fmla="*/ 9 w 27"/>
                  <a:gd name="T43" fmla="*/ 41 h 54"/>
                  <a:gd name="T44" fmla="*/ 6 w 27"/>
                  <a:gd name="T45" fmla="*/ 42 h 54"/>
                  <a:gd name="T46" fmla="*/ 3 w 27"/>
                  <a:gd name="T47" fmla="*/ 42 h 54"/>
                  <a:gd name="T48" fmla="*/ 1 w 27"/>
                  <a:gd name="T49" fmla="*/ 42 h 54"/>
                  <a:gd name="T50" fmla="*/ 0 w 27"/>
                  <a:gd name="T51" fmla="*/ 42 h 54"/>
                  <a:gd name="T52" fmla="*/ 0 w 27"/>
                  <a:gd name="T53" fmla="*/ 41 h 54"/>
                  <a:gd name="T54" fmla="*/ 3 w 27"/>
                  <a:gd name="T55" fmla="*/ 40 h 54"/>
                  <a:gd name="T56" fmla="*/ 5 w 27"/>
                  <a:gd name="T57" fmla="*/ 36 h 54"/>
                  <a:gd name="T58" fmla="*/ 9 w 27"/>
                  <a:gd name="T59" fmla="*/ 31 h 54"/>
                  <a:gd name="T60" fmla="*/ 10 w 27"/>
                  <a:gd name="T61" fmla="*/ 26 h 54"/>
                  <a:gd name="T62" fmla="*/ 12 w 27"/>
                  <a:gd name="T63" fmla="*/ 20 h 54"/>
                  <a:gd name="T64" fmla="*/ 12 w 27"/>
                  <a:gd name="T65" fmla="*/ 18 h 54"/>
                  <a:gd name="T66" fmla="*/ 12 w 27"/>
                  <a:gd name="T67" fmla="*/ 13 h 54"/>
                  <a:gd name="T68" fmla="*/ 13 w 27"/>
                  <a:gd name="T69" fmla="*/ 10 h 54"/>
                  <a:gd name="T70" fmla="*/ 12 w 27"/>
                  <a:gd name="T71" fmla="*/ 10 h 54"/>
                  <a:gd name="T72" fmla="*/ 10 w 27"/>
                  <a:gd name="T73" fmla="*/ 7 h 54"/>
                  <a:gd name="T74" fmla="*/ 9 w 27"/>
                  <a:gd name="T75" fmla="*/ 6 h 54"/>
                  <a:gd name="T76" fmla="*/ 8 w 27"/>
                  <a:gd name="T77" fmla="*/ 6 h 54"/>
                  <a:gd name="T78" fmla="*/ 9 w 27"/>
                  <a:gd name="T79" fmla="*/ 5 h 54"/>
                  <a:gd name="T80" fmla="*/ 10 w 27"/>
                  <a:gd name="T81" fmla="*/ 2 h 54"/>
                  <a:gd name="T82" fmla="*/ 12 w 27"/>
                  <a:gd name="T83" fmla="*/ 1 h 54"/>
                  <a:gd name="T84" fmla="*/ 13 w 27"/>
                  <a:gd name="T85" fmla="*/ 0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</a:cxnLst>
                <a:rect l="0" t="0" r="r" b="b"/>
                <a:pathLst>
                  <a:path w="27" h="54">
                    <a:moveTo>
                      <a:pt x="13" y="0"/>
                    </a:moveTo>
                    <a:lnTo>
                      <a:pt x="13" y="0"/>
                    </a:lnTo>
                    <a:lnTo>
                      <a:pt x="17" y="5"/>
                    </a:lnTo>
                    <a:lnTo>
                      <a:pt x="18" y="6"/>
                    </a:lnTo>
                    <a:lnTo>
                      <a:pt x="17" y="7"/>
                    </a:lnTo>
                    <a:lnTo>
                      <a:pt x="14" y="10"/>
                    </a:lnTo>
                    <a:lnTo>
                      <a:pt x="14" y="13"/>
                    </a:lnTo>
                    <a:lnTo>
                      <a:pt x="14" y="18"/>
                    </a:lnTo>
                    <a:lnTo>
                      <a:pt x="15" y="26"/>
                    </a:lnTo>
                    <a:lnTo>
                      <a:pt x="18" y="32"/>
                    </a:lnTo>
                    <a:lnTo>
                      <a:pt x="22" y="37"/>
                    </a:lnTo>
                    <a:lnTo>
                      <a:pt x="26" y="41"/>
                    </a:lnTo>
                    <a:lnTo>
                      <a:pt x="27" y="42"/>
                    </a:lnTo>
                    <a:lnTo>
                      <a:pt x="26" y="42"/>
                    </a:lnTo>
                    <a:lnTo>
                      <a:pt x="25" y="42"/>
                    </a:lnTo>
                    <a:lnTo>
                      <a:pt x="21" y="42"/>
                    </a:lnTo>
                    <a:lnTo>
                      <a:pt x="18" y="42"/>
                    </a:lnTo>
                    <a:lnTo>
                      <a:pt x="17" y="41"/>
                    </a:lnTo>
                    <a:lnTo>
                      <a:pt x="14" y="54"/>
                    </a:lnTo>
                    <a:lnTo>
                      <a:pt x="12" y="54"/>
                    </a:lnTo>
                    <a:lnTo>
                      <a:pt x="10" y="41"/>
                    </a:lnTo>
                    <a:lnTo>
                      <a:pt x="9" y="41"/>
                    </a:lnTo>
                    <a:lnTo>
                      <a:pt x="6" y="42"/>
                    </a:lnTo>
                    <a:lnTo>
                      <a:pt x="3" y="42"/>
                    </a:lnTo>
                    <a:lnTo>
                      <a:pt x="1" y="42"/>
                    </a:lnTo>
                    <a:lnTo>
                      <a:pt x="0" y="42"/>
                    </a:lnTo>
                    <a:lnTo>
                      <a:pt x="0" y="41"/>
                    </a:lnTo>
                    <a:lnTo>
                      <a:pt x="3" y="40"/>
                    </a:lnTo>
                    <a:lnTo>
                      <a:pt x="5" y="36"/>
                    </a:lnTo>
                    <a:lnTo>
                      <a:pt x="9" y="31"/>
                    </a:lnTo>
                    <a:lnTo>
                      <a:pt x="10" y="26"/>
                    </a:lnTo>
                    <a:lnTo>
                      <a:pt x="12" y="20"/>
                    </a:lnTo>
                    <a:lnTo>
                      <a:pt x="12" y="18"/>
                    </a:lnTo>
                    <a:lnTo>
                      <a:pt x="12" y="13"/>
                    </a:lnTo>
                    <a:lnTo>
                      <a:pt x="13" y="10"/>
                    </a:lnTo>
                    <a:lnTo>
                      <a:pt x="12" y="10"/>
                    </a:lnTo>
                    <a:lnTo>
                      <a:pt x="10" y="7"/>
                    </a:lnTo>
                    <a:lnTo>
                      <a:pt x="9" y="6"/>
                    </a:lnTo>
                    <a:lnTo>
                      <a:pt x="8" y="6"/>
                    </a:lnTo>
                    <a:lnTo>
                      <a:pt x="9" y="5"/>
                    </a:lnTo>
                    <a:lnTo>
                      <a:pt x="10" y="2"/>
                    </a:lnTo>
                    <a:lnTo>
                      <a:pt x="12" y="1"/>
                    </a:lnTo>
                    <a:lnTo>
                      <a:pt x="13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54" name="Freeform 316"/>
              <p:cNvSpPr/>
              <p:nvPr userDrawn="1"/>
            </p:nvSpPr>
            <p:spPr bwMode="auto">
              <a:xfrm>
                <a:off x="84" y="29"/>
                <a:ext cx="9" cy="18"/>
              </a:xfrm>
              <a:custGeom>
                <a:gdLst>
                  <a:gd name="T0" fmla="*/ 13 w 27"/>
                  <a:gd name="T1" fmla="*/ 0 h 54"/>
                  <a:gd name="T2" fmla="*/ 14 w 27"/>
                  <a:gd name="T3" fmla="*/ 1 h 54"/>
                  <a:gd name="T4" fmla="*/ 15 w 27"/>
                  <a:gd name="T5" fmla="*/ 4 h 54"/>
                  <a:gd name="T6" fmla="*/ 17 w 27"/>
                  <a:gd name="T7" fmla="*/ 5 h 54"/>
                  <a:gd name="T8" fmla="*/ 18 w 27"/>
                  <a:gd name="T9" fmla="*/ 6 h 54"/>
                  <a:gd name="T10" fmla="*/ 15 w 27"/>
                  <a:gd name="T11" fmla="*/ 9 h 54"/>
                  <a:gd name="T12" fmla="*/ 14 w 27"/>
                  <a:gd name="T13" fmla="*/ 10 h 54"/>
                  <a:gd name="T14" fmla="*/ 14 w 27"/>
                  <a:gd name="T15" fmla="*/ 13 h 54"/>
                  <a:gd name="T16" fmla="*/ 14 w 27"/>
                  <a:gd name="T17" fmla="*/ 18 h 54"/>
                  <a:gd name="T18" fmla="*/ 15 w 27"/>
                  <a:gd name="T19" fmla="*/ 26 h 54"/>
                  <a:gd name="T20" fmla="*/ 18 w 27"/>
                  <a:gd name="T21" fmla="*/ 32 h 54"/>
                  <a:gd name="T22" fmla="*/ 22 w 27"/>
                  <a:gd name="T23" fmla="*/ 37 h 54"/>
                  <a:gd name="T24" fmla="*/ 26 w 27"/>
                  <a:gd name="T25" fmla="*/ 41 h 54"/>
                  <a:gd name="T26" fmla="*/ 27 w 27"/>
                  <a:gd name="T27" fmla="*/ 43 h 54"/>
                  <a:gd name="T28" fmla="*/ 26 w 27"/>
                  <a:gd name="T29" fmla="*/ 44 h 54"/>
                  <a:gd name="T30" fmla="*/ 23 w 27"/>
                  <a:gd name="T31" fmla="*/ 44 h 54"/>
                  <a:gd name="T32" fmla="*/ 15 w 27"/>
                  <a:gd name="T33" fmla="*/ 43 h 54"/>
                  <a:gd name="T34" fmla="*/ 14 w 27"/>
                  <a:gd name="T35" fmla="*/ 54 h 54"/>
                  <a:gd name="T36" fmla="*/ 11 w 27"/>
                  <a:gd name="T37" fmla="*/ 54 h 54"/>
                  <a:gd name="T38" fmla="*/ 10 w 27"/>
                  <a:gd name="T39" fmla="*/ 43 h 54"/>
                  <a:gd name="T40" fmla="*/ 1 w 27"/>
                  <a:gd name="T41" fmla="*/ 44 h 54"/>
                  <a:gd name="T42" fmla="*/ 0 w 27"/>
                  <a:gd name="T43" fmla="*/ 43 h 54"/>
                  <a:gd name="T44" fmla="*/ 1 w 27"/>
                  <a:gd name="T45" fmla="*/ 41 h 54"/>
                  <a:gd name="T46" fmla="*/ 4 w 27"/>
                  <a:gd name="T47" fmla="*/ 39 h 54"/>
                  <a:gd name="T48" fmla="*/ 6 w 27"/>
                  <a:gd name="T49" fmla="*/ 36 h 54"/>
                  <a:gd name="T50" fmla="*/ 9 w 27"/>
                  <a:gd name="T51" fmla="*/ 30 h 54"/>
                  <a:gd name="T52" fmla="*/ 10 w 27"/>
                  <a:gd name="T53" fmla="*/ 26 h 54"/>
                  <a:gd name="T54" fmla="*/ 10 w 27"/>
                  <a:gd name="T55" fmla="*/ 21 h 54"/>
                  <a:gd name="T56" fmla="*/ 11 w 27"/>
                  <a:gd name="T57" fmla="*/ 19 h 54"/>
                  <a:gd name="T58" fmla="*/ 11 w 27"/>
                  <a:gd name="T59" fmla="*/ 13 h 54"/>
                  <a:gd name="T60" fmla="*/ 11 w 27"/>
                  <a:gd name="T61" fmla="*/ 10 h 54"/>
                  <a:gd name="T62" fmla="*/ 10 w 27"/>
                  <a:gd name="T63" fmla="*/ 9 h 54"/>
                  <a:gd name="T64" fmla="*/ 9 w 27"/>
                  <a:gd name="T65" fmla="*/ 6 h 54"/>
                  <a:gd name="T66" fmla="*/ 8 w 27"/>
                  <a:gd name="T67" fmla="*/ 6 h 54"/>
                  <a:gd name="T68" fmla="*/ 9 w 27"/>
                  <a:gd name="T69" fmla="*/ 5 h 54"/>
                  <a:gd name="T70" fmla="*/ 10 w 27"/>
                  <a:gd name="T71" fmla="*/ 4 h 54"/>
                  <a:gd name="T72" fmla="*/ 11 w 27"/>
                  <a:gd name="T73" fmla="*/ 1 h 54"/>
                  <a:gd name="T74" fmla="*/ 13 w 27"/>
                  <a:gd name="T75" fmla="*/ 0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27" h="54">
                    <a:moveTo>
                      <a:pt x="13" y="0"/>
                    </a:moveTo>
                    <a:lnTo>
                      <a:pt x="14" y="1"/>
                    </a:lnTo>
                    <a:lnTo>
                      <a:pt x="15" y="4"/>
                    </a:lnTo>
                    <a:lnTo>
                      <a:pt x="17" y="5"/>
                    </a:lnTo>
                    <a:lnTo>
                      <a:pt x="18" y="6"/>
                    </a:lnTo>
                    <a:lnTo>
                      <a:pt x="15" y="9"/>
                    </a:lnTo>
                    <a:lnTo>
                      <a:pt x="14" y="10"/>
                    </a:lnTo>
                    <a:lnTo>
                      <a:pt x="14" y="13"/>
                    </a:lnTo>
                    <a:lnTo>
                      <a:pt x="14" y="18"/>
                    </a:lnTo>
                    <a:lnTo>
                      <a:pt x="15" y="26"/>
                    </a:lnTo>
                    <a:lnTo>
                      <a:pt x="18" y="32"/>
                    </a:lnTo>
                    <a:lnTo>
                      <a:pt x="22" y="37"/>
                    </a:lnTo>
                    <a:lnTo>
                      <a:pt x="26" y="41"/>
                    </a:lnTo>
                    <a:lnTo>
                      <a:pt x="27" y="43"/>
                    </a:lnTo>
                    <a:lnTo>
                      <a:pt x="26" y="44"/>
                    </a:lnTo>
                    <a:lnTo>
                      <a:pt x="23" y="44"/>
                    </a:lnTo>
                    <a:lnTo>
                      <a:pt x="15" y="43"/>
                    </a:lnTo>
                    <a:lnTo>
                      <a:pt x="14" y="54"/>
                    </a:lnTo>
                    <a:lnTo>
                      <a:pt x="11" y="54"/>
                    </a:lnTo>
                    <a:lnTo>
                      <a:pt x="10" y="43"/>
                    </a:lnTo>
                    <a:lnTo>
                      <a:pt x="1" y="44"/>
                    </a:lnTo>
                    <a:lnTo>
                      <a:pt x="0" y="43"/>
                    </a:lnTo>
                    <a:lnTo>
                      <a:pt x="1" y="41"/>
                    </a:lnTo>
                    <a:lnTo>
                      <a:pt x="4" y="39"/>
                    </a:lnTo>
                    <a:lnTo>
                      <a:pt x="6" y="36"/>
                    </a:lnTo>
                    <a:lnTo>
                      <a:pt x="9" y="30"/>
                    </a:lnTo>
                    <a:lnTo>
                      <a:pt x="10" y="26"/>
                    </a:lnTo>
                    <a:lnTo>
                      <a:pt x="10" y="21"/>
                    </a:lnTo>
                    <a:lnTo>
                      <a:pt x="11" y="19"/>
                    </a:lnTo>
                    <a:lnTo>
                      <a:pt x="11" y="13"/>
                    </a:lnTo>
                    <a:lnTo>
                      <a:pt x="11" y="10"/>
                    </a:lnTo>
                    <a:lnTo>
                      <a:pt x="10" y="9"/>
                    </a:lnTo>
                    <a:lnTo>
                      <a:pt x="9" y="6"/>
                    </a:lnTo>
                    <a:lnTo>
                      <a:pt x="8" y="6"/>
                    </a:lnTo>
                    <a:lnTo>
                      <a:pt x="9" y="5"/>
                    </a:lnTo>
                    <a:lnTo>
                      <a:pt x="10" y="4"/>
                    </a:lnTo>
                    <a:lnTo>
                      <a:pt x="11" y="1"/>
                    </a:lnTo>
                    <a:lnTo>
                      <a:pt x="13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55" name="Freeform 317"/>
              <p:cNvSpPr/>
              <p:nvPr userDrawn="1"/>
            </p:nvSpPr>
            <p:spPr bwMode="auto">
              <a:xfrm>
                <a:off x="84" y="29"/>
                <a:ext cx="9" cy="18"/>
              </a:xfrm>
              <a:custGeom>
                <a:gdLst>
                  <a:gd name="T0" fmla="*/ 13 w 27"/>
                  <a:gd name="T1" fmla="*/ 0 h 54"/>
                  <a:gd name="T2" fmla="*/ 14 w 27"/>
                  <a:gd name="T3" fmla="*/ 1 h 54"/>
                  <a:gd name="T4" fmla="*/ 15 w 27"/>
                  <a:gd name="T5" fmla="*/ 4 h 54"/>
                  <a:gd name="T6" fmla="*/ 17 w 27"/>
                  <a:gd name="T7" fmla="*/ 5 h 54"/>
                  <a:gd name="T8" fmla="*/ 18 w 27"/>
                  <a:gd name="T9" fmla="*/ 6 h 54"/>
                  <a:gd name="T10" fmla="*/ 15 w 27"/>
                  <a:gd name="T11" fmla="*/ 9 h 54"/>
                  <a:gd name="T12" fmla="*/ 14 w 27"/>
                  <a:gd name="T13" fmla="*/ 10 h 54"/>
                  <a:gd name="T14" fmla="*/ 14 w 27"/>
                  <a:gd name="T15" fmla="*/ 13 h 54"/>
                  <a:gd name="T16" fmla="*/ 14 w 27"/>
                  <a:gd name="T17" fmla="*/ 18 h 54"/>
                  <a:gd name="T18" fmla="*/ 15 w 27"/>
                  <a:gd name="T19" fmla="*/ 26 h 54"/>
                  <a:gd name="T20" fmla="*/ 18 w 27"/>
                  <a:gd name="T21" fmla="*/ 32 h 54"/>
                  <a:gd name="T22" fmla="*/ 22 w 27"/>
                  <a:gd name="T23" fmla="*/ 37 h 54"/>
                  <a:gd name="T24" fmla="*/ 26 w 27"/>
                  <a:gd name="T25" fmla="*/ 41 h 54"/>
                  <a:gd name="T26" fmla="*/ 27 w 27"/>
                  <a:gd name="T27" fmla="*/ 43 h 54"/>
                  <a:gd name="T28" fmla="*/ 26 w 27"/>
                  <a:gd name="T29" fmla="*/ 44 h 54"/>
                  <a:gd name="T30" fmla="*/ 23 w 27"/>
                  <a:gd name="T31" fmla="*/ 44 h 54"/>
                  <a:gd name="T32" fmla="*/ 15 w 27"/>
                  <a:gd name="T33" fmla="*/ 43 h 54"/>
                  <a:gd name="T34" fmla="*/ 14 w 27"/>
                  <a:gd name="T35" fmla="*/ 54 h 54"/>
                  <a:gd name="T36" fmla="*/ 11 w 27"/>
                  <a:gd name="T37" fmla="*/ 54 h 54"/>
                  <a:gd name="T38" fmla="*/ 10 w 27"/>
                  <a:gd name="T39" fmla="*/ 43 h 54"/>
                  <a:gd name="T40" fmla="*/ 1 w 27"/>
                  <a:gd name="T41" fmla="*/ 44 h 54"/>
                  <a:gd name="T42" fmla="*/ 0 w 27"/>
                  <a:gd name="T43" fmla="*/ 43 h 54"/>
                  <a:gd name="T44" fmla="*/ 1 w 27"/>
                  <a:gd name="T45" fmla="*/ 41 h 54"/>
                  <a:gd name="T46" fmla="*/ 4 w 27"/>
                  <a:gd name="T47" fmla="*/ 39 h 54"/>
                  <a:gd name="T48" fmla="*/ 6 w 27"/>
                  <a:gd name="T49" fmla="*/ 36 h 54"/>
                  <a:gd name="T50" fmla="*/ 9 w 27"/>
                  <a:gd name="T51" fmla="*/ 30 h 54"/>
                  <a:gd name="T52" fmla="*/ 10 w 27"/>
                  <a:gd name="T53" fmla="*/ 26 h 54"/>
                  <a:gd name="T54" fmla="*/ 10 w 27"/>
                  <a:gd name="T55" fmla="*/ 21 h 54"/>
                  <a:gd name="T56" fmla="*/ 11 w 27"/>
                  <a:gd name="T57" fmla="*/ 19 h 54"/>
                  <a:gd name="T58" fmla="*/ 11 w 27"/>
                  <a:gd name="T59" fmla="*/ 13 h 54"/>
                  <a:gd name="T60" fmla="*/ 11 w 27"/>
                  <a:gd name="T61" fmla="*/ 10 h 54"/>
                  <a:gd name="T62" fmla="*/ 10 w 27"/>
                  <a:gd name="T63" fmla="*/ 9 h 54"/>
                  <a:gd name="T64" fmla="*/ 9 w 27"/>
                  <a:gd name="T65" fmla="*/ 6 h 54"/>
                  <a:gd name="T66" fmla="*/ 8 w 27"/>
                  <a:gd name="T67" fmla="*/ 6 h 54"/>
                  <a:gd name="T68" fmla="*/ 9 w 27"/>
                  <a:gd name="T69" fmla="*/ 5 h 54"/>
                  <a:gd name="T70" fmla="*/ 10 w 27"/>
                  <a:gd name="T71" fmla="*/ 4 h 54"/>
                  <a:gd name="T72" fmla="*/ 11 w 27"/>
                  <a:gd name="T73" fmla="*/ 1 h 54"/>
                  <a:gd name="T74" fmla="*/ 13 w 27"/>
                  <a:gd name="T75" fmla="*/ 0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27" h="54">
                    <a:moveTo>
                      <a:pt x="13" y="0"/>
                    </a:moveTo>
                    <a:lnTo>
                      <a:pt x="14" y="1"/>
                    </a:lnTo>
                    <a:lnTo>
                      <a:pt x="15" y="4"/>
                    </a:lnTo>
                    <a:lnTo>
                      <a:pt x="17" y="5"/>
                    </a:lnTo>
                    <a:lnTo>
                      <a:pt x="18" y="6"/>
                    </a:lnTo>
                    <a:lnTo>
                      <a:pt x="15" y="9"/>
                    </a:lnTo>
                    <a:lnTo>
                      <a:pt x="14" y="10"/>
                    </a:lnTo>
                    <a:lnTo>
                      <a:pt x="14" y="13"/>
                    </a:lnTo>
                    <a:lnTo>
                      <a:pt x="14" y="18"/>
                    </a:lnTo>
                    <a:lnTo>
                      <a:pt x="15" y="26"/>
                    </a:lnTo>
                    <a:lnTo>
                      <a:pt x="18" y="32"/>
                    </a:lnTo>
                    <a:lnTo>
                      <a:pt x="22" y="37"/>
                    </a:lnTo>
                    <a:lnTo>
                      <a:pt x="26" y="41"/>
                    </a:lnTo>
                    <a:lnTo>
                      <a:pt x="27" y="43"/>
                    </a:lnTo>
                    <a:lnTo>
                      <a:pt x="26" y="44"/>
                    </a:lnTo>
                    <a:lnTo>
                      <a:pt x="23" y="44"/>
                    </a:lnTo>
                    <a:lnTo>
                      <a:pt x="15" y="43"/>
                    </a:lnTo>
                    <a:lnTo>
                      <a:pt x="14" y="54"/>
                    </a:lnTo>
                    <a:lnTo>
                      <a:pt x="11" y="54"/>
                    </a:lnTo>
                    <a:lnTo>
                      <a:pt x="10" y="43"/>
                    </a:lnTo>
                    <a:lnTo>
                      <a:pt x="1" y="44"/>
                    </a:lnTo>
                    <a:lnTo>
                      <a:pt x="0" y="43"/>
                    </a:lnTo>
                    <a:lnTo>
                      <a:pt x="1" y="41"/>
                    </a:lnTo>
                    <a:lnTo>
                      <a:pt x="4" y="39"/>
                    </a:lnTo>
                    <a:lnTo>
                      <a:pt x="6" y="36"/>
                    </a:lnTo>
                    <a:lnTo>
                      <a:pt x="9" y="30"/>
                    </a:lnTo>
                    <a:lnTo>
                      <a:pt x="10" y="26"/>
                    </a:lnTo>
                    <a:lnTo>
                      <a:pt x="10" y="21"/>
                    </a:lnTo>
                    <a:lnTo>
                      <a:pt x="11" y="19"/>
                    </a:lnTo>
                    <a:lnTo>
                      <a:pt x="11" y="13"/>
                    </a:lnTo>
                    <a:lnTo>
                      <a:pt x="11" y="10"/>
                    </a:lnTo>
                    <a:lnTo>
                      <a:pt x="10" y="9"/>
                    </a:lnTo>
                    <a:lnTo>
                      <a:pt x="9" y="6"/>
                    </a:lnTo>
                    <a:lnTo>
                      <a:pt x="8" y="6"/>
                    </a:lnTo>
                    <a:lnTo>
                      <a:pt x="9" y="5"/>
                    </a:lnTo>
                    <a:lnTo>
                      <a:pt x="10" y="4"/>
                    </a:lnTo>
                    <a:lnTo>
                      <a:pt x="11" y="1"/>
                    </a:lnTo>
                    <a:lnTo>
                      <a:pt x="13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56" name="Freeform 318"/>
              <p:cNvSpPr/>
              <p:nvPr userDrawn="1"/>
            </p:nvSpPr>
            <p:spPr bwMode="auto">
              <a:xfrm>
                <a:off x="74" y="47"/>
                <a:ext cx="9" cy="18"/>
              </a:xfrm>
              <a:custGeom>
                <a:gdLst>
                  <a:gd name="T0" fmla="*/ 14 w 27"/>
                  <a:gd name="T1" fmla="*/ 0 h 54"/>
                  <a:gd name="T2" fmla="*/ 14 w 27"/>
                  <a:gd name="T3" fmla="*/ 1 h 54"/>
                  <a:gd name="T4" fmla="*/ 15 w 27"/>
                  <a:gd name="T5" fmla="*/ 4 h 54"/>
                  <a:gd name="T6" fmla="*/ 18 w 27"/>
                  <a:gd name="T7" fmla="*/ 5 h 54"/>
                  <a:gd name="T8" fmla="*/ 19 w 27"/>
                  <a:gd name="T9" fmla="*/ 6 h 54"/>
                  <a:gd name="T10" fmla="*/ 18 w 27"/>
                  <a:gd name="T11" fmla="*/ 6 h 54"/>
                  <a:gd name="T12" fmla="*/ 17 w 27"/>
                  <a:gd name="T13" fmla="*/ 9 h 54"/>
                  <a:gd name="T14" fmla="*/ 15 w 27"/>
                  <a:gd name="T15" fmla="*/ 10 h 54"/>
                  <a:gd name="T16" fmla="*/ 14 w 27"/>
                  <a:gd name="T17" fmla="*/ 10 h 54"/>
                  <a:gd name="T18" fmla="*/ 14 w 27"/>
                  <a:gd name="T19" fmla="*/ 12 h 54"/>
                  <a:gd name="T20" fmla="*/ 15 w 27"/>
                  <a:gd name="T21" fmla="*/ 19 h 54"/>
                  <a:gd name="T22" fmla="*/ 17 w 27"/>
                  <a:gd name="T23" fmla="*/ 26 h 54"/>
                  <a:gd name="T24" fmla="*/ 18 w 27"/>
                  <a:gd name="T25" fmla="*/ 31 h 54"/>
                  <a:gd name="T26" fmla="*/ 20 w 27"/>
                  <a:gd name="T27" fmla="*/ 35 h 54"/>
                  <a:gd name="T28" fmla="*/ 24 w 27"/>
                  <a:gd name="T29" fmla="*/ 40 h 54"/>
                  <a:gd name="T30" fmla="*/ 26 w 27"/>
                  <a:gd name="T31" fmla="*/ 41 h 54"/>
                  <a:gd name="T32" fmla="*/ 27 w 27"/>
                  <a:gd name="T33" fmla="*/ 43 h 54"/>
                  <a:gd name="T34" fmla="*/ 26 w 27"/>
                  <a:gd name="T35" fmla="*/ 44 h 54"/>
                  <a:gd name="T36" fmla="*/ 24 w 27"/>
                  <a:gd name="T37" fmla="*/ 43 h 54"/>
                  <a:gd name="T38" fmla="*/ 20 w 27"/>
                  <a:gd name="T39" fmla="*/ 43 h 54"/>
                  <a:gd name="T40" fmla="*/ 18 w 27"/>
                  <a:gd name="T41" fmla="*/ 43 h 54"/>
                  <a:gd name="T42" fmla="*/ 17 w 27"/>
                  <a:gd name="T43" fmla="*/ 43 h 54"/>
                  <a:gd name="T44" fmla="*/ 14 w 27"/>
                  <a:gd name="T45" fmla="*/ 54 h 54"/>
                  <a:gd name="T46" fmla="*/ 13 w 27"/>
                  <a:gd name="T47" fmla="*/ 54 h 54"/>
                  <a:gd name="T48" fmla="*/ 10 w 27"/>
                  <a:gd name="T49" fmla="*/ 43 h 54"/>
                  <a:gd name="T50" fmla="*/ 9 w 27"/>
                  <a:gd name="T51" fmla="*/ 43 h 54"/>
                  <a:gd name="T52" fmla="*/ 6 w 27"/>
                  <a:gd name="T53" fmla="*/ 43 h 54"/>
                  <a:gd name="T54" fmla="*/ 2 w 27"/>
                  <a:gd name="T55" fmla="*/ 43 h 54"/>
                  <a:gd name="T56" fmla="*/ 1 w 27"/>
                  <a:gd name="T57" fmla="*/ 44 h 54"/>
                  <a:gd name="T58" fmla="*/ 0 w 27"/>
                  <a:gd name="T59" fmla="*/ 43 h 54"/>
                  <a:gd name="T60" fmla="*/ 1 w 27"/>
                  <a:gd name="T61" fmla="*/ 41 h 54"/>
                  <a:gd name="T62" fmla="*/ 4 w 27"/>
                  <a:gd name="T63" fmla="*/ 40 h 54"/>
                  <a:gd name="T64" fmla="*/ 7 w 27"/>
                  <a:gd name="T65" fmla="*/ 35 h 54"/>
                  <a:gd name="T66" fmla="*/ 10 w 27"/>
                  <a:gd name="T67" fmla="*/ 28 h 54"/>
                  <a:gd name="T68" fmla="*/ 11 w 27"/>
                  <a:gd name="T69" fmla="*/ 21 h 54"/>
                  <a:gd name="T70" fmla="*/ 13 w 27"/>
                  <a:gd name="T71" fmla="*/ 12 h 54"/>
                  <a:gd name="T72" fmla="*/ 13 w 27"/>
                  <a:gd name="T73" fmla="*/ 10 h 54"/>
                  <a:gd name="T74" fmla="*/ 11 w 27"/>
                  <a:gd name="T75" fmla="*/ 10 h 54"/>
                  <a:gd name="T76" fmla="*/ 10 w 27"/>
                  <a:gd name="T77" fmla="*/ 9 h 54"/>
                  <a:gd name="T78" fmla="*/ 9 w 27"/>
                  <a:gd name="T79" fmla="*/ 6 h 54"/>
                  <a:gd name="T80" fmla="*/ 7 w 27"/>
                  <a:gd name="T81" fmla="*/ 6 h 54"/>
                  <a:gd name="T82" fmla="*/ 10 w 27"/>
                  <a:gd name="T83" fmla="*/ 5 h 54"/>
                  <a:gd name="T84" fmla="*/ 11 w 27"/>
                  <a:gd name="T85" fmla="*/ 4 h 54"/>
                  <a:gd name="T86" fmla="*/ 13 w 27"/>
                  <a:gd name="T87" fmla="*/ 1 h 54"/>
                  <a:gd name="T88" fmla="*/ 14 w 27"/>
                  <a:gd name="T89" fmla="*/ 0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</a:cxnLst>
                <a:rect l="0" t="0" r="r" b="b"/>
                <a:pathLst>
                  <a:path w="27" h="54">
                    <a:moveTo>
                      <a:pt x="14" y="0"/>
                    </a:moveTo>
                    <a:lnTo>
                      <a:pt x="14" y="1"/>
                    </a:lnTo>
                    <a:lnTo>
                      <a:pt x="15" y="4"/>
                    </a:lnTo>
                    <a:lnTo>
                      <a:pt x="18" y="5"/>
                    </a:lnTo>
                    <a:lnTo>
                      <a:pt x="19" y="6"/>
                    </a:lnTo>
                    <a:lnTo>
                      <a:pt x="18" y="6"/>
                    </a:lnTo>
                    <a:lnTo>
                      <a:pt x="17" y="9"/>
                    </a:lnTo>
                    <a:lnTo>
                      <a:pt x="15" y="10"/>
                    </a:lnTo>
                    <a:lnTo>
                      <a:pt x="14" y="10"/>
                    </a:lnTo>
                    <a:lnTo>
                      <a:pt x="14" y="12"/>
                    </a:lnTo>
                    <a:lnTo>
                      <a:pt x="15" y="19"/>
                    </a:lnTo>
                    <a:lnTo>
                      <a:pt x="17" y="26"/>
                    </a:lnTo>
                    <a:lnTo>
                      <a:pt x="18" y="31"/>
                    </a:lnTo>
                    <a:lnTo>
                      <a:pt x="20" y="35"/>
                    </a:lnTo>
                    <a:lnTo>
                      <a:pt x="24" y="40"/>
                    </a:lnTo>
                    <a:lnTo>
                      <a:pt x="26" y="41"/>
                    </a:lnTo>
                    <a:lnTo>
                      <a:pt x="27" y="43"/>
                    </a:lnTo>
                    <a:lnTo>
                      <a:pt x="26" y="44"/>
                    </a:lnTo>
                    <a:lnTo>
                      <a:pt x="24" y="43"/>
                    </a:lnTo>
                    <a:lnTo>
                      <a:pt x="20" y="43"/>
                    </a:lnTo>
                    <a:lnTo>
                      <a:pt x="18" y="43"/>
                    </a:lnTo>
                    <a:lnTo>
                      <a:pt x="17" y="43"/>
                    </a:lnTo>
                    <a:lnTo>
                      <a:pt x="14" y="54"/>
                    </a:lnTo>
                    <a:lnTo>
                      <a:pt x="13" y="54"/>
                    </a:lnTo>
                    <a:lnTo>
                      <a:pt x="10" y="43"/>
                    </a:lnTo>
                    <a:lnTo>
                      <a:pt x="9" y="43"/>
                    </a:lnTo>
                    <a:lnTo>
                      <a:pt x="6" y="43"/>
                    </a:lnTo>
                    <a:lnTo>
                      <a:pt x="2" y="43"/>
                    </a:lnTo>
                    <a:lnTo>
                      <a:pt x="1" y="44"/>
                    </a:lnTo>
                    <a:lnTo>
                      <a:pt x="0" y="43"/>
                    </a:lnTo>
                    <a:lnTo>
                      <a:pt x="1" y="41"/>
                    </a:lnTo>
                    <a:lnTo>
                      <a:pt x="4" y="40"/>
                    </a:lnTo>
                    <a:lnTo>
                      <a:pt x="7" y="35"/>
                    </a:lnTo>
                    <a:lnTo>
                      <a:pt x="10" y="28"/>
                    </a:lnTo>
                    <a:lnTo>
                      <a:pt x="11" y="21"/>
                    </a:lnTo>
                    <a:lnTo>
                      <a:pt x="13" y="12"/>
                    </a:lnTo>
                    <a:lnTo>
                      <a:pt x="13" y="10"/>
                    </a:lnTo>
                    <a:lnTo>
                      <a:pt x="11" y="10"/>
                    </a:lnTo>
                    <a:lnTo>
                      <a:pt x="10" y="9"/>
                    </a:lnTo>
                    <a:lnTo>
                      <a:pt x="9" y="6"/>
                    </a:lnTo>
                    <a:lnTo>
                      <a:pt x="7" y="6"/>
                    </a:lnTo>
                    <a:lnTo>
                      <a:pt x="10" y="5"/>
                    </a:lnTo>
                    <a:lnTo>
                      <a:pt x="11" y="4"/>
                    </a:lnTo>
                    <a:lnTo>
                      <a:pt x="13" y="1"/>
                    </a:lnTo>
                    <a:lnTo>
                      <a:pt x="14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57" name="Freeform 319"/>
              <p:cNvSpPr/>
              <p:nvPr userDrawn="1"/>
            </p:nvSpPr>
            <p:spPr bwMode="auto">
              <a:xfrm>
                <a:off x="95" y="47"/>
                <a:ext cx="9" cy="18"/>
              </a:xfrm>
              <a:custGeom>
                <a:gdLst>
                  <a:gd name="T0" fmla="*/ 13 w 27"/>
                  <a:gd name="T1" fmla="*/ 0 h 54"/>
                  <a:gd name="T2" fmla="*/ 13 w 27"/>
                  <a:gd name="T3" fmla="*/ 0 h 54"/>
                  <a:gd name="T4" fmla="*/ 14 w 27"/>
                  <a:gd name="T5" fmla="*/ 1 h 54"/>
                  <a:gd name="T6" fmla="*/ 15 w 27"/>
                  <a:gd name="T7" fmla="*/ 4 h 54"/>
                  <a:gd name="T8" fmla="*/ 17 w 27"/>
                  <a:gd name="T9" fmla="*/ 5 h 54"/>
                  <a:gd name="T10" fmla="*/ 18 w 27"/>
                  <a:gd name="T11" fmla="*/ 6 h 54"/>
                  <a:gd name="T12" fmla="*/ 15 w 27"/>
                  <a:gd name="T13" fmla="*/ 9 h 54"/>
                  <a:gd name="T14" fmla="*/ 14 w 27"/>
                  <a:gd name="T15" fmla="*/ 10 h 54"/>
                  <a:gd name="T16" fmla="*/ 14 w 27"/>
                  <a:gd name="T17" fmla="*/ 13 h 54"/>
                  <a:gd name="T18" fmla="*/ 14 w 27"/>
                  <a:gd name="T19" fmla="*/ 19 h 54"/>
                  <a:gd name="T20" fmla="*/ 15 w 27"/>
                  <a:gd name="T21" fmla="*/ 26 h 54"/>
                  <a:gd name="T22" fmla="*/ 18 w 27"/>
                  <a:gd name="T23" fmla="*/ 32 h 54"/>
                  <a:gd name="T24" fmla="*/ 21 w 27"/>
                  <a:gd name="T25" fmla="*/ 37 h 54"/>
                  <a:gd name="T26" fmla="*/ 25 w 27"/>
                  <a:gd name="T27" fmla="*/ 41 h 54"/>
                  <a:gd name="T28" fmla="*/ 27 w 27"/>
                  <a:gd name="T29" fmla="*/ 43 h 54"/>
                  <a:gd name="T30" fmla="*/ 25 w 27"/>
                  <a:gd name="T31" fmla="*/ 44 h 54"/>
                  <a:gd name="T32" fmla="*/ 23 w 27"/>
                  <a:gd name="T33" fmla="*/ 43 h 54"/>
                  <a:gd name="T34" fmla="*/ 21 w 27"/>
                  <a:gd name="T35" fmla="*/ 43 h 54"/>
                  <a:gd name="T36" fmla="*/ 18 w 27"/>
                  <a:gd name="T37" fmla="*/ 43 h 54"/>
                  <a:gd name="T38" fmla="*/ 15 w 27"/>
                  <a:gd name="T39" fmla="*/ 43 h 54"/>
                  <a:gd name="T40" fmla="*/ 14 w 27"/>
                  <a:gd name="T41" fmla="*/ 54 h 54"/>
                  <a:gd name="T42" fmla="*/ 12 w 27"/>
                  <a:gd name="T43" fmla="*/ 54 h 54"/>
                  <a:gd name="T44" fmla="*/ 10 w 27"/>
                  <a:gd name="T45" fmla="*/ 41 h 54"/>
                  <a:gd name="T46" fmla="*/ 5 w 27"/>
                  <a:gd name="T47" fmla="*/ 43 h 54"/>
                  <a:gd name="T48" fmla="*/ 3 w 27"/>
                  <a:gd name="T49" fmla="*/ 43 h 54"/>
                  <a:gd name="T50" fmla="*/ 1 w 27"/>
                  <a:gd name="T51" fmla="*/ 44 h 54"/>
                  <a:gd name="T52" fmla="*/ 0 w 27"/>
                  <a:gd name="T53" fmla="*/ 44 h 54"/>
                  <a:gd name="T54" fmla="*/ 0 w 27"/>
                  <a:gd name="T55" fmla="*/ 43 h 54"/>
                  <a:gd name="T56" fmla="*/ 0 w 27"/>
                  <a:gd name="T57" fmla="*/ 41 h 54"/>
                  <a:gd name="T58" fmla="*/ 3 w 27"/>
                  <a:gd name="T59" fmla="*/ 40 h 54"/>
                  <a:gd name="T60" fmla="*/ 5 w 27"/>
                  <a:gd name="T61" fmla="*/ 37 h 54"/>
                  <a:gd name="T62" fmla="*/ 9 w 27"/>
                  <a:gd name="T63" fmla="*/ 31 h 54"/>
                  <a:gd name="T64" fmla="*/ 10 w 27"/>
                  <a:gd name="T65" fmla="*/ 26 h 54"/>
                  <a:gd name="T66" fmla="*/ 10 w 27"/>
                  <a:gd name="T67" fmla="*/ 21 h 54"/>
                  <a:gd name="T68" fmla="*/ 12 w 27"/>
                  <a:gd name="T69" fmla="*/ 19 h 54"/>
                  <a:gd name="T70" fmla="*/ 12 w 27"/>
                  <a:gd name="T71" fmla="*/ 13 h 54"/>
                  <a:gd name="T72" fmla="*/ 12 w 27"/>
                  <a:gd name="T73" fmla="*/ 10 h 54"/>
                  <a:gd name="T74" fmla="*/ 10 w 27"/>
                  <a:gd name="T75" fmla="*/ 9 h 54"/>
                  <a:gd name="T76" fmla="*/ 8 w 27"/>
                  <a:gd name="T77" fmla="*/ 6 h 54"/>
                  <a:gd name="T78" fmla="*/ 9 w 27"/>
                  <a:gd name="T79" fmla="*/ 5 h 54"/>
                  <a:gd name="T80" fmla="*/ 13 w 27"/>
                  <a:gd name="T81" fmla="*/ 0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27" h="54">
                    <a:moveTo>
                      <a:pt x="13" y="0"/>
                    </a:moveTo>
                    <a:lnTo>
                      <a:pt x="13" y="0"/>
                    </a:lnTo>
                    <a:lnTo>
                      <a:pt x="14" y="1"/>
                    </a:lnTo>
                    <a:lnTo>
                      <a:pt x="15" y="4"/>
                    </a:lnTo>
                    <a:lnTo>
                      <a:pt x="17" y="5"/>
                    </a:lnTo>
                    <a:lnTo>
                      <a:pt x="18" y="6"/>
                    </a:lnTo>
                    <a:lnTo>
                      <a:pt x="15" y="9"/>
                    </a:lnTo>
                    <a:lnTo>
                      <a:pt x="14" y="10"/>
                    </a:lnTo>
                    <a:lnTo>
                      <a:pt x="14" y="13"/>
                    </a:lnTo>
                    <a:lnTo>
                      <a:pt x="14" y="19"/>
                    </a:lnTo>
                    <a:lnTo>
                      <a:pt x="15" y="26"/>
                    </a:lnTo>
                    <a:lnTo>
                      <a:pt x="18" y="32"/>
                    </a:lnTo>
                    <a:lnTo>
                      <a:pt x="21" y="37"/>
                    </a:lnTo>
                    <a:lnTo>
                      <a:pt x="25" y="41"/>
                    </a:lnTo>
                    <a:lnTo>
                      <a:pt x="27" y="43"/>
                    </a:lnTo>
                    <a:lnTo>
                      <a:pt x="25" y="44"/>
                    </a:lnTo>
                    <a:lnTo>
                      <a:pt x="23" y="43"/>
                    </a:lnTo>
                    <a:lnTo>
                      <a:pt x="21" y="43"/>
                    </a:lnTo>
                    <a:lnTo>
                      <a:pt x="18" y="43"/>
                    </a:lnTo>
                    <a:lnTo>
                      <a:pt x="15" y="43"/>
                    </a:lnTo>
                    <a:lnTo>
                      <a:pt x="14" y="54"/>
                    </a:lnTo>
                    <a:lnTo>
                      <a:pt x="12" y="54"/>
                    </a:lnTo>
                    <a:lnTo>
                      <a:pt x="10" y="41"/>
                    </a:lnTo>
                    <a:lnTo>
                      <a:pt x="5" y="43"/>
                    </a:lnTo>
                    <a:lnTo>
                      <a:pt x="3" y="43"/>
                    </a:lnTo>
                    <a:lnTo>
                      <a:pt x="1" y="44"/>
                    </a:lnTo>
                    <a:lnTo>
                      <a:pt x="0" y="44"/>
                    </a:lnTo>
                    <a:lnTo>
                      <a:pt x="0" y="43"/>
                    </a:lnTo>
                    <a:lnTo>
                      <a:pt x="0" y="41"/>
                    </a:lnTo>
                    <a:lnTo>
                      <a:pt x="3" y="40"/>
                    </a:lnTo>
                    <a:lnTo>
                      <a:pt x="5" y="37"/>
                    </a:lnTo>
                    <a:lnTo>
                      <a:pt x="9" y="31"/>
                    </a:lnTo>
                    <a:lnTo>
                      <a:pt x="10" y="26"/>
                    </a:lnTo>
                    <a:lnTo>
                      <a:pt x="10" y="21"/>
                    </a:lnTo>
                    <a:lnTo>
                      <a:pt x="12" y="19"/>
                    </a:lnTo>
                    <a:lnTo>
                      <a:pt x="12" y="13"/>
                    </a:lnTo>
                    <a:lnTo>
                      <a:pt x="12" y="10"/>
                    </a:lnTo>
                    <a:lnTo>
                      <a:pt x="10" y="9"/>
                    </a:lnTo>
                    <a:lnTo>
                      <a:pt x="8" y="6"/>
                    </a:lnTo>
                    <a:lnTo>
                      <a:pt x="9" y="5"/>
                    </a:lnTo>
                    <a:lnTo>
                      <a:pt x="13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58" name="Freeform 320"/>
              <p:cNvSpPr/>
              <p:nvPr userDrawn="1"/>
            </p:nvSpPr>
            <p:spPr bwMode="auto">
              <a:xfrm>
                <a:off x="95" y="47"/>
                <a:ext cx="9" cy="18"/>
              </a:xfrm>
              <a:custGeom>
                <a:gdLst>
                  <a:gd name="T0" fmla="*/ 13 w 27"/>
                  <a:gd name="T1" fmla="*/ 0 h 54"/>
                  <a:gd name="T2" fmla="*/ 13 w 27"/>
                  <a:gd name="T3" fmla="*/ 0 h 54"/>
                  <a:gd name="T4" fmla="*/ 14 w 27"/>
                  <a:gd name="T5" fmla="*/ 1 h 54"/>
                  <a:gd name="T6" fmla="*/ 15 w 27"/>
                  <a:gd name="T7" fmla="*/ 4 h 54"/>
                  <a:gd name="T8" fmla="*/ 17 w 27"/>
                  <a:gd name="T9" fmla="*/ 5 h 54"/>
                  <a:gd name="T10" fmla="*/ 18 w 27"/>
                  <a:gd name="T11" fmla="*/ 6 h 54"/>
                  <a:gd name="T12" fmla="*/ 15 w 27"/>
                  <a:gd name="T13" fmla="*/ 9 h 54"/>
                  <a:gd name="T14" fmla="*/ 14 w 27"/>
                  <a:gd name="T15" fmla="*/ 10 h 54"/>
                  <a:gd name="T16" fmla="*/ 14 w 27"/>
                  <a:gd name="T17" fmla="*/ 13 h 54"/>
                  <a:gd name="T18" fmla="*/ 14 w 27"/>
                  <a:gd name="T19" fmla="*/ 19 h 54"/>
                  <a:gd name="T20" fmla="*/ 15 w 27"/>
                  <a:gd name="T21" fmla="*/ 26 h 54"/>
                  <a:gd name="T22" fmla="*/ 18 w 27"/>
                  <a:gd name="T23" fmla="*/ 32 h 54"/>
                  <a:gd name="T24" fmla="*/ 21 w 27"/>
                  <a:gd name="T25" fmla="*/ 37 h 54"/>
                  <a:gd name="T26" fmla="*/ 25 w 27"/>
                  <a:gd name="T27" fmla="*/ 41 h 54"/>
                  <a:gd name="T28" fmla="*/ 27 w 27"/>
                  <a:gd name="T29" fmla="*/ 43 h 54"/>
                  <a:gd name="T30" fmla="*/ 25 w 27"/>
                  <a:gd name="T31" fmla="*/ 44 h 54"/>
                  <a:gd name="T32" fmla="*/ 23 w 27"/>
                  <a:gd name="T33" fmla="*/ 43 h 54"/>
                  <a:gd name="T34" fmla="*/ 21 w 27"/>
                  <a:gd name="T35" fmla="*/ 43 h 54"/>
                  <a:gd name="T36" fmla="*/ 18 w 27"/>
                  <a:gd name="T37" fmla="*/ 43 h 54"/>
                  <a:gd name="T38" fmla="*/ 15 w 27"/>
                  <a:gd name="T39" fmla="*/ 43 h 54"/>
                  <a:gd name="T40" fmla="*/ 14 w 27"/>
                  <a:gd name="T41" fmla="*/ 54 h 54"/>
                  <a:gd name="T42" fmla="*/ 12 w 27"/>
                  <a:gd name="T43" fmla="*/ 54 h 54"/>
                  <a:gd name="T44" fmla="*/ 10 w 27"/>
                  <a:gd name="T45" fmla="*/ 41 h 54"/>
                  <a:gd name="T46" fmla="*/ 5 w 27"/>
                  <a:gd name="T47" fmla="*/ 43 h 54"/>
                  <a:gd name="T48" fmla="*/ 3 w 27"/>
                  <a:gd name="T49" fmla="*/ 43 h 54"/>
                  <a:gd name="T50" fmla="*/ 1 w 27"/>
                  <a:gd name="T51" fmla="*/ 44 h 54"/>
                  <a:gd name="T52" fmla="*/ 0 w 27"/>
                  <a:gd name="T53" fmla="*/ 44 h 54"/>
                  <a:gd name="T54" fmla="*/ 0 w 27"/>
                  <a:gd name="T55" fmla="*/ 43 h 54"/>
                  <a:gd name="T56" fmla="*/ 0 w 27"/>
                  <a:gd name="T57" fmla="*/ 41 h 54"/>
                  <a:gd name="T58" fmla="*/ 3 w 27"/>
                  <a:gd name="T59" fmla="*/ 40 h 54"/>
                  <a:gd name="T60" fmla="*/ 5 w 27"/>
                  <a:gd name="T61" fmla="*/ 37 h 54"/>
                  <a:gd name="T62" fmla="*/ 9 w 27"/>
                  <a:gd name="T63" fmla="*/ 31 h 54"/>
                  <a:gd name="T64" fmla="*/ 10 w 27"/>
                  <a:gd name="T65" fmla="*/ 26 h 54"/>
                  <a:gd name="T66" fmla="*/ 10 w 27"/>
                  <a:gd name="T67" fmla="*/ 21 h 54"/>
                  <a:gd name="T68" fmla="*/ 12 w 27"/>
                  <a:gd name="T69" fmla="*/ 19 h 54"/>
                  <a:gd name="T70" fmla="*/ 12 w 27"/>
                  <a:gd name="T71" fmla="*/ 13 h 54"/>
                  <a:gd name="T72" fmla="*/ 12 w 27"/>
                  <a:gd name="T73" fmla="*/ 10 h 54"/>
                  <a:gd name="T74" fmla="*/ 10 w 27"/>
                  <a:gd name="T75" fmla="*/ 9 h 54"/>
                  <a:gd name="T76" fmla="*/ 8 w 27"/>
                  <a:gd name="T77" fmla="*/ 6 h 54"/>
                  <a:gd name="T78" fmla="*/ 9 w 27"/>
                  <a:gd name="T79" fmla="*/ 5 h 54"/>
                  <a:gd name="T80" fmla="*/ 13 w 27"/>
                  <a:gd name="T81" fmla="*/ 0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27" h="54">
                    <a:moveTo>
                      <a:pt x="13" y="0"/>
                    </a:moveTo>
                    <a:lnTo>
                      <a:pt x="13" y="0"/>
                    </a:lnTo>
                    <a:lnTo>
                      <a:pt x="14" y="1"/>
                    </a:lnTo>
                    <a:lnTo>
                      <a:pt x="15" y="4"/>
                    </a:lnTo>
                    <a:lnTo>
                      <a:pt x="17" y="5"/>
                    </a:lnTo>
                    <a:lnTo>
                      <a:pt x="18" y="6"/>
                    </a:lnTo>
                    <a:lnTo>
                      <a:pt x="15" y="9"/>
                    </a:lnTo>
                    <a:lnTo>
                      <a:pt x="14" y="10"/>
                    </a:lnTo>
                    <a:lnTo>
                      <a:pt x="14" y="13"/>
                    </a:lnTo>
                    <a:lnTo>
                      <a:pt x="14" y="19"/>
                    </a:lnTo>
                    <a:lnTo>
                      <a:pt x="15" y="26"/>
                    </a:lnTo>
                    <a:lnTo>
                      <a:pt x="18" y="32"/>
                    </a:lnTo>
                    <a:lnTo>
                      <a:pt x="21" y="37"/>
                    </a:lnTo>
                    <a:lnTo>
                      <a:pt x="25" y="41"/>
                    </a:lnTo>
                    <a:lnTo>
                      <a:pt x="27" y="43"/>
                    </a:lnTo>
                    <a:lnTo>
                      <a:pt x="25" y="44"/>
                    </a:lnTo>
                    <a:lnTo>
                      <a:pt x="23" y="43"/>
                    </a:lnTo>
                    <a:lnTo>
                      <a:pt x="21" y="43"/>
                    </a:lnTo>
                    <a:lnTo>
                      <a:pt x="18" y="43"/>
                    </a:lnTo>
                    <a:lnTo>
                      <a:pt x="15" y="43"/>
                    </a:lnTo>
                    <a:lnTo>
                      <a:pt x="14" y="54"/>
                    </a:lnTo>
                    <a:lnTo>
                      <a:pt x="12" y="54"/>
                    </a:lnTo>
                    <a:lnTo>
                      <a:pt x="10" y="41"/>
                    </a:lnTo>
                    <a:lnTo>
                      <a:pt x="5" y="43"/>
                    </a:lnTo>
                    <a:lnTo>
                      <a:pt x="3" y="43"/>
                    </a:lnTo>
                    <a:lnTo>
                      <a:pt x="1" y="44"/>
                    </a:lnTo>
                    <a:lnTo>
                      <a:pt x="0" y="44"/>
                    </a:lnTo>
                    <a:lnTo>
                      <a:pt x="0" y="43"/>
                    </a:lnTo>
                    <a:lnTo>
                      <a:pt x="0" y="41"/>
                    </a:lnTo>
                    <a:lnTo>
                      <a:pt x="3" y="40"/>
                    </a:lnTo>
                    <a:lnTo>
                      <a:pt x="5" y="37"/>
                    </a:lnTo>
                    <a:lnTo>
                      <a:pt x="9" y="31"/>
                    </a:lnTo>
                    <a:lnTo>
                      <a:pt x="10" y="26"/>
                    </a:lnTo>
                    <a:lnTo>
                      <a:pt x="10" y="21"/>
                    </a:lnTo>
                    <a:lnTo>
                      <a:pt x="12" y="19"/>
                    </a:lnTo>
                    <a:lnTo>
                      <a:pt x="12" y="13"/>
                    </a:lnTo>
                    <a:lnTo>
                      <a:pt x="12" y="10"/>
                    </a:lnTo>
                    <a:lnTo>
                      <a:pt x="10" y="9"/>
                    </a:lnTo>
                    <a:lnTo>
                      <a:pt x="8" y="6"/>
                    </a:lnTo>
                    <a:lnTo>
                      <a:pt x="9" y="5"/>
                    </a:lnTo>
                    <a:lnTo>
                      <a:pt x="13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59" name="Freeform 321"/>
              <p:cNvSpPr/>
              <p:nvPr userDrawn="1"/>
            </p:nvSpPr>
            <p:spPr bwMode="auto">
              <a:xfrm>
                <a:off x="6" y="6"/>
                <a:ext cx="59" cy="61"/>
              </a:xfrm>
              <a:custGeom>
                <a:gdLst>
                  <a:gd name="T0" fmla="*/ 160 w 178"/>
                  <a:gd name="T1" fmla="*/ 114 h 182"/>
                  <a:gd name="T2" fmla="*/ 171 w 178"/>
                  <a:gd name="T3" fmla="*/ 108 h 182"/>
                  <a:gd name="T4" fmla="*/ 175 w 178"/>
                  <a:gd name="T5" fmla="*/ 144 h 182"/>
                  <a:gd name="T6" fmla="*/ 173 w 178"/>
                  <a:gd name="T7" fmla="*/ 175 h 182"/>
                  <a:gd name="T8" fmla="*/ 157 w 178"/>
                  <a:gd name="T9" fmla="*/ 175 h 182"/>
                  <a:gd name="T10" fmla="*/ 140 w 178"/>
                  <a:gd name="T11" fmla="*/ 172 h 182"/>
                  <a:gd name="T12" fmla="*/ 134 w 178"/>
                  <a:gd name="T13" fmla="*/ 153 h 182"/>
                  <a:gd name="T14" fmla="*/ 154 w 178"/>
                  <a:gd name="T15" fmla="*/ 139 h 182"/>
                  <a:gd name="T16" fmla="*/ 127 w 178"/>
                  <a:gd name="T17" fmla="*/ 126 h 182"/>
                  <a:gd name="T18" fmla="*/ 135 w 178"/>
                  <a:gd name="T19" fmla="*/ 132 h 182"/>
                  <a:gd name="T20" fmla="*/ 131 w 178"/>
                  <a:gd name="T21" fmla="*/ 148 h 182"/>
                  <a:gd name="T22" fmla="*/ 113 w 178"/>
                  <a:gd name="T23" fmla="*/ 171 h 182"/>
                  <a:gd name="T24" fmla="*/ 99 w 178"/>
                  <a:gd name="T25" fmla="*/ 178 h 182"/>
                  <a:gd name="T26" fmla="*/ 81 w 178"/>
                  <a:gd name="T27" fmla="*/ 176 h 182"/>
                  <a:gd name="T28" fmla="*/ 78 w 178"/>
                  <a:gd name="T29" fmla="*/ 162 h 182"/>
                  <a:gd name="T30" fmla="*/ 78 w 178"/>
                  <a:gd name="T31" fmla="*/ 145 h 182"/>
                  <a:gd name="T32" fmla="*/ 104 w 178"/>
                  <a:gd name="T33" fmla="*/ 150 h 182"/>
                  <a:gd name="T34" fmla="*/ 106 w 178"/>
                  <a:gd name="T35" fmla="*/ 135 h 182"/>
                  <a:gd name="T36" fmla="*/ 104 w 178"/>
                  <a:gd name="T37" fmla="*/ 109 h 182"/>
                  <a:gd name="T38" fmla="*/ 86 w 178"/>
                  <a:gd name="T39" fmla="*/ 114 h 182"/>
                  <a:gd name="T40" fmla="*/ 78 w 178"/>
                  <a:gd name="T41" fmla="*/ 131 h 182"/>
                  <a:gd name="T42" fmla="*/ 64 w 178"/>
                  <a:gd name="T43" fmla="*/ 148 h 182"/>
                  <a:gd name="T44" fmla="*/ 46 w 178"/>
                  <a:gd name="T45" fmla="*/ 176 h 182"/>
                  <a:gd name="T46" fmla="*/ 29 w 178"/>
                  <a:gd name="T47" fmla="*/ 172 h 182"/>
                  <a:gd name="T48" fmla="*/ 11 w 178"/>
                  <a:gd name="T49" fmla="*/ 176 h 182"/>
                  <a:gd name="T50" fmla="*/ 18 w 178"/>
                  <a:gd name="T51" fmla="*/ 150 h 182"/>
                  <a:gd name="T52" fmla="*/ 9 w 178"/>
                  <a:gd name="T53" fmla="*/ 143 h 182"/>
                  <a:gd name="T54" fmla="*/ 38 w 178"/>
                  <a:gd name="T55" fmla="*/ 140 h 182"/>
                  <a:gd name="T56" fmla="*/ 53 w 178"/>
                  <a:gd name="T57" fmla="*/ 117 h 182"/>
                  <a:gd name="T58" fmla="*/ 38 w 178"/>
                  <a:gd name="T59" fmla="*/ 118 h 182"/>
                  <a:gd name="T60" fmla="*/ 26 w 178"/>
                  <a:gd name="T61" fmla="*/ 115 h 182"/>
                  <a:gd name="T62" fmla="*/ 12 w 178"/>
                  <a:gd name="T63" fmla="*/ 82 h 182"/>
                  <a:gd name="T64" fmla="*/ 4 w 178"/>
                  <a:gd name="T65" fmla="*/ 55 h 182"/>
                  <a:gd name="T66" fmla="*/ 7 w 178"/>
                  <a:gd name="T67" fmla="*/ 38 h 182"/>
                  <a:gd name="T68" fmla="*/ 5 w 178"/>
                  <a:gd name="T69" fmla="*/ 11 h 182"/>
                  <a:gd name="T70" fmla="*/ 30 w 178"/>
                  <a:gd name="T71" fmla="*/ 30 h 182"/>
                  <a:gd name="T72" fmla="*/ 38 w 178"/>
                  <a:gd name="T73" fmla="*/ 57 h 182"/>
                  <a:gd name="T74" fmla="*/ 33 w 178"/>
                  <a:gd name="T75" fmla="*/ 84 h 182"/>
                  <a:gd name="T76" fmla="*/ 48 w 178"/>
                  <a:gd name="T77" fmla="*/ 80 h 182"/>
                  <a:gd name="T78" fmla="*/ 51 w 178"/>
                  <a:gd name="T79" fmla="*/ 55 h 182"/>
                  <a:gd name="T80" fmla="*/ 36 w 178"/>
                  <a:gd name="T81" fmla="*/ 30 h 182"/>
                  <a:gd name="T82" fmla="*/ 48 w 178"/>
                  <a:gd name="T83" fmla="*/ 20 h 182"/>
                  <a:gd name="T84" fmla="*/ 60 w 178"/>
                  <a:gd name="T85" fmla="*/ 12 h 182"/>
                  <a:gd name="T86" fmla="*/ 68 w 178"/>
                  <a:gd name="T87" fmla="*/ 1 h 182"/>
                  <a:gd name="T88" fmla="*/ 78 w 178"/>
                  <a:gd name="T89" fmla="*/ 13 h 182"/>
                  <a:gd name="T90" fmla="*/ 91 w 178"/>
                  <a:gd name="T91" fmla="*/ 16 h 182"/>
                  <a:gd name="T92" fmla="*/ 99 w 178"/>
                  <a:gd name="T93" fmla="*/ 29 h 182"/>
                  <a:gd name="T94" fmla="*/ 90 w 178"/>
                  <a:gd name="T95" fmla="*/ 57 h 182"/>
                  <a:gd name="T96" fmla="*/ 113 w 178"/>
                  <a:gd name="T97" fmla="*/ 73 h 182"/>
                  <a:gd name="T98" fmla="*/ 158 w 178"/>
                  <a:gd name="T99" fmla="*/ 79 h 182"/>
                  <a:gd name="T100" fmla="*/ 123 w 178"/>
                  <a:gd name="T101" fmla="*/ 62 h 182"/>
                  <a:gd name="T102" fmla="*/ 101 w 178"/>
                  <a:gd name="T103" fmla="*/ 31 h 182"/>
                  <a:gd name="T104" fmla="*/ 118 w 178"/>
                  <a:gd name="T105" fmla="*/ 8 h 182"/>
                  <a:gd name="T106" fmla="*/ 156 w 178"/>
                  <a:gd name="T107" fmla="*/ 12 h 182"/>
                  <a:gd name="T108" fmla="*/ 165 w 178"/>
                  <a:gd name="T109" fmla="*/ 5 h 182"/>
                  <a:gd name="T110" fmla="*/ 169 w 178"/>
                  <a:gd name="T111" fmla="*/ 30 h 182"/>
                  <a:gd name="T112" fmla="*/ 144 w 178"/>
                  <a:gd name="T113" fmla="*/ 36 h 182"/>
                  <a:gd name="T114" fmla="*/ 117 w 178"/>
                  <a:gd name="T115" fmla="*/ 30 h 182"/>
                  <a:gd name="T116" fmla="*/ 145 w 178"/>
                  <a:gd name="T117" fmla="*/ 45 h 182"/>
                  <a:gd name="T118" fmla="*/ 178 w 178"/>
                  <a:gd name="T119" fmla="*/ 73 h 182"/>
                  <a:gd name="T120" fmla="*/ 152 w 178"/>
                  <a:gd name="T121" fmla="*/ 95 h 18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</a:cxnLst>
                <a:rect l="0" t="0" r="r" b="b"/>
                <a:pathLst>
                  <a:path w="178" h="182">
                    <a:moveTo>
                      <a:pt x="152" y="95"/>
                    </a:moveTo>
                    <a:lnTo>
                      <a:pt x="152" y="97"/>
                    </a:lnTo>
                    <a:lnTo>
                      <a:pt x="153" y="102"/>
                    </a:lnTo>
                    <a:lnTo>
                      <a:pt x="154" y="109"/>
                    </a:lnTo>
                    <a:lnTo>
                      <a:pt x="157" y="113"/>
                    </a:lnTo>
                    <a:lnTo>
                      <a:pt x="160" y="114"/>
                    </a:lnTo>
                    <a:lnTo>
                      <a:pt x="162" y="115"/>
                    </a:lnTo>
                    <a:lnTo>
                      <a:pt x="166" y="114"/>
                    </a:lnTo>
                    <a:lnTo>
                      <a:pt x="167" y="112"/>
                    </a:lnTo>
                    <a:lnTo>
                      <a:pt x="169" y="108"/>
                    </a:lnTo>
                    <a:lnTo>
                      <a:pt x="170" y="106"/>
                    </a:lnTo>
                    <a:lnTo>
                      <a:pt x="171" y="108"/>
                    </a:lnTo>
                    <a:lnTo>
                      <a:pt x="173" y="108"/>
                    </a:lnTo>
                    <a:lnTo>
                      <a:pt x="173" y="113"/>
                    </a:lnTo>
                    <a:lnTo>
                      <a:pt x="174" y="122"/>
                    </a:lnTo>
                    <a:lnTo>
                      <a:pt x="175" y="128"/>
                    </a:lnTo>
                    <a:lnTo>
                      <a:pt x="174" y="134"/>
                    </a:lnTo>
                    <a:lnTo>
                      <a:pt x="175" y="144"/>
                    </a:lnTo>
                    <a:lnTo>
                      <a:pt x="174" y="150"/>
                    </a:lnTo>
                    <a:lnTo>
                      <a:pt x="173" y="154"/>
                    </a:lnTo>
                    <a:lnTo>
                      <a:pt x="174" y="161"/>
                    </a:lnTo>
                    <a:lnTo>
                      <a:pt x="174" y="167"/>
                    </a:lnTo>
                    <a:lnTo>
                      <a:pt x="173" y="172"/>
                    </a:lnTo>
                    <a:lnTo>
                      <a:pt x="173" y="175"/>
                    </a:lnTo>
                    <a:lnTo>
                      <a:pt x="174" y="178"/>
                    </a:lnTo>
                    <a:lnTo>
                      <a:pt x="173" y="178"/>
                    </a:lnTo>
                    <a:lnTo>
                      <a:pt x="170" y="176"/>
                    </a:lnTo>
                    <a:lnTo>
                      <a:pt x="166" y="175"/>
                    </a:lnTo>
                    <a:lnTo>
                      <a:pt x="162" y="171"/>
                    </a:lnTo>
                    <a:lnTo>
                      <a:pt x="157" y="175"/>
                    </a:lnTo>
                    <a:lnTo>
                      <a:pt x="149" y="178"/>
                    </a:lnTo>
                    <a:lnTo>
                      <a:pt x="145" y="179"/>
                    </a:lnTo>
                    <a:lnTo>
                      <a:pt x="143" y="180"/>
                    </a:lnTo>
                    <a:lnTo>
                      <a:pt x="141" y="179"/>
                    </a:lnTo>
                    <a:lnTo>
                      <a:pt x="141" y="178"/>
                    </a:lnTo>
                    <a:lnTo>
                      <a:pt x="140" y="172"/>
                    </a:lnTo>
                    <a:lnTo>
                      <a:pt x="141" y="163"/>
                    </a:lnTo>
                    <a:lnTo>
                      <a:pt x="135" y="162"/>
                    </a:lnTo>
                    <a:lnTo>
                      <a:pt x="132" y="162"/>
                    </a:lnTo>
                    <a:lnTo>
                      <a:pt x="131" y="161"/>
                    </a:lnTo>
                    <a:lnTo>
                      <a:pt x="132" y="157"/>
                    </a:lnTo>
                    <a:lnTo>
                      <a:pt x="134" y="153"/>
                    </a:lnTo>
                    <a:lnTo>
                      <a:pt x="138" y="148"/>
                    </a:lnTo>
                    <a:lnTo>
                      <a:pt x="143" y="145"/>
                    </a:lnTo>
                    <a:lnTo>
                      <a:pt x="149" y="144"/>
                    </a:lnTo>
                    <a:lnTo>
                      <a:pt x="153" y="143"/>
                    </a:lnTo>
                    <a:lnTo>
                      <a:pt x="154" y="140"/>
                    </a:lnTo>
                    <a:lnTo>
                      <a:pt x="154" y="139"/>
                    </a:lnTo>
                    <a:lnTo>
                      <a:pt x="153" y="136"/>
                    </a:lnTo>
                    <a:lnTo>
                      <a:pt x="149" y="134"/>
                    </a:lnTo>
                    <a:lnTo>
                      <a:pt x="141" y="131"/>
                    </a:lnTo>
                    <a:lnTo>
                      <a:pt x="135" y="127"/>
                    </a:lnTo>
                    <a:lnTo>
                      <a:pt x="130" y="125"/>
                    </a:lnTo>
                    <a:lnTo>
                      <a:pt x="127" y="126"/>
                    </a:lnTo>
                    <a:lnTo>
                      <a:pt x="127" y="128"/>
                    </a:lnTo>
                    <a:lnTo>
                      <a:pt x="128" y="131"/>
                    </a:lnTo>
                    <a:lnTo>
                      <a:pt x="130" y="132"/>
                    </a:lnTo>
                    <a:lnTo>
                      <a:pt x="132" y="134"/>
                    </a:lnTo>
                    <a:lnTo>
                      <a:pt x="134" y="132"/>
                    </a:lnTo>
                    <a:lnTo>
                      <a:pt x="135" y="132"/>
                    </a:lnTo>
                    <a:lnTo>
                      <a:pt x="136" y="132"/>
                    </a:lnTo>
                    <a:lnTo>
                      <a:pt x="136" y="134"/>
                    </a:lnTo>
                    <a:lnTo>
                      <a:pt x="136" y="135"/>
                    </a:lnTo>
                    <a:lnTo>
                      <a:pt x="136" y="137"/>
                    </a:lnTo>
                    <a:lnTo>
                      <a:pt x="135" y="141"/>
                    </a:lnTo>
                    <a:lnTo>
                      <a:pt x="131" y="148"/>
                    </a:lnTo>
                    <a:lnTo>
                      <a:pt x="130" y="149"/>
                    </a:lnTo>
                    <a:lnTo>
                      <a:pt x="126" y="157"/>
                    </a:lnTo>
                    <a:lnTo>
                      <a:pt x="121" y="163"/>
                    </a:lnTo>
                    <a:lnTo>
                      <a:pt x="118" y="165"/>
                    </a:lnTo>
                    <a:lnTo>
                      <a:pt x="117" y="166"/>
                    </a:lnTo>
                    <a:lnTo>
                      <a:pt x="113" y="171"/>
                    </a:lnTo>
                    <a:lnTo>
                      <a:pt x="109" y="175"/>
                    </a:lnTo>
                    <a:lnTo>
                      <a:pt x="105" y="178"/>
                    </a:lnTo>
                    <a:lnTo>
                      <a:pt x="104" y="180"/>
                    </a:lnTo>
                    <a:lnTo>
                      <a:pt x="103" y="182"/>
                    </a:lnTo>
                    <a:lnTo>
                      <a:pt x="100" y="180"/>
                    </a:lnTo>
                    <a:lnTo>
                      <a:pt x="99" y="178"/>
                    </a:lnTo>
                    <a:lnTo>
                      <a:pt x="97" y="175"/>
                    </a:lnTo>
                    <a:lnTo>
                      <a:pt x="96" y="175"/>
                    </a:lnTo>
                    <a:lnTo>
                      <a:pt x="93" y="175"/>
                    </a:lnTo>
                    <a:lnTo>
                      <a:pt x="91" y="175"/>
                    </a:lnTo>
                    <a:lnTo>
                      <a:pt x="84" y="175"/>
                    </a:lnTo>
                    <a:lnTo>
                      <a:pt x="81" y="176"/>
                    </a:lnTo>
                    <a:lnTo>
                      <a:pt x="75" y="178"/>
                    </a:lnTo>
                    <a:lnTo>
                      <a:pt x="74" y="178"/>
                    </a:lnTo>
                    <a:lnTo>
                      <a:pt x="73" y="176"/>
                    </a:lnTo>
                    <a:lnTo>
                      <a:pt x="73" y="175"/>
                    </a:lnTo>
                    <a:lnTo>
                      <a:pt x="74" y="169"/>
                    </a:lnTo>
                    <a:lnTo>
                      <a:pt x="78" y="162"/>
                    </a:lnTo>
                    <a:lnTo>
                      <a:pt x="82" y="156"/>
                    </a:lnTo>
                    <a:lnTo>
                      <a:pt x="81" y="153"/>
                    </a:lnTo>
                    <a:lnTo>
                      <a:pt x="78" y="150"/>
                    </a:lnTo>
                    <a:lnTo>
                      <a:pt x="74" y="149"/>
                    </a:lnTo>
                    <a:lnTo>
                      <a:pt x="75" y="148"/>
                    </a:lnTo>
                    <a:lnTo>
                      <a:pt x="78" y="145"/>
                    </a:lnTo>
                    <a:lnTo>
                      <a:pt x="83" y="143"/>
                    </a:lnTo>
                    <a:lnTo>
                      <a:pt x="87" y="143"/>
                    </a:lnTo>
                    <a:lnTo>
                      <a:pt x="91" y="144"/>
                    </a:lnTo>
                    <a:lnTo>
                      <a:pt x="96" y="147"/>
                    </a:lnTo>
                    <a:lnTo>
                      <a:pt x="101" y="149"/>
                    </a:lnTo>
                    <a:lnTo>
                      <a:pt x="104" y="150"/>
                    </a:lnTo>
                    <a:lnTo>
                      <a:pt x="106" y="150"/>
                    </a:lnTo>
                    <a:lnTo>
                      <a:pt x="109" y="148"/>
                    </a:lnTo>
                    <a:lnTo>
                      <a:pt x="110" y="147"/>
                    </a:lnTo>
                    <a:lnTo>
                      <a:pt x="110" y="144"/>
                    </a:lnTo>
                    <a:lnTo>
                      <a:pt x="110" y="140"/>
                    </a:lnTo>
                    <a:lnTo>
                      <a:pt x="106" y="135"/>
                    </a:lnTo>
                    <a:lnTo>
                      <a:pt x="101" y="127"/>
                    </a:lnTo>
                    <a:lnTo>
                      <a:pt x="100" y="121"/>
                    </a:lnTo>
                    <a:lnTo>
                      <a:pt x="101" y="117"/>
                    </a:lnTo>
                    <a:lnTo>
                      <a:pt x="103" y="113"/>
                    </a:lnTo>
                    <a:lnTo>
                      <a:pt x="104" y="110"/>
                    </a:lnTo>
                    <a:lnTo>
                      <a:pt x="104" y="109"/>
                    </a:lnTo>
                    <a:lnTo>
                      <a:pt x="104" y="108"/>
                    </a:lnTo>
                    <a:lnTo>
                      <a:pt x="101" y="106"/>
                    </a:lnTo>
                    <a:lnTo>
                      <a:pt x="96" y="108"/>
                    </a:lnTo>
                    <a:lnTo>
                      <a:pt x="90" y="112"/>
                    </a:lnTo>
                    <a:lnTo>
                      <a:pt x="87" y="113"/>
                    </a:lnTo>
                    <a:lnTo>
                      <a:pt x="86" y="114"/>
                    </a:lnTo>
                    <a:lnTo>
                      <a:pt x="87" y="115"/>
                    </a:lnTo>
                    <a:lnTo>
                      <a:pt x="88" y="117"/>
                    </a:lnTo>
                    <a:lnTo>
                      <a:pt x="88" y="118"/>
                    </a:lnTo>
                    <a:lnTo>
                      <a:pt x="88" y="119"/>
                    </a:lnTo>
                    <a:lnTo>
                      <a:pt x="84" y="123"/>
                    </a:lnTo>
                    <a:lnTo>
                      <a:pt x="78" y="131"/>
                    </a:lnTo>
                    <a:lnTo>
                      <a:pt x="75" y="132"/>
                    </a:lnTo>
                    <a:lnTo>
                      <a:pt x="74" y="135"/>
                    </a:lnTo>
                    <a:lnTo>
                      <a:pt x="71" y="139"/>
                    </a:lnTo>
                    <a:lnTo>
                      <a:pt x="68" y="143"/>
                    </a:lnTo>
                    <a:lnTo>
                      <a:pt x="65" y="145"/>
                    </a:lnTo>
                    <a:lnTo>
                      <a:pt x="64" y="148"/>
                    </a:lnTo>
                    <a:lnTo>
                      <a:pt x="61" y="150"/>
                    </a:lnTo>
                    <a:lnTo>
                      <a:pt x="57" y="156"/>
                    </a:lnTo>
                    <a:lnTo>
                      <a:pt x="52" y="161"/>
                    </a:lnTo>
                    <a:lnTo>
                      <a:pt x="51" y="165"/>
                    </a:lnTo>
                    <a:lnTo>
                      <a:pt x="48" y="171"/>
                    </a:lnTo>
                    <a:lnTo>
                      <a:pt x="46" y="176"/>
                    </a:lnTo>
                    <a:lnTo>
                      <a:pt x="44" y="178"/>
                    </a:lnTo>
                    <a:lnTo>
                      <a:pt x="43" y="176"/>
                    </a:lnTo>
                    <a:lnTo>
                      <a:pt x="39" y="172"/>
                    </a:lnTo>
                    <a:lnTo>
                      <a:pt x="35" y="170"/>
                    </a:lnTo>
                    <a:lnTo>
                      <a:pt x="34" y="171"/>
                    </a:lnTo>
                    <a:lnTo>
                      <a:pt x="29" y="172"/>
                    </a:lnTo>
                    <a:lnTo>
                      <a:pt x="22" y="174"/>
                    </a:lnTo>
                    <a:lnTo>
                      <a:pt x="17" y="176"/>
                    </a:lnTo>
                    <a:lnTo>
                      <a:pt x="13" y="179"/>
                    </a:lnTo>
                    <a:lnTo>
                      <a:pt x="12" y="180"/>
                    </a:lnTo>
                    <a:lnTo>
                      <a:pt x="11" y="179"/>
                    </a:lnTo>
                    <a:lnTo>
                      <a:pt x="11" y="176"/>
                    </a:lnTo>
                    <a:lnTo>
                      <a:pt x="12" y="172"/>
                    </a:lnTo>
                    <a:lnTo>
                      <a:pt x="13" y="166"/>
                    </a:lnTo>
                    <a:lnTo>
                      <a:pt x="16" y="161"/>
                    </a:lnTo>
                    <a:lnTo>
                      <a:pt x="18" y="156"/>
                    </a:lnTo>
                    <a:lnTo>
                      <a:pt x="20" y="153"/>
                    </a:lnTo>
                    <a:lnTo>
                      <a:pt x="18" y="150"/>
                    </a:lnTo>
                    <a:lnTo>
                      <a:pt x="17" y="148"/>
                    </a:lnTo>
                    <a:lnTo>
                      <a:pt x="13" y="147"/>
                    </a:lnTo>
                    <a:lnTo>
                      <a:pt x="11" y="145"/>
                    </a:lnTo>
                    <a:lnTo>
                      <a:pt x="9" y="145"/>
                    </a:lnTo>
                    <a:lnTo>
                      <a:pt x="8" y="144"/>
                    </a:lnTo>
                    <a:lnTo>
                      <a:pt x="9" y="143"/>
                    </a:lnTo>
                    <a:lnTo>
                      <a:pt x="12" y="140"/>
                    </a:lnTo>
                    <a:lnTo>
                      <a:pt x="17" y="137"/>
                    </a:lnTo>
                    <a:lnTo>
                      <a:pt x="22" y="136"/>
                    </a:lnTo>
                    <a:lnTo>
                      <a:pt x="30" y="137"/>
                    </a:lnTo>
                    <a:lnTo>
                      <a:pt x="34" y="139"/>
                    </a:lnTo>
                    <a:lnTo>
                      <a:pt x="38" y="140"/>
                    </a:lnTo>
                    <a:lnTo>
                      <a:pt x="40" y="139"/>
                    </a:lnTo>
                    <a:lnTo>
                      <a:pt x="43" y="137"/>
                    </a:lnTo>
                    <a:lnTo>
                      <a:pt x="49" y="128"/>
                    </a:lnTo>
                    <a:lnTo>
                      <a:pt x="52" y="123"/>
                    </a:lnTo>
                    <a:lnTo>
                      <a:pt x="53" y="119"/>
                    </a:lnTo>
                    <a:lnTo>
                      <a:pt x="53" y="117"/>
                    </a:lnTo>
                    <a:lnTo>
                      <a:pt x="52" y="114"/>
                    </a:lnTo>
                    <a:lnTo>
                      <a:pt x="49" y="113"/>
                    </a:lnTo>
                    <a:lnTo>
                      <a:pt x="48" y="113"/>
                    </a:lnTo>
                    <a:lnTo>
                      <a:pt x="44" y="114"/>
                    </a:lnTo>
                    <a:lnTo>
                      <a:pt x="40" y="115"/>
                    </a:lnTo>
                    <a:lnTo>
                      <a:pt x="38" y="118"/>
                    </a:lnTo>
                    <a:lnTo>
                      <a:pt x="38" y="121"/>
                    </a:lnTo>
                    <a:lnTo>
                      <a:pt x="38" y="123"/>
                    </a:lnTo>
                    <a:lnTo>
                      <a:pt x="38" y="126"/>
                    </a:lnTo>
                    <a:lnTo>
                      <a:pt x="36" y="126"/>
                    </a:lnTo>
                    <a:lnTo>
                      <a:pt x="33" y="123"/>
                    </a:lnTo>
                    <a:lnTo>
                      <a:pt x="26" y="115"/>
                    </a:lnTo>
                    <a:lnTo>
                      <a:pt x="21" y="108"/>
                    </a:lnTo>
                    <a:lnTo>
                      <a:pt x="20" y="101"/>
                    </a:lnTo>
                    <a:lnTo>
                      <a:pt x="13" y="92"/>
                    </a:lnTo>
                    <a:lnTo>
                      <a:pt x="13" y="88"/>
                    </a:lnTo>
                    <a:lnTo>
                      <a:pt x="12" y="86"/>
                    </a:lnTo>
                    <a:lnTo>
                      <a:pt x="12" y="82"/>
                    </a:lnTo>
                    <a:lnTo>
                      <a:pt x="8" y="75"/>
                    </a:lnTo>
                    <a:lnTo>
                      <a:pt x="7" y="70"/>
                    </a:lnTo>
                    <a:lnTo>
                      <a:pt x="8" y="65"/>
                    </a:lnTo>
                    <a:lnTo>
                      <a:pt x="7" y="62"/>
                    </a:lnTo>
                    <a:lnTo>
                      <a:pt x="5" y="58"/>
                    </a:lnTo>
                    <a:lnTo>
                      <a:pt x="4" y="55"/>
                    </a:lnTo>
                    <a:lnTo>
                      <a:pt x="1" y="49"/>
                    </a:lnTo>
                    <a:lnTo>
                      <a:pt x="0" y="45"/>
                    </a:lnTo>
                    <a:lnTo>
                      <a:pt x="0" y="44"/>
                    </a:lnTo>
                    <a:lnTo>
                      <a:pt x="1" y="43"/>
                    </a:lnTo>
                    <a:lnTo>
                      <a:pt x="8" y="42"/>
                    </a:lnTo>
                    <a:lnTo>
                      <a:pt x="7" y="38"/>
                    </a:lnTo>
                    <a:lnTo>
                      <a:pt x="8" y="34"/>
                    </a:lnTo>
                    <a:lnTo>
                      <a:pt x="9" y="27"/>
                    </a:lnTo>
                    <a:lnTo>
                      <a:pt x="9" y="22"/>
                    </a:lnTo>
                    <a:lnTo>
                      <a:pt x="8" y="16"/>
                    </a:lnTo>
                    <a:lnTo>
                      <a:pt x="7" y="12"/>
                    </a:lnTo>
                    <a:lnTo>
                      <a:pt x="5" y="11"/>
                    </a:lnTo>
                    <a:lnTo>
                      <a:pt x="7" y="9"/>
                    </a:lnTo>
                    <a:lnTo>
                      <a:pt x="11" y="11"/>
                    </a:lnTo>
                    <a:lnTo>
                      <a:pt x="17" y="16"/>
                    </a:lnTo>
                    <a:lnTo>
                      <a:pt x="23" y="21"/>
                    </a:lnTo>
                    <a:lnTo>
                      <a:pt x="27" y="26"/>
                    </a:lnTo>
                    <a:lnTo>
                      <a:pt x="30" y="30"/>
                    </a:lnTo>
                    <a:lnTo>
                      <a:pt x="31" y="36"/>
                    </a:lnTo>
                    <a:lnTo>
                      <a:pt x="31" y="40"/>
                    </a:lnTo>
                    <a:lnTo>
                      <a:pt x="36" y="45"/>
                    </a:lnTo>
                    <a:lnTo>
                      <a:pt x="38" y="49"/>
                    </a:lnTo>
                    <a:lnTo>
                      <a:pt x="38" y="52"/>
                    </a:lnTo>
                    <a:lnTo>
                      <a:pt x="38" y="57"/>
                    </a:lnTo>
                    <a:lnTo>
                      <a:pt x="35" y="64"/>
                    </a:lnTo>
                    <a:lnTo>
                      <a:pt x="31" y="69"/>
                    </a:lnTo>
                    <a:lnTo>
                      <a:pt x="30" y="71"/>
                    </a:lnTo>
                    <a:lnTo>
                      <a:pt x="30" y="74"/>
                    </a:lnTo>
                    <a:lnTo>
                      <a:pt x="31" y="79"/>
                    </a:lnTo>
                    <a:lnTo>
                      <a:pt x="33" y="84"/>
                    </a:lnTo>
                    <a:lnTo>
                      <a:pt x="36" y="90"/>
                    </a:lnTo>
                    <a:lnTo>
                      <a:pt x="39" y="91"/>
                    </a:lnTo>
                    <a:lnTo>
                      <a:pt x="40" y="91"/>
                    </a:lnTo>
                    <a:lnTo>
                      <a:pt x="44" y="90"/>
                    </a:lnTo>
                    <a:lnTo>
                      <a:pt x="47" y="86"/>
                    </a:lnTo>
                    <a:lnTo>
                      <a:pt x="48" y="80"/>
                    </a:lnTo>
                    <a:lnTo>
                      <a:pt x="49" y="74"/>
                    </a:lnTo>
                    <a:lnTo>
                      <a:pt x="49" y="73"/>
                    </a:lnTo>
                    <a:lnTo>
                      <a:pt x="49" y="70"/>
                    </a:lnTo>
                    <a:lnTo>
                      <a:pt x="49" y="64"/>
                    </a:lnTo>
                    <a:lnTo>
                      <a:pt x="49" y="60"/>
                    </a:lnTo>
                    <a:lnTo>
                      <a:pt x="51" y="55"/>
                    </a:lnTo>
                    <a:lnTo>
                      <a:pt x="51" y="52"/>
                    </a:lnTo>
                    <a:lnTo>
                      <a:pt x="48" y="49"/>
                    </a:lnTo>
                    <a:lnTo>
                      <a:pt x="44" y="45"/>
                    </a:lnTo>
                    <a:lnTo>
                      <a:pt x="39" y="36"/>
                    </a:lnTo>
                    <a:lnTo>
                      <a:pt x="36" y="33"/>
                    </a:lnTo>
                    <a:lnTo>
                      <a:pt x="36" y="30"/>
                    </a:lnTo>
                    <a:lnTo>
                      <a:pt x="36" y="26"/>
                    </a:lnTo>
                    <a:lnTo>
                      <a:pt x="39" y="23"/>
                    </a:lnTo>
                    <a:lnTo>
                      <a:pt x="42" y="21"/>
                    </a:lnTo>
                    <a:lnTo>
                      <a:pt x="46" y="21"/>
                    </a:lnTo>
                    <a:lnTo>
                      <a:pt x="48" y="21"/>
                    </a:lnTo>
                    <a:lnTo>
                      <a:pt x="48" y="20"/>
                    </a:lnTo>
                    <a:lnTo>
                      <a:pt x="49" y="11"/>
                    </a:lnTo>
                    <a:lnTo>
                      <a:pt x="51" y="8"/>
                    </a:lnTo>
                    <a:lnTo>
                      <a:pt x="52" y="7"/>
                    </a:lnTo>
                    <a:lnTo>
                      <a:pt x="53" y="7"/>
                    </a:lnTo>
                    <a:lnTo>
                      <a:pt x="56" y="9"/>
                    </a:lnTo>
                    <a:lnTo>
                      <a:pt x="60" y="12"/>
                    </a:lnTo>
                    <a:lnTo>
                      <a:pt x="61" y="13"/>
                    </a:lnTo>
                    <a:lnTo>
                      <a:pt x="61" y="11"/>
                    </a:lnTo>
                    <a:lnTo>
                      <a:pt x="64" y="8"/>
                    </a:lnTo>
                    <a:lnTo>
                      <a:pt x="65" y="5"/>
                    </a:lnTo>
                    <a:lnTo>
                      <a:pt x="68" y="3"/>
                    </a:lnTo>
                    <a:lnTo>
                      <a:pt x="68" y="1"/>
                    </a:lnTo>
                    <a:lnTo>
                      <a:pt x="70" y="0"/>
                    </a:lnTo>
                    <a:lnTo>
                      <a:pt x="71" y="3"/>
                    </a:lnTo>
                    <a:lnTo>
                      <a:pt x="74" y="7"/>
                    </a:lnTo>
                    <a:lnTo>
                      <a:pt x="77" y="9"/>
                    </a:lnTo>
                    <a:lnTo>
                      <a:pt x="78" y="12"/>
                    </a:lnTo>
                    <a:lnTo>
                      <a:pt x="78" y="13"/>
                    </a:lnTo>
                    <a:lnTo>
                      <a:pt x="82" y="11"/>
                    </a:lnTo>
                    <a:lnTo>
                      <a:pt x="84" y="9"/>
                    </a:lnTo>
                    <a:lnTo>
                      <a:pt x="87" y="8"/>
                    </a:lnTo>
                    <a:lnTo>
                      <a:pt x="87" y="9"/>
                    </a:lnTo>
                    <a:lnTo>
                      <a:pt x="88" y="12"/>
                    </a:lnTo>
                    <a:lnTo>
                      <a:pt x="91" y="16"/>
                    </a:lnTo>
                    <a:lnTo>
                      <a:pt x="91" y="18"/>
                    </a:lnTo>
                    <a:lnTo>
                      <a:pt x="91" y="20"/>
                    </a:lnTo>
                    <a:lnTo>
                      <a:pt x="91" y="21"/>
                    </a:lnTo>
                    <a:lnTo>
                      <a:pt x="95" y="23"/>
                    </a:lnTo>
                    <a:lnTo>
                      <a:pt x="97" y="25"/>
                    </a:lnTo>
                    <a:lnTo>
                      <a:pt x="99" y="29"/>
                    </a:lnTo>
                    <a:lnTo>
                      <a:pt x="99" y="33"/>
                    </a:lnTo>
                    <a:lnTo>
                      <a:pt x="97" y="39"/>
                    </a:lnTo>
                    <a:lnTo>
                      <a:pt x="92" y="47"/>
                    </a:lnTo>
                    <a:lnTo>
                      <a:pt x="90" y="51"/>
                    </a:lnTo>
                    <a:lnTo>
                      <a:pt x="88" y="53"/>
                    </a:lnTo>
                    <a:lnTo>
                      <a:pt x="90" y="57"/>
                    </a:lnTo>
                    <a:lnTo>
                      <a:pt x="91" y="61"/>
                    </a:lnTo>
                    <a:lnTo>
                      <a:pt x="92" y="65"/>
                    </a:lnTo>
                    <a:lnTo>
                      <a:pt x="95" y="68"/>
                    </a:lnTo>
                    <a:lnTo>
                      <a:pt x="99" y="70"/>
                    </a:lnTo>
                    <a:lnTo>
                      <a:pt x="103" y="71"/>
                    </a:lnTo>
                    <a:lnTo>
                      <a:pt x="113" y="73"/>
                    </a:lnTo>
                    <a:lnTo>
                      <a:pt x="125" y="74"/>
                    </a:lnTo>
                    <a:lnTo>
                      <a:pt x="134" y="74"/>
                    </a:lnTo>
                    <a:lnTo>
                      <a:pt x="143" y="77"/>
                    </a:lnTo>
                    <a:lnTo>
                      <a:pt x="152" y="79"/>
                    </a:lnTo>
                    <a:lnTo>
                      <a:pt x="156" y="79"/>
                    </a:lnTo>
                    <a:lnTo>
                      <a:pt x="158" y="79"/>
                    </a:lnTo>
                    <a:lnTo>
                      <a:pt x="158" y="78"/>
                    </a:lnTo>
                    <a:lnTo>
                      <a:pt x="158" y="75"/>
                    </a:lnTo>
                    <a:lnTo>
                      <a:pt x="156" y="74"/>
                    </a:lnTo>
                    <a:lnTo>
                      <a:pt x="141" y="69"/>
                    </a:lnTo>
                    <a:lnTo>
                      <a:pt x="131" y="66"/>
                    </a:lnTo>
                    <a:lnTo>
                      <a:pt x="123" y="62"/>
                    </a:lnTo>
                    <a:lnTo>
                      <a:pt x="116" y="58"/>
                    </a:lnTo>
                    <a:lnTo>
                      <a:pt x="110" y="55"/>
                    </a:lnTo>
                    <a:lnTo>
                      <a:pt x="106" y="49"/>
                    </a:lnTo>
                    <a:lnTo>
                      <a:pt x="104" y="44"/>
                    </a:lnTo>
                    <a:lnTo>
                      <a:pt x="101" y="38"/>
                    </a:lnTo>
                    <a:lnTo>
                      <a:pt x="101" y="31"/>
                    </a:lnTo>
                    <a:lnTo>
                      <a:pt x="101" y="26"/>
                    </a:lnTo>
                    <a:lnTo>
                      <a:pt x="103" y="21"/>
                    </a:lnTo>
                    <a:lnTo>
                      <a:pt x="105" y="17"/>
                    </a:lnTo>
                    <a:lnTo>
                      <a:pt x="109" y="13"/>
                    </a:lnTo>
                    <a:lnTo>
                      <a:pt x="113" y="11"/>
                    </a:lnTo>
                    <a:lnTo>
                      <a:pt x="118" y="8"/>
                    </a:lnTo>
                    <a:lnTo>
                      <a:pt x="123" y="7"/>
                    </a:lnTo>
                    <a:lnTo>
                      <a:pt x="128" y="7"/>
                    </a:lnTo>
                    <a:lnTo>
                      <a:pt x="138" y="7"/>
                    </a:lnTo>
                    <a:lnTo>
                      <a:pt x="145" y="9"/>
                    </a:lnTo>
                    <a:lnTo>
                      <a:pt x="152" y="12"/>
                    </a:lnTo>
                    <a:lnTo>
                      <a:pt x="156" y="12"/>
                    </a:lnTo>
                    <a:lnTo>
                      <a:pt x="158" y="12"/>
                    </a:lnTo>
                    <a:lnTo>
                      <a:pt x="158" y="11"/>
                    </a:lnTo>
                    <a:lnTo>
                      <a:pt x="160" y="7"/>
                    </a:lnTo>
                    <a:lnTo>
                      <a:pt x="160" y="4"/>
                    </a:lnTo>
                    <a:lnTo>
                      <a:pt x="162" y="3"/>
                    </a:lnTo>
                    <a:lnTo>
                      <a:pt x="165" y="5"/>
                    </a:lnTo>
                    <a:lnTo>
                      <a:pt x="170" y="9"/>
                    </a:lnTo>
                    <a:lnTo>
                      <a:pt x="173" y="16"/>
                    </a:lnTo>
                    <a:lnTo>
                      <a:pt x="174" y="21"/>
                    </a:lnTo>
                    <a:lnTo>
                      <a:pt x="174" y="23"/>
                    </a:lnTo>
                    <a:lnTo>
                      <a:pt x="173" y="26"/>
                    </a:lnTo>
                    <a:lnTo>
                      <a:pt x="169" y="30"/>
                    </a:lnTo>
                    <a:lnTo>
                      <a:pt x="165" y="34"/>
                    </a:lnTo>
                    <a:lnTo>
                      <a:pt x="162" y="36"/>
                    </a:lnTo>
                    <a:lnTo>
                      <a:pt x="158" y="38"/>
                    </a:lnTo>
                    <a:lnTo>
                      <a:pt x="153" y="38"/>
                    </a:lnTo>
                    <a:lnTo>
                      <a:pt x="149" y="38"/>
                    </a:lnTo>
                    <a:lnTo>
                      <a:pt x="144" y="36"/>
                    </a:lnTo>
                    <a:lnTo>
                      <a:pt x="130" y="29"/>
                    </a:lnTo>
                    <a:lnTo>
                      <a:pt x="125" y="26"/>
                    </a:lnTo>
                    <a:lnTo>
                      <a:pt x="122" y="26"/>
                    </a:lnTo>
                    <a:lnTo>
                      <a:pt x="118" y="27"/>
                    </a:lnTo>
                    <a:lnTo>
                      <a:pt x="117" y="29"/>
                    </a:lnTo>
                    <a:lnTo>
                      <a:pt x="117" y="30"/>
                    </a:lnTo>
                    <a:lnTo>
                      <a:pt x="117" y="33"/>
                    </a:lnTo>
                    <a:lnTo>
                      <a:pt x="118" y="34"/>
                    </a:lnTo>
                    <a:lnTo>
                      <a:pt x="123" y="36"/>
                    </a:lnTo>
                    <a:lnTo>
                      <a:pt x="131" y="39"/>
                    </a:lnTo>
                    <a:lnTo>
                      <a:pt x="135" y="43"/>
                    </a:lnTo>
                    <a:lnTo>
                      <a:pt x="145" y="45"/>
                    </a:lnTo>
                    <a:lnTo>
                      <a:pt x="153" y="49"/>
                    </a:lnTo>
                    <a:lnTo>
                      <a:pt x="163" y="55"/>
                    </a:lnTo>
                    <a:lnTo>
                      <a:pt x="171" y="61"/>
                    </a:lnTo>
                    <a:lnTo>
                      <a:pt x="174" y="64"/>
                    </a:lnTo>
                    <a:lnTo>
                      <a:pt x="176" y="68"/>
                    </a:lnTo>
                    <a:lnTo>
                      <a:pt x="178" y="73"/>
                    </a:lnTo>
                    <a:lnTo>
                      <a:pt x="178" y="77"/>
                    </a:lnTo>
                    <a:lnTo>
                      <a:pt x="176" y="84"/>
                    </a:lnTo>
                    <a:lnTo>
                      <a:pt x="173" y="91"/>
                    </a:lnTo>
                    <a:lnTo>
                      <a:pt x="166" y="95"/>
                    </a:lnTo>
                    <a:lnTo>
                      <a:pt x="160" y="96"/>
                    </a:lnTo>
                    <a:lnTo>
                      <a:pt x="152" y="95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60" name="Freeform 322"/>
              <p:cNvSpPr/>
              <p:nvPr userDrawn="1"/>
            </p:nvSpPr>
            <p:spPr bwMode="auto">
              <a:xfrm>
                <a:off x="6" y="6"/>
                <a:ext cx="59" cy="61"/>
              </a:xfrm>
              <a:custGeom>
                <a:gdLst>
                  <a:gd name="T0" fmla="*/ 160 w 178"/>
                  <a:gd name="T1" fmla="*/ 114 h 182"/>
                  <a:gd name="T2" fmla="*/ 171 w 178"/>
                  <a:gd name="T3" fmla="*/ 108 h 182"/>
                  <a:gd name="T4" fmla="*/ 175 w 178"/>
                  <a:gd name="T5" fmla="*/ 144 h 182"/>
                  <a:gd name="T6" fmla="*/ 173 w 178"/>
                  <a:gd name="T7" fmla="*/ 175 h 182"/>
                  <a:gd name="T8" fmla="*/ 157 w 178"/>
                  <a:gd name="T9" fmla="*/ 175 h 182"/>
                  <a:gd name="T10" fmla="*/ 140 w 178"/>
                  <a:gd name="T11" fmla="*/ 172 h 182"/>
                  <a:gd name="T12" fmla="*/ 134 w 178"/>
                  <a:gd name="T13" fmla="*/ 153 h 182"/>
                  <a:gd name="T14" fmla="*/ 154 w 178"/>
                  <a:gd name="T15" fmla="*/ 139 h 182"/>
                  <a:gd name="T16" fmla="*/ 127 w 178"/>
                  <a:gd name="T17" fmla="*/ 126 h 182"/>
                  <a:gd name="T18" fmla="*/ 135 w 178"/>
                  <a:gd name="T19" fmla="*/ 132 h 182"/>
                  <a:gd name="T20" fmla="*/ 131 w 178"/>
                  <a:gd name="T21" fmla="*/ 148 h 182"/>
                  <a:gd name="T22" fmla="*/ 113 w 178"/>
                  <a:gd name="T23" fmla="*/ 171 h 182"/>
                  <a:gd name="T24" fmla="*/ 99 w 178"/>
                  <a:gd name="T25" fmla="*/ 178 h 182"/>
                  <a:gd name="T26" fmla="*/ 81 w 178"/>
                  <a:gd name="T27" fmla="*/ 176 h 182"/>
                  <a:gd name="T28" fmla="*/ 78 w 178"/>
                  <a:gd name="T29" fmla="*/ 162 h 182"/>
                  <a:gd name="T30" fmla="*/ 78 w 178"/>
                  <a:gd name="T31" fmla="*/ 145 h 182"/>
                  <a:gd name="T32" fmla="*/ 104 w 178"/>
                  <a:gd name="T33" fmla="*/ 150 h 182"/>
                  <a:gd name="T34" fmla="*/ 106 w 178"/>
                  <a:gd name="T35" fmla="*/ 135 h 182"/>
                  <a:gd name="T36" fmla="*/ 104 w 178"/>
                  <a:gd name="T37" fmla="*/ 109 h 182"/>
                  <a:gd name="T38" fmla="*/ 86 w 178"/>
                  <a:gd name="T39" fmla="*/ 114 h 182"/>
                  <a:gd name="T40" fmla="*/ 78 w 178"/>
                  <a:gd name="T41" fmla="*/ 131 h 182"/>
                  <a:gd name="T42" fmla="*/ 64 w 178"/>
                  <a:gd name="T43" fmla="*/ 148 h 182"/>
                  <a:gd name="T44" fmla="*/ 46 w 178"/>
                  <a:gd name="T45" fmla="*/ 176 h 182"/>
                  <a:gd name="T46" fmla="*/ 29 w 178"/>
                  <a:gd name="T47" fmla="*/ 172 h 182"/>
                  <a:gd name="T48" fmla="*/ 11 w 178"/>
                  <a:gd name="T49" fmla="*/ 176 h 182"/>
                  <a:gd name="T50" fmla="*/ 18 w 178"/>
                  <a:gd name="T51" fmla="*/ 150 h 182"/>
                  <a:gd name="T52" fmla="*/ 9 w 178"/>
                  <a:gd name="T53" fmla="*/ 143 h 182"/>
                  <a:gd name="T54" fmla="*/ 38 w 178"/>
                  <a:gd name="T55" fmla="*/ 140 h 182"/>
                  <a:gd name="T56" fmla="*/ 53 w 178"/>
                  <a:gd name="T57" fmla="*/ 117 h 182"/>
                  <a:gd name="T58" fmla="*/ 38 w 178"/>
                  <a:gd name="T59" fmla="*/ 118 h 182"/>
                  <a:gd name="T60" fmla="*/ 26 w 178"/>
                  <a:gd name="T61" fmla="*/ 115 h 182"/>
                  <a:gd name="T62" fmla="*/ 12 w 178"/>
                  <a:gd name="T63" fmla="*/ 82 h 182"/>
                  <a:gd name="T64" fmla="*/ 4 w 178"/>
                  <a:gd name="T65" fmla="*/ 55 h 182"/>
                  <a:gd name="T66" fmla="*/ 7 w 178"/>
                  <a:gd name="T67" fmla="*/ 38 h 182"/>
                  <a:gd name="T68" fmla="*/ 5 w 178"/>
                  <a:gd name="T69" fmla="*/ 11 h 182"/>
                  <a:gd name="T70" fmla="*/ 30 w 178"/>
                  <a:gd name="T71" fmla="*/ 30 h 182"/>
                  <a:gd name="T72" fmla="*/ 38 w 178"/>
                  <a:gd name="T73" fmla="*/ 57 h 182"/>
                  <a:gd name="T74" fmla="*/ 33 w 178"/>
                  <a:gd name="T75" fmla="*/ 84 h 182"/>
                  <a:gd name="T76" fmla="*/ 48 w 178"/>
                  <a:gd name="T77" fmla="*/ 80 h 182"/>
                  <a:gd name="T78" fmla="*/ 51 w 178"/>
                  <a:gd name="T79" fmla="*/ 55 h 182"/>
                  <a:gd name="T80" fmla="*/ 36 w 178"/>
                  <a:gd name="T81" fmla="*/ 30 h 182"/>
                  <a:gd name="T82" fmla="*/ 48 w 178"/>
                  <a:gd name="T83" fmla="*/ 20 h 182"/>
                  <a:gd name="T84" fmla="*/ 60 w 178"/>
                  <a:gd name="T85" fmla="*/ 12 h 182"/>
                  <a:gd name="T86" fmla="*/ 68 w 178"/>
                  <a:gd name="T87" fmla="*/ 1 h 182"/>
                  <a:gd name="T88" fmla="*/ 78 w 178"/>
                  <a:gd name="T89" fmla="*/ 13 h 182"/>
                  <a:gd name="T90" fmla="*/ 91 w 178"/>
                  <a:gd name="T91" fmla="*/ 16 h 182"/>
                  <a:gd name="T92" fmla="*/ 99 w 178"/>
                  <a:gd name="T93" fmla="*/ 29 h 182"/>
                  <a:gd name="T94" fmla="*/ 90 w 178"/>
                  <a:gd name="T95" fmla="*/ 57 h 182"/>
                  <a:gd name="T96" fmla="*/ 113 w 178"/>
                  <a:gd name="T97" fmla="*/ 73 h 182"/>
                  <a:gd name="T98" fmla="*/ 158 w 178"/>
                  <a:gd name="T99" fmla="*/ 79 h 182"/>
                  <a:gd name="T100" fmla="*/ 123 w 178"/>
                  <a:gd name="T101" fmla="*/ 62 h 182"/>
                  <a:gd name="T102" fmla="*/ 101 w 178"/>
                  <a:gd name="T103" fmla="*/ 31 h 182"/>
                  <a:gd name="T104" fmla="*/ 118 w 178"/>
                  <a:gd name="T105" fmla="*/ 8 h 182"/>
                  <a:gd name="T106" fmla="*/ 156 w 178"/>
                  <a:gd name="T107" fmla="*/ 12 h 182"/>
                  <a:gd name="T108" fmla="*/ 165 w 178"/>
                  <a:gd name="T109" fmla="*/ 5 h 182"/>
                  <a:gd name="T110" fmla="*/ 169 w 178"/>
                  <a:gd name="T111" fmla="*/ 30 h 182"/>
                  <a:gd name="T112" fmla="*/ 144 w 178"/>
                  <a:gd name="T113" fmla="*/ 36 h 182"/>
                  <a:gd name="T114" fmla="*/ 117 w 178"/>
                  <a:gd name="T115" fmla="*/ 30 h 182"/>
                  <a:gd name="T116" fmla="*/ 145 w 178"/>
                  <a:gd name="T117" fmla="*/ 45 h 182"/>
                  <a:gd name="T118" fmla="*/ 178 w 178"/>
                  <a:gd name="T119" fmla="*/ 73 h 182"/>
                  <a:gd name="T120" fmla="*/ 152 w 178"/>
                  <a:gd name="T121" fmla="*/ 95 h 18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</a:cxnLst>
                <a:rect l="0" t="0" r="r" b="b"/>
                <a:pathLst>
                  <a:path w="178" h="182">
                    <a:moveTo>
                      <a:pt x="152" y="95"/>
                    </a:moveTo>
                    <a:lnTo>
                      <a:pt x="152" y="97"/>
                    </a:lnTo>
                    <a:lnTo>
                      <a:pt x="153" y="102"/>
                    </a:lnTo>
                    <a:lnTo>
                      <a:pt x="154" y="109"/>
                    </a:lnTo>
                    <a:lnTo>
                      <a:pt x="157" y="113"/>
                    </a:lnTo>
                    <a:lnTo>
                      <a:pt x="160" y="114"/>
                    </a:lnTo>
                    <a:lnTo>
                      <a:pt x="162" y="115"/>
                    </a:lnTo>
                    <a:lnTo>
                      <a:pt x="166" y="114"/>
                    </a:lnTo>
                    <a:lnTo>
                      <a:pt x="167" y="112"/>
                    </a:lnTo>
                    <a:lnTo>
                      <a:pt x="169" y="108"/>
                    </a:lnTo>
                    <a:lnTo>
                      <a:pt x="170" y="106"/>
                    </a:lnTo>
                    <a:lnTo>
                      <a:pt x="171" y="108"/>
                    </a:lnTo>
                    <a:lnTo>
                      <a:pt x="173" y="108"/>
                    </a:lnTo>
                    <a:lnTo>
                      <a:pt x="173" y="113"/>
                    </a:lnTo>
                    <a:lnTo>
                      <a:pt x="174" y="122"/>
                    </a:lnTo>
                    <a:lnTo>
                      <a:pt x="175" y="128"/>
                    </a:lnTo>
                    <a:lnTo>
                      <a:pt x="174" y="134"/>
                    </a:lnTo>
                    <a:lnTo>
                      <a:pt x="175" y="144"/>
                    </a:lnTo>
                    <a:lnTo>
                      <a:pt x="174" y="150"/>
                    </a:lnTo>
                    <a:lnTo>
                      <a:pt x="173" y="154"/>
                    </a:lnTo>
                    <a:lnTo>
                      <a:pt x="174" y="161"/>
                    </a:lnTo>
                    <a:lnTo>
                      <a:pt x="174" y="167"/>
                    </a:lnTo>
                    <a:lnTo>
                      <a:pt x="173" y="172"/>
                    </a:lnTo>
                    <a:lnTo>
                      <a:pt x="173" y="175"/>
                    </a:lnTo>
                    <a:lnTo>
                      <a:pt x="174" y="178"/>
                    </a:lnTo>
                    <a:lnTo>
                      <a:pt x="173" y="178"/>
                    </a:lnTo>
                    <a:lnTo>
                      <a:pt x="170" y="176"/>
                    </a:lnTo>
                    <a:lnTo>
                      <a:pt x="166" y="175"/>
                    </a:lnTo>
                    <a:lnTo>
                      <a:pt x="162" y="171"/>
                    </a:lnTo>
                    <a:lnTo>
                      <a:pt x="157" y="175"/>
                    </a:lnTo>
                    <a:lnTo>
                      <a:pt x="149" y="178"/>
                    </a:lnTo>
                    <a:lnTo>
                      <a:pt x="145" y="179"/>
                    </a:lnTo>
                    <a:lnTo>
                      <a:pt x="143" y="180"/>
                    </a:lnTo>
                    <a:lnTo>
                      <a:pt x="141" y="179"/>
                    </a:lnTo>
                    <a:lnTo>
                      <a:pt x="141" y="178"/>
                    </a:lnTo>
                    <a:lnTo>
                      <a:pt x="140" y="172"/>
                    </a:lnTo>
                    <a:lnTo>
                      <a:pt x="141" y="163"/>
                    </a:lnTo>
                    <a:lnTo>
                      <a:pt x="135" y="162"/>
                    </a:lnTo>
                    <a:lnTo>
                      <a:pt x="132" y="162"/>
                    </a:lnTo>
                    <a:lnTo>
                      <a:pt x="131" y="161"/>
                    </a:lnTo>
                    <a:lnTo>
                      <a:pt x="132" y="157"/>
                    </a:lnTo>
                    <a:lnTo>
                      <a:pt x="134" y="153"/>
                    </a:lnTo>
                    <a:lnTo>
                      <a:pt x="138" y="148"/>
                    </a:lnTo>
                    <a:lnTo>
                      <a:pt x="143" y="145"/>
                    </a:lnTo>
                    <a:lnTo>
                      <a:pt x="149" y="144"/>
                    </a:lnTo>
                    <a:lnTo>
                      <a:pt x="153" y="143"/>
                    </a:lnTo>
                    <a:lnTo>
                      <a:pt x="154" y="140"/>
                    </a:lnTo>
                    <a:lnTo>
                      <a:pt x="154" y="139"/>
                    </a:lnTo>
                    <a:lnTo>
                      <a:pt x="153" y="136"/>
                    </a:lnTo>
                    <a:lnTo>
                      <a:pt x="149" y="134"/>
                    </a:lnTo>
                    <a:lnTo>
                      <a:pt x="141" y="131"/>
                    </a:lnTo>
                    <a:lnTo>
                      <a:pt x="135" y="127"/>
                    </a:lnTo>
                    <a:lnTo>
                      <a:pt x="130" y="125"/>
                    </a:lnTo>
                    <a:lnTo>
                      <a:pt x="127" y="126"/>
                    </a:lnTo>
                    <a:lnTo>
                      <a:pt x="127" y="128"/>
                    </a:lnTo>
                    <a:lnTo>
                      <a:pt x="128" y="131"/>
                    </a:lnTo>
                    <a:lnTo>
                      <a:pt x="130" y="132"/>
                    </a:lnTo>
                    <a:lnTo>
                      <a:pt x="132" y="134"/>
                    </a:lnTo>
                    <a:lnTo>
                      <a:pt x="134" y="132"/>
                    </a:lnTo>
                    <a:lnTo>
                      <a:pt x="135" y="132"/>
                    </a:lnTo>
                    <a:lnTo>
                      <a:pt x="136" y="132"/>
                    </a:lnTo>
                    <a:lnTo>
                      <a:pt x="136" y="134"/>
                    </a:lnTo>
                    <a:lnTo>
                      <a:pt x="136" y="135"/>
                    </a:lnTo>
                    <a:lnTo>
                      <a:pt x="136" y="137"/>
                    </a:lnTo>
                    <a:lnTo>
                      <a:pt x="135" y="141"/>
                    </a:lnTo>
                    <a:lnTo>
                      <a:pt x="131" y="148"/>
                    </a:lnTo>
                    <a:lnTo>
                      <a:pt x="130" y="149"/>
                    </a:lnTo>
                    <a:lnTo>
                      <a:pt x="126" y="157"/>
                    </a:lnTo>
                    <a:lnTo>
                      <a:pt x="121" y="163"/>
                    </a:lnTo>
                    <a:lnTo>
                      <a:pt x="118" y="165"/>
                    </a:lnTo>
                    <a:lnTo>
                      <a:pt x="117" y="166"/>
                    </a:lnTo>
                    <a:lnTo>
                      <a:pt x="113" y="171"/>
                    </a:lnTo>
                    <a:lnTo>
                      <a:pt x="109" y="175"/>
                    </a:lnTo>
                    <a:lnTo>
                      <a:pt x="105" y="178"/>
                    </a:lnTo>
                    <a:lnTo>
                      <a:pt x="104" y="180"/>
                    </a:lnTo>
                    <a:lnTo>
                      <a:pt x="103" y="182"/>
                    </a:lnTo>
                    <a:lnTo>
                      <a:pt x="100" y="180"/>
                    </a:lnTo>
                    <a:lnTo>
                      <a:pt x="99" y="178"/>
                    </a:lnTo>
                    <a:lnTo>
                      <a:pt x="97" y="175"/>
                    </a:lnTo>
                    <a:lnTo>
                      <a:pt x="96" y="175"/>
                    </a:lnTo>
                    <a:lnTo>
                      <a:pt x="93" y="175"/>
                    </a:lnTo>
                    <a:lnTo>
                      <a:pt x="91" y="175"/>
                    </a:lnTo>
                    <a:lnTo>
                      <a:pt x="84" y="175"/>
                    </a:lnTo>
                    <a:lnTo>
                      <a:pt x="81" y="176"/>
                    </a:lnTo>
                    <a:lnTo>
                      <a:pt x="75" y="178"/>
                    </a:lnTo>
                    <a:lnTo>
                      <a:pt x="74" y="178"/>
                    </a:lnTo>
                    <a:lnTo>
                      <a:pt x="73" y="176"/>
                    </a:lnTo>
                    <a:lnTo>
                      <a:pt x="73" y="175"/>
                    </a:lnTo>
                    <a:lnTo>
                      <a:pt x="74" y="169"/>
                    </a:lnTo>
                    <a:lnTo>
                      <a:pt x="78" y="162"/>
                    </a:lnTo>
                    <a:lnTo>
                      <a:pt x="82" y="156"/>
                    </a:lnTo>
                    <a:lnTo>
                      <a:pt x="81" y="153"/>
                    </a:lnTo>
                    <a:lnTo>
                      <a:pt x="78" y="150"/>
                    </a:lnTo>
                    <a:lnTo>
                      <a:pt x="74" y="149"/>
                    </a:lnTo>
                    <a:lnTo>
                      <a:pt x="75" y="148"/>
                    </a:lnTo>
                    <a:lnTo>
                      <a:pt x="78" y="145"/>
                    </a:lnTo>
                    <a:lnTo>
                      <a:pt x="83" y="143"/>
                    </a:lnTo>
                    <a:lnTo>
                      <a:pt x="87" y="143"/>
                    </a:lnTo>
                    <a:lnTo>
                      <a:pt x="91" y="144"/>
                    </a:lnTo>
                    <a:lnTo>
                      <a:pt x="96" y="147"/>
                    </a:lnTo>
                    <a:lnTo>
                      <a:pt x="101" y="149"/>
                    </a:lnTo>
                    <a:lnTo>
                      <a:pt x="104" y="150"/>
                    </a:lnTo>
                    <a:lnTo>
                      <a:pt x="106" y="150"/>
                    </a:lnTo>
                    <a:lnTo>
                      <a:pt x="109" y="148"/>
                    </a:lnTo>
                    <a:lnTo>
                      <a:pt x="110" y="147"/>
                    </a:lnTo>
                    <a:lnTo>
                      <a:pt x="110" y="144"/>
                    </a:lnTo>
                    <a:lnTo>
                      <a:pt x="110" y="140"/>
                    </a:lnTo>
                    <a:lnTo>
                      <a:pt x="106" y="135"/>
                    </a:lnTo>
                    <a:lnTo>
                      <a:pt x="101" y="127"/>
                    </a:lnTo>
                    <a:lnTo>
                      <a:pt x="100" y="121"/>
                    </a:lnTo>
                    <a:lnTo>
                      <a:pt x="101" y="117"/>
                    </a:lnTo>
                    <a:lnTo>
                      <a:pt x="103" y="113"/>
                    </a:lnTo>
                    <a:lnTo>
                      <a:pt x="104" y="110"/>
                    </a:lnTo>
                    <a:lnTo>
                      <a:pt x="104" y="109"/>
                    </a:lnTo>
                    <a:lnTo>
                      <a:pt x="104" y="108"/>
                    </a:lnTo>
                    <a:lnTo>
                      <a:pt x="101" y="106"/>
                    </a:lnTo>
                    <a:lnTo>
                      <a:pt x="96" y="108"/>
                    </a:lnTo>
                    <a:lnTo>
                      <a:pt x="90" y="112"/>
                    </a:lnTo>
                    <a:lnTo>
                      <a:pt x="87" y="113"/>
                    </a:lnTo>
                    <a:lnTo>
                      <a:pt x="86" y="114"/>
                    </a:lnTo>
                    <a:lnTo>
                      <a:pt x="87" y="115"/>
                    </a:lnTo>
                    <a:lnTo>
                      <a:pt x="88" y="117"/>
                    </a:lnTo>
                    <a:lnTo>
                      <a:pt x="88" y="118"/>
                    </a:lnTo>
                    <a:lnTo>
                      <a:pt x="88" y="119"/>
                    </a:lnTo>
                    <a:lnTo>
                      <a:pt x="84" y="123"/>
                    </a:lnTo>
                    <a:lnTo>
                      <a:pt x="78" y="131"/>
                    </a:lnTo>
                    <a:lnTo>
                      <a:pt x="75" y="132"/>
                    </a:lnTo>
                    <a:lnTo>
                      <a:pt x="74" y="135"/>
                    </a:lnTo>
                    <a:lnTo>
                      <a:pt x="71" y="139"/>
                    </a:lnTo>
                    <a:lnTo>
                      <a:pt x="68" y="143"/>
                    </a:lnTo>
                    <a:lnTo>
                      <a:pt x="65" y="145"/>
                    </a:lnTo>
                    <a:lnTo>
                      <a:pt x="64" y="148"/>
                    </a:lnTo>
                    <a:lnTo>
                      <a:pt x="61" y="150"/>
                    </a:lnTo>
                    <a:lnTo>
                      <a:pt x="57" y="156"/>
                    </a:lnTo>
                    <a:lnTo>
                      <a:pt x="52" y="161"/>
                    </a:lnTo>
                    <a:lnTo>
                      <a:pt x="51" y="165"/>
                    </a:lnTo>
                    <a:lnTo>
                      <a:pt x="48" y="171"/>
                    </a:lnTo>
                    <a:lnTo>
                      <a:pt x="46" y="176"/>
                    </a:lnTo>
                    <a:lnTo>
                      <a:pt x="44" y="178"/>
                    </a:lnTo>
                    <a:lnTo>
                      <a:pt x="43" y="176"/>
                    </a:lnTo>
                    <a:lnTo>
                      <a:pt x="39" y="172"/>
                    </a:lnTo>
                    <a:lnTo>
                      <a:pt x="35" y="170"/>
                    </a:lnTo>
                    <a:lnTo>
                      <a:pt x="34" y="171"/>
                    </a:lnTo>
                    <a:lnTo>
                      <a:pt x="29" y="172"/>
                    </a:lnTo>
                    <a:lnTo>
                      <a:pt x="22" y="174"/>
                    </a:lnTo>
                    <a:lnTo>
                      <a:pt x="17" y="176"/>
                    </a:lnTo>
                    <a:lnTo>
                      <a:pt x="13" y="179"/>
                    </a:lnTo>
                    <a:lnTo>
                      <a:pt x="12" y="180"/>
                    </a:lnTo>
                    <a:lnTo>
                      <a:pt x="11" y="179"/>
                    </a:lnTo>
                    <a:lnTo>
                      <a:pt x="11" y="176"/>
                    </a:lnTo>
                    <a:lnTo>
                      <a:pt x="12" y="172"/>
                    </a:lnTo>
                    <a:lnTo>
                      <a:pt x="13" y="166"/>
                    </a:lnTo>
                    <a:lnTo>
                      <a:pt x="16" y="161"/>
                    </a:lnTo>
                    <a:lnTo>
                      <a:pt x="18" y="156"/>
                    </a:lnTo>
                    <a:lnTo>
                      <a:pt x="20" y="153"/>
                    </a:lnTo>
                    <a:lnTo>
                      <a:pt x="18" y="150"/>
                    </a:lnTo>
                    <a:lnTo>
                      <a:pt x="17" y="148"/>
                    </a:lnTo>
                    <a:lnTo>
                      <a:pt x="13" y="147"/>
                    </a:lnTo>
                    <a:lnTo>
                      <a:pt x="11" y="145"/>
                    </a:lnTo>
                    <a:lnTo>
                      <a:pt x="9" y="145"/>
                    </a:lnTo>
                    <a:lnTo>
                      <a:pt x="8" y="144"/>
                    </a:lnTo>
                    <a:lnTo>
                      <a:pt x="9" y="143"/>
                    </a:lnTo>
                    <a:lnTo>
                      <a:pt x="12" y="140"/>
                    </a:lnTo>
                    <a:lnTo>
                      <a:pt x="17" y="137"/>
                    </a:lnTo>
                    <a:lnTo>
                      <a:pt x="22" y="136"/>
                    </a:lnTo>
                    <a:lnTo>
                      <a:pt x="30" y="137"/>
                    </a:lnTo>
                    <a:lnTo>
                      <a:pt x="34" y="139"/>
                    </a:lnTo>
                    <a:lnTo>
                      <a:pt x="38" y="140"/>
                    </a:lnTo>
                    <a:lnTo>
                      <a:pt x="40" y="139"/>
                    </a:lnTo>
                    <a:lnTo>
                      <a:pt x="43" y="137"/>
                    </a:lnTo>
                    <a:lnTo>
                      <a:pt x="49" y="128"/>
                    </a:lnTo>
                    <a:lnTo>
                      <a:pt x="52" y="123"/>
                    </a:lnTo>
                    <a:lnTo>
                      <a:pt x="53" y="119"/>
                    </a:lnTo>
                    <a:lnTo>
                      <a:pt x="53" y="117"/>
                    </a:lnTo>
                    <a:lnTo>
                      <a:pt x="52" y="114"/>
                    </a:lnTo>
                    <a:lnTo>
                      <a:pt x="49" y="113"/>
                    </a:lnTo>
                    <a:lnTo>
                      <a:pt x="48" y="113"/>
                    </a:lnTo>
                    <a:lnTo>
                      <a:pt x="44" y="114"/>
                    </a:lnTo>
                    <a:lnTo>
                      <a:pt x="40" y="115"/>
                    </a:lnTo>
                    <a:lnTo>
                      <a:pt x="38" y="118"/>
                    </a:lnTo>
                    <a:lnTo>
                      <a:pt x="38" y="121"/>
                    </a:lnTo>
                    <a:lnTo>
                      <a:pt x="38" y="123"/>
                    </a:lnTo>
                    <a:lnTo>
                      <a:pt x="38" y="126"/>
                    </a:lnTo>
                    <a:lnTo>
                      <a:pt x="36" y="126"/>
                    </a:lnTo>
                    <a:lnTo>
                      <a:pt x="33" y="123"/>
                    </a:lnTo>
                    <a:lnTo>
                      <a:pt x="26" y="115"/>
                    </a:lnTo>
                    <a:lnTo>
                      <a:pt x="21" y="108"/>
                    </a:lnTo>
                    <a:lnTo>
                      <a:pt x="20" y="101"/>
                    </a:lnTo>
                    <a:lnTo>
                      <a:pt x="13" y="92"/>
                    </a:lnTo>
                    <a:lnTo>
                      <a:pt x="13" y="88"/>
                    </a:lnTo>
                    <a:lnTo>
                      <a:pt x="12" y="86"/>
                    </a:lnTo>
                    <a:lnTo>
                      <a:pt x="12" y="82"/>
                    </a:lnTo>
                    <a:lnTo>
                      <a:pt x="8" y="75"/>
                    </a:lnTo>
                    <a:lnTo>
                      <a:pt x="7" y="70"/>
                    </a:lnTo>
                    <a:lnTo>
                      <a:pt x="8" y="65"/>
                    </a:lnTo>
                    <a:lnTo>
                      <a:pt x="7" y="62"/>
                    </a:lnTo>
                    <a:lnTo>
                      <a:pt x="5" y="58"/>
                    </a:lnTo>
                    <a:lnTo>
                      <a:pt x="4" y="55"/>
                    </a:lnTo>
                    <a:lnTo>
                      <a:pt x="1" y="49"/>
                    </a:lnTo>
                    <a:lnTo>
                      <a:pt x="0" y="45"/>
                    </a:lnTo>
                    <a:lnTo>
                      <a:pt x="0" y="44"/>
                    </a:lnTo>
                    <a:lnTo>
                      <a:pt x="1" y="43"/>
                    </a:lnTo>
                    <a:lnTo>
                      <a:pt x="8" y="42"/>
                    </a:lnTo>
                    <a:lnTo>
                      <a:pt x="7" y="38"/>
                    </a:lnTo>
                    <a:lnTo>
                      <a:pt x="8" y="34"/>
                    </a:lnTo>
                    <a:lnTo>
                      <a:pt x="9" y="27"/>
                    </a:lnTo>
                    <a:lnTo>
                      <a:pt x="9" y="22"/>
                    </a:lnTo>
                    <a:lnTo>
                      <a:pt x="8" y="16"/>
                    </a:lnTo>
                    <a:lnTo>
                      <a:pt x="7" y="12"/>
                    </a:lnTo>
                    <a:lnTo>
                      <a:pt x="5" y="11"/>
                    </a:lnTo>
                    <a:lnTo>
                      <a:pt x="7" y="9"/>
                    </a:lnTo>
                    <a:lnTo>
                      <a:pt x="11" y="11"/>
                    </a:lnTo>
                    <a:lnTo>
                      <a:pt x="17" y="16"/>
                    </a:lnTo>
                    <a:lnTo>
                      <a:pt x="23" y="21"/>
                    </a:lnTo>
                    <a:lnTo>
                      <a:pt x="27" y="26"/>
                    </a:lnTo>
                    <a:lnTo>
                      <a:pt x="30" y="30"/>
                    </a:lnTo>
                    <a:lnTo>
                      <a:pt x="31" y="36"/>
                    </a:lnTo>
                    <a:lnTo>
                      <a:pt x="31" y="40"/>
                    </a:lnTo>
                    <a:lnTo>
                      <a:pt x="36" y="45"/>
                    </a:lnTo>
                    <a:lnTo>
                      <a:pt x="38" y="49"/>
                    </a:lnTo>
                    <a:lnTo>
                      <a:pt x="38" y="52"/>
                    </a:lnTo>
                    <a:lnTo>
                      <a:pt x="38" y="57"/>
                    </a:lnTo>
                    <a:lnTo>
                      <a:pt x="35" y="64"/>
                    </a:lnTo>
                    <a:lnTo>
                      <a:pt x="31" y="69"/>
                    </a:lnTo>
                    <a:lnTo>
                      <a:pt x="30" y="71"/>
                    </a:lnTo>
                    <a:lnTo>
                      <a:pt x="30" y="74"/>
                    </a:lnTo>
                    <a:lnTo>
                      <a:pt x="31" y="79"/>
                    </a:lnTo>
                    <a:lnTo>
                      <a:pt x="33" y="84"/>
                    </a:lnTo>
                    <a:lnTo>
                      <a:pt x="36" y="90"/>
                    </a:lnTo>
                    <a:lnTo>
                      <a:pt x="39" y="91"/>
                    </a:lnTo>
                    <a:lnTo>
                      <a:pt x="40" y="91"/>
                    </a:lnTo>
                    <a:lnTo>
                      <a:pt x="44" y="90"/>
                    </a:lnTo>
                    <a:lnTo>
                      <a:pt x="47" y="86"/>
                    </a:lnTo>
                    <a:lnTo>
                      <a:pt x="48" y="80"/>
                    </a:lnTo>
                    <a:lnTo>
                      <a:pt x="49" y="74"/>
                    </a:lnTo>
                    <a:lnTo>
                      <a:pt x="49" y="73"/>
                    </a:lnTo>
                    <a:lnTo>
                      <a:pt x="49" y="70"/>
                    </a:lnTo>
                    <a:lnTo>
                      <a:pt x="49" y="64"/>
                    </a:lnTo>
                    <a:lnTo>
                      <a:pt x="49" y="60"/>
                    </a:lnTo>
                    <a:lnTo>
                      <a:pt x="51" y="55"/>
                    </a:lnTo>
                    <a:lnTo>
                      <a:pt x="51" y="52"/>
                    </a:lnTo>
                    <a:lnTo>
                      <a:pt x="48" y="49"/>
                    </a:lnTo>
                    <a:lnTo>
                      <a:pt x="44" y="45"/>
                    </a:lnTo>
                    <a:lnTo>
                      <a:pt x="39" y="36"/>
                    </a:lnTo>
                    <a:lnTo>
                      <a:pt x="36" y="33"/>
                    </a:lnTo>
                    <a:lnTo>
                      <a:pt x="36" y="30"/>
                    </a:lnTo>
                    <a:lnTo>
                      <a:pt x="36" y="26"/>
                    </a:lnTo>
                    <a:lnTo>
                      <a:pt x="39" y="23"/>
                    </a:lnTo>
                    <a:lnTo>
                      <a:pt x="42" y="21"/>
                    </a:lnTo>
                    <a:lnTo>
                      <a:pt x="46" y="21"/>
                    </a:lnTo>
                    <a:lnTo>
                      <a:pt x="48" y="21"/>
                    </a:lnTo>
                    <a:lnTo>
                      <a:pt x="48" y="20"/>
                    </a:lnTo>
                    <a:lnTo>
                      <a:pt x="49" y="11"/>
                    </a:lnTo>
                    <a:lnTo>
                      <a:pt x="51" y="8"/>
                    </a:lnTo>
                    <a:lnTo>
                      <a:pt x="52" y="7"/>
                    </a:lnTo>
                    <a:lnTo>
                      <a:pt x="53" y="7"/>
                    </a:lnTo>
                    <a:lnTo>
                      <a:pt x="56" y="9"/>
                    </a:lnTo>
                    <a:lnTo>
                      <a:pt x="60" y="12"/>
                    </a:lnTo>
                    <a:lnTo>
                      <a:pt x="61" y="13"/>
                    </a:lnTo>
                    <a:lnTo>
                      <a:pt x="61" y="11"/>
                    </a:lnTo>
                    <a:lnTo>
                      <a:pt x="64" y="8"/>
                    </a:lnTo>
                    <a:lnTo>
                      <a:pt x="65" y="5"/>
                    </a:lnTo>
                    <a:lnTo>
                      <a:pt x="68" y="3"/>
                    </a:lnTo>
                    <a:lnTo>
                      <a:pt x="68" y="1"/>
                    </a:lnTo>
                    <a:lnTo>
                      <a:pt x="70" y="0"/>
                    </a:lnTo>
                    <a:lnTo>
                      <a:pt x="71" y="3"/>
                    </a:lnTo>
                    <a:lnTo>
                      <a:pt x="74" y="7"/>
                    </a:lnTo>
                    <a:lnTo>
                      <a:pt x="77" y="9"/>
                    </a:lnTo>
                    <a:lnTo>
                      <a:pt x="78" y="12"/>
                    </a:lnTo>
                    <a:lnTo>
                      <a:pt x="78" y="13"/>
                    </a:lnTo>
                    <a:lnTo>
                      <a:pt x="82" y="11"/>
                    </a:lnTo>
                    <a:lnTo>
                      <a:pt x="84" y="9"/>
                    </a:lnTo>
                    <a:lnTo>
                      <a:pt x="87" y="8"/>
                    </a:lnTo>
                    <a:lnTo>
                      <a:pt x="87" y="9"/>
                    </a:lnTo>
                    <a:lnTo>
                      <a:pt x="88" y="12"/>
                    </a:lnTo>
                    <a:lnTo>
                      <a:pt x="91" y="16"/>
                    </a:lnTo>
                    <a:lnTo>
                      <a:pt x="91" y="18"/>
                    </a:lnTo>
                    <a:lnTo>
                      <a:pt x="91" y="20"/>
                    </a:lnTo>
                    <a:lnTo>
                      <a:pt x="91" y="21"/>
                    </a:lnTo>
                    <a:lnTo>
                      <a:pt x="95" y="23"/>
                    </a:lnTo>
                    <a:lnTo>
                      <a:pt x="97" y="25"/>
                    </a:lnTo>
                    <a:lnTo>
                      <a:pt x="99" y="29"/>
                    </a:lnTo>
                    <a:lnTo>
                      <a:pt x="99" y="33"/>
                    </a:lnTo>
                    <a:lnTo>
                      <a:pt x="97" y="39"/>
                    </a:lnTo>
                    <a:lnTo>
                      <a:pt x="92" y="47"/>
                    </a:lnTo>
                    <a:lnTo>
                      <a:pt x="90" y="51"/>
                    </a:lnTo>
                    <a:lnTo>
                      <a:pt x="88" y="53"/>
                    </a:lnTo>
                    <a:lnTo>
                      <a:pt x="90" y="57"/>
                    </a:lnTo>
                    <a:lnTo>
                      <a:pt x="91" y="61"/>
                    </a:lnTo>
                    <a:lnTo>
                      <a:pt x="92" y="65"/>
                    </a:lnTo>
                    <a:lnTo>
                      <a:pt x="95" y="68"/>
                    </a:lnTo>
                    <a:lnTo>
                      <a:pt x="99" y="70"/>
                    </a:lnTo>
                    <a:lnTo>
                      <a:pt x="103" y="71"/>
                    </a:lnTo>
                    <a:lnTo>
                      <a:pt x="113" y="73"/>
                    </a:lnTo>
                    <a:lnTo>
                      <a:pt x="125" y="74"/>
                    </a:lnTo>
                    <a:lnTo>
                      <a:pt x="134" y="74"/>
                    </a:lnTo>
                    <a:lnTo>
                      <a:pt x="143" y="77"/>
                    </a:lnTo>
                    <a:lnTo>
                      <a:pt x="152" y="79"/>
                    </a:lnTo>
                    <a:lnTo>
                      <a:pt x="156" y="79"/>
                    </a:lnTo>
                    <a:lnTo>
                      <a:pt x="158" y="79"/>
                    </a:lnTo>
                    <a:lnTo>
                      <a:pt x="158" y="78"/>
                    </a:lnTo>
                    <a:lnTo>
                      <a:pt x="158" y="75"/>
                    </a:lnTo>
                    <a:lnTo>
                      <a:pt x="156" y="74"/>
                    </a:lnTo>
                    <a:lnTo>
                      <a:pt x="141" y="69"/>
                    </a:lnTo>
                    <a:lnTo>
                      <a:pt x="131" y="66"/>
                    </a:lnTo>
                    <a:lnTo>
                      <a:pt x="123" y="62"/>
                    </a:lnTo>
                    <a:lnTo>
                      <a:pt x="116" y="58"/>
                    </a:lnTo>
                    <a:lnTo>
                      <a:pt x="110" y="55"/>
                    </a:lnTo>
                    <a:lnTo>
                      <a:pt x="106" y="49"/>
                    </a:lnTo>
                    <a:lnTo>
                      <a:pt x="104" y="44"/>
                    </a:lnTo>
                    <a:lnTo>
                      <a:pt x="101" y="38"/>
                    </a:lnTo>
                    <a:lnTo>
                      <a:pt x="101" y="31"/>
                    </a:lnTo>
                    <a:lnTo>
                      <a:pt x="101" y="26"/>
                    </a:lnTo>
                    <a:lnTo>
                      <a:pt x="103" y="21"/>
                    </a:lnTo>
                    <a:lnTo>
                      <a:pt x="105" y="17"/>
                    </a:lnTo>
                    <a:lnTo>
                      <a:pt x="109" y="13"/>
                    </a:lnTo>
                    <a:lnTo>
                      <a:pt x="113" y="11"/>
                    </a:lnTo>
                    <a:lnTo>
                      <a:pt x="118" y="8"/>
                    </a:lnTo>
                    <a:lnTo>
                      <a:pt x="123" y="7"/>
                    </a:lnTo>
                    <a:lnTo>
                      <a:pt x="128" y="7"/>
                    </a:lnTo>
                    <a:lnTo>
                      <a:pt x="138" y="7"/>
                    </a:lnTo>
                    <a:lnTo>
                      <a:pt x="145" y="9"/>
                    </a:lnTo>
                    <a:lnTo>
                      <a:pt x="152" y="12"/>
                    </a:lnTo>
                    <a:lnTo>
                      <a:pt x="156" y="12"/>
                    </a:lnTo>
                    <a:lnTo>
                      <a:pt x="158" y="12"/>
                    </a:lnTo>
                    <a:lnTo>
                      <a:pt x="158" y="11"/>
                    </a:lnTo>
                    <a:lnTo>
                      <a:pt x="160" y="7"/>
                    </a:lnTo>
                    <a:lnTo>
                      <a:pt x="160" y="4"/>
                    </a:lnTo>
                    <a:lnTo>
                      <a:pt x="162" y="3"/>
                    </a:lnTo>
                    <a:lnTo>
                      <a:pt x="165" y="5"/>
                    </a:lnTo>
                    <a:lnTo>
                      <a:pt x="170" y="9"/>
                    </a:lnTo>
                    <a:lnTo>
                      <a:pt x="173" y="16"/>
                    </a:lnTo>
                    <a:lnTo>
                      <a:pt x="174" y="21"/>
                    </a:lnTo>
                    <a:lnTo>
                      <a:pt x="174" y="23"/>
                    </a:lnTo>
                    <a:lnTo>
                      <a:pt x="173" y="26"/>
                    </a:lnTo>
                    <a:lnTo>
                      <a:pt x="169" y="30"/>
                    </a:lnTo>
                    <a:lnTo>
                      <a:pt x="165" y="34"/>
                    </a:lnTo>
                    <a:lnTo>
                      <a:pt x="162" y="36"/>
                    </a:lnTo>
                    <a:lnTo>
                      <a:pt x="158" y="38"/>
                    </a:lnTo>
                    <a:lnTo>
                      <a:pt x="153" y="38"/>
                    </a:lnTo>
                    <a:lnTo>
                      <a:pt x="149" y="38"/>
                    </a:lnTo>
                    <a:lnTo>
                      <a:pt x="144" y="36"/>
                    </a:lnTo>
                    <a:lnTo>
                      <a:pt x="130" y="29"/>
                    </a:lnTo>
                    <a:lnTo>
                      <a:pt x="125" y="26"/>
                    </a:lnTo>
                    <a:lnTo>
                      <a:pt x="122" y="26"/>
                    </a:lnTo>
                    <a:lnTo>
                      <a:pt x="118" y="27"/>
                    </a:lnTo>
                    <a:lnTo>
                      <a:pt x="117" y="29"/>
                    </a:lnTo>
                    <a:lnTo>
                      <a:pt x="117" y="30"/>
                    </a:lnTo>
                    <a:lnTo>
                      <a:pt x="117" y="33"/>
                    </a:lnTo>
                    <a:lnTo>
                      <a:pt x="118" y="34"/>
                    </a:lnTo>
                    <a:lnTo>
                      <a:pt x="123" y="36"/>
                    </a:lnTo>
                    <a:lnTo>
                      <a:pt x="131" y="39"/>
                    </a:lnTo>
                    <a:lnTo>
                      <a:pt x="135" y="43"/>
                    </a:lnTo>
                    <a:lnTo>
                      <a:pt x="145" y="45"/>
                    </a:lnTo>
                    <a:lnTo>
                      <a:pt x="153" y="49"/>
                    </a:lnTo>
                    <a:lnTo>
                      <a:pt x="163" y="55"/>
                    </a:lnTo>
                    <a:lnTo>
                      <a:pt x="171" y="61"/>
                    </a:lnTo>
                    <a:lnTo>
                      <a:pt x="174" y="64"/>
                    </a:lnTo>
                    <a:lnTo>
                      <a:pt x="176" y="68"/>
                    </a:lnTo>
                    <a:lnTo>
                      <a:pt x="178" y="73"/>
                    </a:lnTo>
                    <a:lnTo>
                      <a:pt x="178" y="77"/>
                    </a:lnTo>
                    <a:lnTo>
                      <a:pt x="176" y="84"/>
                    </a:lnTo>
                    <a:lnTo>
                      <a:pt x="173" y="91"/>
                    </a:lnTo>
                    <a:lnTo>
                      <a:pt x="166" y="95"/>
                    </a:lnTo>
                    <a:lnTo>
                      <a:pt x="160" y="96"/>
                    </a:lnTo>
                    <a:lnTo>
                      <a:pt x="152" y="95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61" name="Freeform 323"/>
              <p:cNvSpPr/>
              <p:nvPr userDrawn="1"/>
            </p:nvSpPr>
            <p:spPr bwMode="auto">
              <a:xfrm>
                <a:off x="112" y="6"/>
                <a:ext cx="59" cy="61"/>
              </a:xfrm>
              <a:custGeom>
                <a:gdLst>
                  <a:gd name="T0" fmla="*/ 159 w 177"/>
                  <a:gd name="T1" fmla="*/ 114 h 182"/>
                  <a:gd name="T2" fmla="*/ 171 w 177"/>
                  <a:gd name="T3" fmla="*/ 108 h 182"/>
                  <a:gd name="T4" fmla="*/ 175 w 177"/>
                  <a:gd name="T5" fmla="*/ 136 h 182"/>
                  <a:gd name="T6" fmla="*/ 172 w 177"/>
                  <a:gd name="T7" fmla="*/ 172 h 182"/>
                  <a:gd name="T8" fmla="*/ 162 w 177"/>
                  <a:gd name="T9" fmla="*/ 171 h 182"/>
                  <a:gd name="T10" fmla="*/ 141 w 177"/>
                  <a:gd name="T11" fmla="*/ 174 h 182"/>
                  <a:gd name="T12" fmla="*/ 132 w 177"/>
                  <a:gd name="T13" fmla="*/ 161 h 182"/>
                  <a:gd name="T14" fmla="*/ 153 w 177"/>
                  <a:gd name="T15" fmla="*/ 143 h 182"/>
                  <a:gd name="T16" fmla="*/ 135 w 177"/>
                  <a:gd name="T17" fmla="*/ 127 h 182"/>
                  <a:gd name="T18" fmla="*/ 128 w 177"/>
                  <a:gd name="T19" fmla="*/ 131 h 182"/>
                  <a:gd name="T20" fmla="*/ 136 w 177"/>
                  <a:gd name="T21" fmla="*/ 140 h 182"/>
                  <a:gd name="T22" fmla="*/ 123 w 177"/>
                  <a:gd name="T23" fmla="*/ 161 h 182"/>
                  <a:gd name="T24" fmla="*/ 106 w 177"/>
                  <a:gd name="T25" fmla="*/ 178 h 182"/>
                  <a:gd name="T26" fmla="*/ 97 w 177"/>
                  <a:gd name="T27" fmla="*/ 175 h 182"/>
                  <a:gd name="T28" fmla="*/ 74 w 177"/>
                  <a:gd name="T29" fmla="*/ 178 h 182"/>
                  <a:gd name="T30" fmla="*/ 81 w 177"/>
                  <a:gd name="T31" fmla="*/ 156 h 182"/>
                  <a:gd name="T32" fmla="*/ 78 w 177"/>
                  <a:gd name="T33" fmla="*/ 145 h 182"/>
                  <a:gd name="T34" fmla="*/ 103 w 177"/>
                  <a:gd name="T35" fmla="*/ 150 h 182"/>
                  <a:gd name="T36" fmla="*/ 106 w 177"/>
                  <a:gd name="T37" fmla="*/ 135 h 182"/>
                  <a:gd name="T38" fmla="*/ 103 w 177"/>
                  <a:gd name="T39" fmla="*/ 108 h 182"/>
                  <a:gd name="T40" fmla="*/ 88 w 177"/>
                  <a:gd name="T41" fmla="*/ 117 h 182"/>
                  <a:gd name="T42" fmla="*/ 75 w 177"/>
                  <a:gd name="T43" fmla="*/ 135 h 182"/>
                  <a:gd name="T44" fmla="*/ 53 w 177"/>
                  <a:gd name="T45" fmla="*/ 161 h 182"/>
                  <a:gd name="T46" fmla="*/ 39 w 177"/>
                  <a:gd name="T47" fmla="*/ 172 h 182"/>
                  <a:gd name="T48" fmla="*/ 13 w 177"/>
                  <a:gd name="T49" fmla="*/ 179 h 182"/>
                  <a:gd name="T50" fmla="*/ 15 w 177"/>
                  <a:gd name="T51" fmla="*/ 161 h 182"/>
                  <a:gd name="T52" fmla="*/ 10 w 177"/>
                  <a:gd name="T53" fmla="*/ 145 h 182"/>
                  <a:gd name="T54" fmla="*/ 30 w 177"/>
                  <a:gd name="T55" fmla="*/ 137 h 182"/>
                  <a:gd name="T56" fmla="*/ 53 w 177"/>
                  <a:gd name="T57" fmla="*/ 123 h 182"/>
                  <a:gd name="T58" fmla="*/ 44 w 177"/>
                  <a:gd name="T59" fmla="*/ 113 h 182"/>
                  <a:gd name="T60" fmla="*/ 37 w 177"/>
                  <a:gd name="T61" fmla="*/ 126 h 182"/>
                  <a:gd name="T62" fmla="*/ 19 w 177"/>
                  <a:gd name="T63" fmla="*/ 105 h 182"/>
                  <a:gd name="T64" fmla="*/ 9 w 177"/>
                  <a:gd name="T65" fmla="*/ 75 h 182"/>
                  <a:gd name="T66" fmla="*/ 1 w 177"/>
                  <a:gd name="T67" fmla="*/ 49 h 182"/>
                  <a:gd name="T68" fmla="*/ 8 w 177"/>
                  <a:gd name="T69" fmla="*/ 34 h 182"/>
                  <a:gd name="T70" fmla="*/ 8 w 177"/>
                  <a:gd name="T71" fmla="*/ 9 h 182"/>
                  <a:gd name="T72" fmla="*/ 31 w 177"/>
                  <a:gd name="T73" fmla="*/ 40 h 182"/>
                  <a:gd name="T74" fmla="*/ 35 w 177"/>
                  <a:gd name="T75" fmla="*/ 64 h 182"/>
                  <a:gd name="T76" fmla="*/ 37 w 177"/>
                  <a:gd name="T77" fmla="*/ 90 h 182"/>
                  <a:gd name="T78" fmla="*/ 49 w 177"/>
                  <a:gd name="T79" fmla="*/ 74 h 182"/>
                  <a:gd name="T80" fmla="*/ 50 w 177"/>
                  <a:gd name="T81" fmla="*/ 53 h 182"/>
                  <a:gd name="T82" fmla="*/ 37 w 177"/>
                  <a:gd name="T83" fmla="*/ 26 h 182"/>
                  <a:gd name="T84" fmla="*/ 49 w 177"/>
                  <a:gd name="T85" fmla="*/ 16 h 182"/>
                  <a:gd name="T86" fmla="*/ 59 w 177"/>
                  <a:gd name="T87" fmla="*/ 12 h 182"/>
                  <a:gd name="T88" fmla="*/ 68 w 177"/>
                  <a:gd name="T89" fmla="*/ 1 h 182"/>
                  <a:gd name="T90" fmla="*/ 79 w 177"/>
                  <a:gd name="T91" fmla="*/ 13 h 182"/>
                  <a:gd name="T92" fmla="*/ 91 w 177"/>
                  <a:gd name="T93" fmla="*/ 16 h 182"/>
                  <a:gd name="T94" fmla="*/ 98 w 177"/>
                  <a:gd name="T95" fmla="*/ 27 h 182"/>
                  <a:gd name="T96" fmla="*/ 89 w 177"/>
                  <a:gd name="T97" fmla="*/ 58 h 182"/>
                  <a:gd name="T98" fmla="*/ 113 w 177"/>
                  <a:gd name="T99" fmla="*/ 73 h 182"/>
                  <a:gd name="T100" fmla="*/ 158 w 177"/>
                  <a:gd name="T101" fmla="*/ 79 h 182"/>
                  <a:gd name="T102" fmla="*/ 123 w 177"/>
                  <a:gd name="T103" fmla="*/ 62 h 182"/>
                  <a:gd name="T104" fmla="*/ 101 w 177"/>
                  <a:gd name="T105" fmla="*/ 31 h 182"/>
                  <a:gd name="T106" fmla="*/ 118 w 177"/>
                  <a:gd name="T107" fmla="*/ 8 h 182"/>
                  <a:gd name="T108" fmla="*/ 157 w 177"/>
                  <a:gd name="T109" fmla="*/ 12 h 182"/>
                  <a:gd name="T110" fmla="*/ 166 w 177"/>
                  <a:gd name="T111" fmla="*/ 5 h 182"/>
                  <a:gd name="T112" fmla="*/ 168 w 177"/>
                  <a:gd name="T113" fmla="*/ 30 h 182"/>
                  <a:gd name="T114" fmla="*/ 144 w 177"/>
                  <a:gd name="T115" fmla="*/ 36 h 182"/>
                  <a:gd name="T116" fmla="*/ 116 w 177"/>
                  <a:gd name="T117" fmla="*/ 30 h 182"/>
                  <a:gd name="T118" fmla="*/ 146 w 177"/>
                  <a:gd name="T119" fmla="*/ 45 h 182"/>
                  <a:gd name="T120" fmla="*/ 177 w 177"/>
                  <a:gd name="T121" fmla="*/ 73 h 182"/>
                  <a:gd name="T122" fmla="*/ 151 w 177"/>
                  <a:gd name="T123" fmla="*/ 95 h 18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177" h="182">
                    <a:moveTo>
                      <a:pt x="151" y="95"/>
                    </a:moveTo>
                    <a:lnTo>
                      <a:pt x="151" y="97"/>
                    </a:lnTo>
                    <a:lnTo>
                      <a:pt x="153" y="102"/>
                    </a:lnTo>
                    <a:lnTo>
                      <a:pt x="155" y="109"/>
                    </a:lnTo>
                    <a:lnTo>
                      <a:pt x="157" y="113"/>
                    </a:lnTo>
                    <a:lnTo>
                      <a:pt x="159" y="114"/>
                    </a:lnTo>
                    <a:lnTo>
                      <a:pt x="162" y="115"/>
                    </a:lnTo>
                    <a:lnTo>
                      <a:pt x="166" y="114"/>
                    </a:lnTo>
                    <a:lnTo>
                      <a:pt x="167" y="112"/>
                    </a:lnTo>
                    <a:lnTo>
                      <a:pt x="168" y="108"/>
                    </a:lnTo>
                    <a:lnTo>
                      <a:pt x="171" y="106"/>
                    </a:lnTo>
                    <a:lnTo>
                      <a:pt x="171" y="108"/>
                    </a:lnTo>
                    <a:lnTo>
                      <a:pt x="172" y="109"/>
                    </a:lnTo>
                    <a:lnTo>
                      <a:pt x="173" y="113"/>
                    </a:lnTo>
                    <a:lnTo>
                      <a:pt x="175" y="122"/>
                    </a:lnTo>
                    <a:lnTo>
                      <a:pt x="175" y="130"/>
                    </a:lnTo>
                    <a:lnTo>
                      <a:pt x="173" y="134"/>
                    </a:lnTo>
                    <a:lnTo>
                      <a:pt x="175" y="136"/>
                    </a:lnTo>
                    <a:lnTo>
                      <a:pt x="175" y="143"/>
                    </a:lnTo>
                    <a:lnTo>
                      <a:pt x="175" y="150"/>
                    </a:lnTo>
                    <a:lnTo>
                      <a:pt x="173" y="154"/>
                    </a:lnTo>
                    <a:lnTo>
                      <a:pt x="173" y="161"/>
                    </a:lnTo>
                    <a:lnTo>
                      <a:pt x="173" y="167"/>
                    </a:lnTo>
                    <a:lnTo>
                      <a:pt x="172" y="172"/>
                    </a:lnTo>
                    <a:lnTo>
                      <a:pt x="172" y="175"/>
                    </a:lnTo>
                    <a:lnTo>
                      <a:pt x="173" y="178"/>
                    </a:lnTo>
                    <a:lnTo>
                      <a:pt x="172" y="178"/>
                    </a:lnTo>
                    <a:lnTo>
                      <a:pt x="170" y="176"/>
                    </a:lnTo>
                    <a:lnTo>
                      <a:pt x="166" y="175"/>
                    </a:lnTo>
                    <a:lnTo>
                      <a:pt x="162" y="171"/>
                    </a:lnTo>
                    <a:lnTo>
                      <a:pt x="158" y="174"/>
                    </a:lnTo>
                    <a:lnTo>
                      <a:pt x="154" y="175"/>
                    </a:lnTo>
                    <a:lnTo>
                      <a:pt x="145" y="179"/>
                    </a:lnTo>
                    <a:lnTo>
                      <a:pt x="142" y="180"/>
                    </a:lnTo>
                    <a:lnTo>
                      <a:pt x="141" y="178"/>
                    </a:lnTo>
                    <a:lnTo>
                      <a:pt x="141" y="174"/>
                    </a:lnTo>
                    <a:lnTo>
                      <a:pt x="141" y="167"/>
                    </a:lnTo>
                    <a:lnTo>
                      <a:pt x="142" y="163"/>
                    </a:lnTo>
                    <a:lnTo>
                      <a:pt x="136" y="162"/>
                    </a:lnTo>
                    <a:lnTo>
                      <a:pt x="133" y="162"/>
                    </a:lnTo>
                    <a:lnTo>
                      <a:pt x="132" y="162"/>
                    </a:lnTo>
                    <a:lnTo>
                      <a:pt x="132" y="161"/>
                    </a:lnTo>
                    <a:lnTo>
                      <a:pt x="132" y="157"/>
                    </a:lnTo>
                    <a:lnTo>
                      <a:pt x="135" y="153"/>
                    </a:lnTo>
                    <a:lnTo>
                      <a:pt x="138" y="148"/>
                    </a:lnTo>
                    <a:lnTo>
                      <a:pt x="142" y="145"/>
                    </a:lnTo>
                    <a:lnTo>
                      <a:pt x="149" y="144"/>
                    </a:lnTo>
                    <a:lnTo>
                      <a:pt x="153" y="143"/>
                    </a:lnTo>
                    <a:lnTo>
                      <a:pt x="154" y="140"/>
                    </a:lnTo>
                    <a:lnTo>
                      <a:pt x="154" y="139"/>
                    </a:lnTo>
                    <a:lnTo>
                      <a:pt x="153" y="136"/>
                    </a:lnTo>
                    <a:lnTo>
                      <a:pt x="149" y="134"/>
                    </a:lnTo>
                    <a:lnTo>
                      <a:pt x="142" y="131"/>
                    </a:lnTo>
                    <a:lnTo>
                      <a:pt x="135" y="127"/>
                    </a:lnTo>
                    <a:lnTo>
                      <a:pt x="132" y="126"/>
                    </a:lnTo>
                    <a:lnTo>
                      <a:pt x="129" y="125"/>
                    </a:lnTo>
                    <a:lnTo>
                      <a:pt x="128" y="126"/>
                    </a:lnTo>
                    <a:lnTo>
                      <a:pt x="127" y="128"/>
                    </a:lnTo>
                    <a:lnTo>
                      <a:pt x="128" y="130"/>
                    </a:lnTo>
                    <a:lnTo>
                      <a:pt x="128" y="131"/>
                    </a:lnTo>
                    <a:lnTo>
                      <a:pt x="131" y="132"/>
                    </a:lnTo>
                    <a:lnTo>
                      <a:pt x="132" y="134"/>
                    </a:lnTo>
                    <a:lnTo>
                      <a:pt x="133" y="132"/>
                    </a:lnTo>
                    <a:lnTo>
                      <a:pt x="136" y="132"/>
                    </a:lnTo>
                    <a:lnTo>
                      <a:pt x="137" y="134"/>
                    </a:lnTo>
                    <a:lnTo>
                      <a:pt x="136" y="140"/>
                    </a:lnTo>
                    <a:lnTo>
                      <a:pt x="133" y="145"/>
                    </a:lnTo>
                    <a:lnTo>
                      <a:pt x="131" y="148"/>
                    </a:lnTo>
                    <a:lnTo>
                      <a:pt x="129" y="149"/>
                    </a:lnTo>
                    <a:lnTo>
                      <a:pt x="128" y="153"/>
                    </a:lnTo>
                    <a:lnTo>
                      <a:pt x="126" y="157"/>
                    </a:lnTo>
                    <a:lnTo>
                      <a:pt x="123" y="161"/>
                    </a:lnTo>
                    <a:lnTo>
                      <a:pt x="120" y="163"/>
                    </a:lnTo>
                    <a:lnTo>
                      <a:pt x="118" y="165"/>
                    </a:lnTo>
                    <a:lnTo>
                      <a:pt x="116" y="166"/>
                    </a:lnTo>
                    <a:lnTo>
                      <a:pt x="114" y="171"/>
                    </a:lnTo>
                    <a:lnTo>
                      <a:pt x="109" y="175"/>
                    </a:lnTo>
                    <a:lnTo>
                      <a:pt x="106" y="178"/>
                    </a:lnTo>
                    <a:lnTo>
                      <a:pt x="103" y="180"/>
                    </a:lnTo>
                    <a:lnTo>
                      <a:pt x="102" y="182"/>
                    </a:lnTo>
                    <a:lnTo>
                      <a:pt x="101" y="180"/>
                    </a:lnTo>
                    <a:lnTo>
                      <a:pt x="100" y="178"/>
                    </a:lnTo>
                    <a:lnTo>
                      <a:pt x="98" y="175"/>
                    </a:lnTo>
                    <a:lnTo>
                      <a:pt x="97" y="175"/>
                    </a:lnTo>
                    <a:lnTo>
                      <a:pt x="93" y="175"/>
                    </a:lnTo>
                    <a:lnTo>
                      <a:pt x="91" y="175"/>
                    </a:lnTo>
                    <a:lnTo>
                      <a:pt x="85" y="175"/>
                    </a:lnTo>
                    <a:lnTo>
                      <a:pt x="80" y="176"/>
                    </a:lnTo>
                    <a:lnTo>
                      <a:pt x="75" y="178"/>
                    </a:lnTo>
                    <a:lnTo>
                      <a:pt x="74" y="178"/>
                    </a:lnTo>
                    <a:lnTo>
                      <a:pt x="72" y="178"/>
                    </a:lnTo>
                    <a:lnTo>
                      <a:pt x="72" y="175"/>
                    </a:lnTo>
                    <a:lnTo>
                      <a:pt x="74" y="171"/>
                    </a:lnTo>
                    <a:lnTo>
                      <a:pt x="75" y="166"/>
                    </a:lnTo>
                    <a:lnTo>
                      <a:pt x="79" y="161"/>
                    </a:lnTo>
                    <a:lnTo>
                      <a:pt x="81" y="156"/>
                    </a:lnTo>
                    <a:lnTo>
                      <a:pt x="80" y="153"/>
                    </a:lnTo>
                    <a:lnTo>
                      <a:pt x="78" y="150"/>
                    </a:lnTo>
                    <a:lnTo>
                      <a:pt x="75" y="149"/>
                    </a:lnTo>
                    <a:lnTo>
                      <a:pt x="74" y="149"/>
                    </a:lnTo>
                    <a:lnTo>
                      <a:pt x="75" y="147"/>
                    </a:lnTo>
                    <a:lnTo>
                      <a:pt x="78" y="145"/>
                    </a:lnTo>
                    <a:lnTo>
                      <a:pt x="83" y="143"/>
                    </a:lnTo>
                    <a:lnTo>
                      <a:pt x="87" y="143"/>
                    </a:lnTo>
                    <a:lnTo>
                      <a:pt x="92" y="144"/>
                    </a:lnTo>
                    <a:lnTo>
                      <a:pt x="96" y="147"/>
                    </a:lnTo>
                    <a:lnTo>
                      <a:pt x="101" y="149"/>
                    </a:lnTo>
                    <a:lnTo>
                      <a:pt x="103" y="150"/>
                    </a:lnTo>
                    <a:lnTo>
                      <a:pt x="106" y="150"/>
                    </a:lnTo>
                    <a:lnTo>
                      <a:pt x="109" y="148"/>
                    </a:lnTo>
                    <a:lnTo>
                      <a:pt x="110" y="147"/>
                    </a:lnTo>
                    <a:lnTo>
                      <a:pt x="111" y="144"/>
                    </a:lnTo>
                    <a:lnTo>
                      <a:pt x="110" y="140"/>
                    </a:lnTo>
                    <a:lnTo>
                      <a:pt x="106" y="135"/>
                    </a:lnTo>
                    <a:lnTo>
                      <a:pt x="102" y="127"/>
                    </a:lnTo>
                    <a:lnTo>
                      <a:pt x="101" y="121"/>
                    </a:lnTo>
                    <a:lnTo>
                      <a:pt x="101" y="115"/>
                    </a:lnTo>
                    <a:lnTo>
                      <a:pt x="103" y="110"/>
                    </a:lnTo>
                    <a:lnTo>
                      <a:pt x="105" y="109"/>
                    </a:lnTo>
                    <a:lnTo>
                      <a:pt x="103" y="108"/>
                    </a:lnTo>
                    <a:lnTo>
                      <a:pt x="101" y="106"/>
                    </a:lnTo>
                    <a:lnTo>
                      <a:pt x="94" y="109"/>
                    </a:lnTo>
                    <a:lnTo>
                      <a:pt x="88" y="112"/>
                    </a:lnTo>
                    <a:lnTo>
                      <a:pt x="87" y="114"/>
                    </a:lnTo>
                    <a:lnTo>
                      <a:pt x="87" y="115"/>
                    </a:lnTo>
                    <a:lnTo>
                      <a:pt x="88" y="117"/>
                    </a:lnTo>
                    <a:lnTo>
                      <a:pt x="89" y="118"/>
                    </a:lnTo>
                    <a:lnTo>
                      <a:pt x="88" y="119"/>
                    </a:lnTo>
                    <a:lnTo>
                      <a:pt x="85" y="123"/>
                    </a:lnTo>
                    <a:lnTo>
                      <a:pt x="78" y="131"/>
                    </a:lnTo>
                    <a:lnTo>
                      <a:pt x="76" y="132"/>
                    </a:lnTo>
                    <a:lnTo>
                      <a:pt x="75" y="135"/>
                    </a:lnTo>
                    <a:lnTo>
                      <a:pt x="71" y="139"/>
                    </a:lnTo>
                    <a:lnTo>
                      <a:pt x="67" y="143"/>
                    </a:lnTo>
                    <a:lnTo>
                      <a:pt x="65" y="145"/>
                    </a:lnTo>
                    <a:lnTo>
                      <a:pt x="63" y="148"/>
                    </a:lnTo>
                    <a:lnTo>
                      <a:pt x="57" y="156"/>
                    </a:lnTo>
                    <a:lnTo>
                      <a:pt x="53" y="161"/>
                    </a:lnTo>
                    <a:lnTo>
                      <a:pt x="50" y="165"/>
                    </a:lnTo>
                    <a:lnTo>
                      <a:pt x="48" y="171"/>
                    </a:lnTo>
                    <a:lnTo>
                      <a:pt x="45" y="176"/>
                    </a:lnTo>
                    <a:lnTo>
                      <a:pt x="45" y="178"/>
                    </a:lnTo>
                    <a:lnTo>
                      <a:pt x="44" y="176"/>
                    </a:lnTo>
                    <a:lnTo>
                      <a:pt x="39" y="172"/>
                    </a:lnTo>
                    <a:lnTo>
                      <a:pt x="36" y="170"/>
                    </a:lnTo>
                    <a:lnTo>
                      <a:pt x="33" y="171"/>
                    </a:lnTo>
                    <a:lnTo>
                      <a:pt x="28" y="172"/>
                    </a:lnTo>
                    <a:lnTo>
                      <a:pt x="23" y="174"/>
                    </a:lnTo>
                    <a:lnTo>
                      <a:pt x="17" y="176"/>
                    </a:lnTo>
                    <a:lnTo>
                      <a:pt x="13" y="179"/>
                    </a:lnTo>
                    <a:lnTo>
                      <a:pt x="11" y="180"/>
                    </a:lnTo>
                    <a:lnTo>
                      <a:pt x="11" y="179"/>
                    </a:lnTo>
                    <a:lnTo>
                      <a:pt x="11" y="176"/>
                    </a:lnTo>
                    <a:lnTo>
                      <a:pt x="11" y="172"/>
                    </a:lnTo>
                    <a:lnTo>
                      <a:pt x="14" y="166"/>
                    </a:lnTo>
                    <a:lnTo>
                      <a:pt x="15" y="161"/>
                    </a:lnTo>
                    <a:lnTo>
                      <a:pt x="18" y="156"/>
                    </a:lnTo>
                    <a:lnTo>
                      <a:pt x="19" y="153"/>
                    </a:lnTo>
                    <a:lnTo>
                      <a:pt x="18" y="150"/>
                    </a:lnTo>
                    <a:lnTo>
                      <a:pt x="17" y="148"/>
                    </a:lnTo>
                    <a:lnTo>
                      <a:pt x="14" y="147"/>
                    </a:lnTo>
                    <a:lnTo>
                      <a:pt x="10" y="145"/>
                    </a:lnTo>
                    <a:lnTo>
                      <a:pt x="9" y="144"/>
                    </a:lnTo>
                    <a:lnTo>
                      <a:pt x="9" y="143"/>
                    </a:lnTo>
                    <a:lnTo>
                      <a:pt x="11" y="140"/>
                    </a:lnTo>
                    <a:lnTo>
                      <a:pt x="17" y="136"/>
                    </a:lnTo>
                    <a:lnTo>
                      <a:pt x="22" y="136"/>
                    </a:lnTo>
                    <a:lnTo>
                      <a:pt x="30" y="137"/>
                    </a:lnTo>
                    <a:lnTo>
                      <a:pt x="33" y="139"/>
                    </a:lnTo>
                    <a:lnTo>
                      <a:pt x="37" y="140"/>
                    </a:lnTo>
                    <a:lnTo>
                      <a:pt x="40" y="139"/>
                    </a:lnTo>
                    <a:lnTo>
                      <a:pt x="44" y="137"/>
                    </a:lnTo>
                    <a:lnTo>
                      <a:pt x="50" y="128"/>
                    </a:lnTo>
                    <a:lnTo>
                      <a:pt x="53" y="123"/>
                    </a:lnTo>
                    <a:lnTo>
                      <a:pt x="53" y="119"/>
                    </a:lnTo>
                    <a:lnTo>
                      <a:pt x="53" y="117"/>
                    </a:lnTo>
                    <a:lnTo>
                      <a:pt x="52" y="114"/>
                    </a:lnTo>
                    <a:lnTo>
                      <a:pt x="50" y="113"/>
                    </a:lnTo>
                    <a:lnTo>
                      <a:pt x="48" y="113"/>
                    </a:lnTo>
                    <a:lnTo>
                      <a:pt x="44" y="113"/>
                    </a:lnTo>
                    <a:lnTo>
                      <a:pt x="40" y="115"/>
                    </a:lnTo>
                    <a:lnTo>
                      <a:pt x="39" y="118"/>
                    </a:lnTo>
                    <a:lnTo>
                      <a:pt x="37" y="122"/>
                    </a:lnTo>
                    <a:lnTo>
                      <a:pt x="37" y="123"/>
                    </a:lnTo>
                    <a:lnTo>
                      <a:pt x="37" y="125"/>
                    </a:lnTo>
                    <a:lnTo>
                      <a:pt x="37" y="126"/>
                    </a:lnTo>
                    <a:lnTo>
                      <a:pt x="36" y="126"/>
                    </a:lnTo>
                    <a:lnTo>
                      <a:pt x="33" y="125"/>
                    </a:lnTo>
                    <a:lnTo>
                      <a:pt x="31" y="121"/>
                    </a:lnTo>
                    <a:lnTo>
                      <a:pt x="26" y="115"/>
                    </a:lnTo>
                    <a:lnTo>
                      <a:pt x="21" y="108"/>
                    </a:lnTo>
                    <a:lnTo>
                      <a:pt x="19" y="105"/>
                    </a:lnTo>
                    <a:lnTo>
                      <a:pt x="19" y="101"/>
                    </a:lnTo>
                    <a:lnTo>
                      <a:pt x="14" y="92"/>
                    </a:lnTo>
                    <a:lnTo>
                      <a:pt x="13" y="88"/>
                    </a:lnTo>
                    <a:lnTo>
                      <a:pt x="13" y="86"/>
                    </a:lnTo>
                    <a:lnTo>
                      <a:pt x="13" y="82"/>
                    </a:lnTo>
                    <a:lnTo>
                      <a:pt x="9" y="75"/>
                    </a:lnTo>
                    <a:lnTo>
                      <a:pt x="8" y="70"/>
                    </a:lnTo>
                    <a:lnTo>
                      <a:pt x="9" y="65"/>
                    </a:lnTo>
                    <a:lnTo>
                      <a:pt x="6" y="62"/>
                    </a:lnTo>
                    <a:lnTo>
                      <a:pt x="5" y="58"/>
                    </a:lnTo>
                    <a:lnTo>
                      <a:pt x="5" y="55"/>
                    </a:lnTo>
                    <a:lnTo>
                      <a:pt x="1" y="49"/>
                    </a:lnTo>
                    <a:lnTo>
                      <a:pt x="0" y="45"/>
                    </a:lnTo>
                    <a:lnTo>
                      <a:pt x="1" y="43"/>
                    </a:lnTo>
                    <a:lnTo>
                      <a:pt x="6" y="42"/>
                    </a:lnTo>
                    <a:lnTo>
                      <a:pt x="8" y="42"/>
                    </a:lnTo>
                    <a:lnTo>
                      <a:pt x="8" y="38"/>
                    </a:lnTo>
                    <a:lnTo>
                      <a:pt x="8" y="34"/>
                    </a:lnTo>
                    <a:lnTo>
                      <a:pt x="9" y="27"/>
                    </a:lnTo>
                    <a:lnTo>
                      <a:pt x="9" y="22"/>
                    </a:lnTo>
                    <a:lnTo>
                      <a:pt x="9" y="16"/>
                    </a:lnTo>
                    <a:lnTo>
                      <a:pt x="6" y="12"/>
                    </a:lnTo>
                    <a:lnTo>
                      <a:pt x="5" y="11"/>
                    </a:lnTo>
                    <a:lnTo>
                      <a:pt x="8" y="9"/>
                    </a:lnTo>
                    <a:lnTo>
                      <a:pt x="9" y="9"/>
                    </a:lnTo>
                    <a:lnTo>
                      <a:pt x="18" y="16"/>
                    </a:lnTo>
                    <a:lnTo>
                      <a:pt x="26" y="22"/>
                    </a:lnTo>
                    <a:lnTo>
                      <a:pt x="27" y="26"/>
                    </a:lnTo>
                    <a:lnTo>
                      <a:pt x="30" y="30"/>
                    </a:lnTo>
                    <a:lnTo>
                      <a:pt x="31" y="40"/>
                    </a:lnTo>
                    <a:lnTo>
                      <a:pt x="35" y="43"/>
                    </a:lnTo>
                    <a:lnTo>
                      <a:pt x="36" y="45"/>
                    </a:lnTo>
                    <a:lnTo>
                      <a:pt x="37" y="49"/>
                    </a:lnTo>
                    <a:lnTo>
                      <a:pt x="39" y="53"/>
                    </a:lnTo>
                    <a:lnTo>
                      <a:pt x="37" y="58"/>
                    </a:lnTo>
                    <a:lnTo>
                      <a:pt x="35" y="64"/>
                    </a:lnTo>
                    <a:lnTo>
                      <a:pt x="31" y="69"/>
                    </a:lnTo>
                    <a:lnTo>
                      <a:pt x="31" y="71"/>
                    </a:lnTo>
                    <a:lnTo>
                      <a:pt x="30" y="74"/>
                    </a:lnTo>
                    <a:lnTo>
                      <a:pt x="31" y="79"/>
                    </a:lnTo>
                    <a:lnTo>
                      <a:pt x="33" y="84"/>
                    </a:lnTo>
                    <a:lnTo>
                      <a:pt x="37" y="90"/>
                    </a:lnTo>
                    <a:lnTo>
                      <a:pt x="39" y="91"/>
                    </a:lnTo>
                    <a:lnTo>
                      <a:pt x="41" y="91"/>
                    </a:lnTo>
                    <a:lnTo>
                      <a:pt x="44" y="90"/>
                    </a:lnTo>
                    <a:lnTo>
                      <a:pt x="46" y="86"/>
                    </a:lnTo>
                    <a:lnTo>
                      <a:pt x="49" y="80"/>
                    </a:lnTo>
                    <a:lnTo>
                      <a:pt x="49" y="74"/>
                    </a:lnTo>
                    <a:lnTo>
                      <a:pt x="49" y="73"/>
                    </a:lnTo>
                    <a:lnTo>
                      <a:pt x="49" y="69"/>
                    </a:lnTo>
                    <a:lnTo>
                      <a:pt x="50" y="64"/>
                    </a:lnTo>
                    <a:lnTo>
                      <a:pt x="50" y="60"/>
                    </a:lnTo>
                    <a:lnTo>
                      <a:pt x="50" y="55"/>
                    </a:lnTo>
                    <a:lnTo>
                      <a:pt x="50" y="53"/>
                    </a:lnTo>
                    <a:lnTo>
                      <a:pt x="50" y="51"/>
                    </a:lnTo>
                    <a:lnTo>
                      <a:pt x="45" y="45"/>
                    </a:lnTo>
                    <a:lnTo>
                      <a:pt x="39" y="36"/>
                    </a:lnTo>
                    <a:lnTo>
                      <a:pt x="37" y="33"/>
                    </a:lnTo>
                    <a:lnTo>
                      <a:pt x="36" y="29"/>
                    </a:lnTo>
                    <a:lnTo>
                      <a:pt x="37" y="26"/>
                    </a:lnTo>
                    <a:lnTo>
                      <a:pt x="39" y="23"/>
                    </a:lnTo>
                    <a:lnTo>
                      <a:pt x="41" y="21"/>
                    </a:lnTo>
                    <a:lnTo>
                      <a:pt x="45" y="21"/>
                    </a:lnTo>
                    <a:lnTo>
                      <a:pt x="49" y="21"/>
                    </a:lnTo>
                    <a:lnTo>
                      <a:pt x="49" y="20"/>
                    </a:lnTo>
                    <a:lnTo>
                      <a:pt x="49" y="16"/>
                    </a:lnTo>
                    <a:lnTo>
                      <a:pt x="50" y="11"/>
                    </a:lnTo>
                    <a:lnTo>
                      <a:pt x="50" y="8"/>
                    </a:lnTo>
                    <a:lnTo>
                      <a:pt x="52" y="7"/>
                    </a:lnTo>
                    <a:lnTo>
                      <a:pt x="53" y="7"/>
                    </a:lnTo>
                    <a:lnTo>
                      <a:pt x="57" y="9"/>
                    </a:lnTo>
                    <a:lnTo>
                      <a:pt x="59" y="12"/>
                    </a:lnTo>
                    <a:lnTo>
                      <a:pt x="61" y="13"/>
                    </a:lnTo>
                    <a:lnTo>
                      <a:pt x="62" y="11"/>
                    </a:lnTo>
                    <a:lnTo>
                      <a:pt x="63" y="8"/>
                    </a:lnTo>
                    <a:lnTo>
                      <a:pt x="66" y="5"/>
                    </a:lnTo>
                    <a:lnTo>
                      <a:pt x="67" y="3"/>
                    </a:lnTo>
                    <a:lnTo>
                      <a:pt x="68" y="1"/>
                    </a:lnTo>
                    <a:lnTo>
                      <a:pt x="70" y="0"/>
                    </a:lnTo>
                    <a:lnTo>
                      <a:pt x="71" y="3"/>
                    </a:lnTo>
                    <a:lnTo>
                      <a:pt x="72" y="4"/>
                    </a:lnTo>
                    <a:lnTo>
                      <a:pt x="75" y="7"/>
                    </a:lnTo>
                    <a:lnTo>
                      <a:pt x="78" y="9"/>
                    </a:lnTo>
                    <a:lnTo>
                      <a:pt x="79" y="13"/>
                    </a:lnTo>
                    <a:lnTo>
                      <a:pt x="81" y="11"/>
                    </a:lnTo>
                    <a:lnTo>
                      <a:pt x="84" y="9"/>
                    </a:lnTo>
                    <a:lnTo>
                      <a:pt x="87" y="8"/>
                    </a:lnTo>
                    <a:lnTo>
                      <a:pt x="87" y="9"/>
                    </a:lnTo>
                    <a:lnTo>
                      <a:pt x="88" y="12"/>
                    </a:lnTo>
                    <a:lnTo>
                      <a:pt x="91" y="16"/>
                    </a:lnTo>
                    <a:lnTo>
                      <a:pt x="91" y="18"/>
                    </a:lnTo>
                    <a:lnTo>
                      <a:pt x="91" y="20"/>
                    </a:lnTo>
                    <a:lnTo>
                      <a:pt x="91" y="21"/>
                    </a:lnTo>
                    <a:lnTo>
                      <a:pt x="94" y="22"/>
                    </a:lnTo>
                    <a:lnTo>
                      <a:pt x="97" y="25"/>
                    </a:lnTo>
                    <a:lnTo>
                      <a:pt x="98" y="27"/>
                    </a:lnTo>
                    <a:lnTo>
                      <a:pt x="98" y="33"/>
                    </a:lnTo>
                    <a:lnTo>
                      <a:pt x="97" y="39"/>
                    </a:lnTo>
                    <a:lnTo>
                      <a:pt x="92" y="47"/>
                    </a:lnTo>
                    <a:lnTo>
                      <a:pt x="89" y="51"/>
                    </a:lnTo>
                    <a:lnTo>
                      <a:pt x="89" y="53"/>
                    </a:lnTo>
                    <a:lnTo>
                      <a:pt x="89" y="58"/>
                    </a:lnTo>
                    <a:lnTo>
                      <a:pt x="91" y="62"/>
                    </a:lnTo>
                    <a:lnTo>
                      <a:pt x="92" y="65"/>
                    </a:lnTo>
                    <a:lnTo>
                      <a:pt x="96" y="68"/>
                    </a:lnTo>
                    <a:lnTo>
                      <a:pt x="98" y="70"/>
                    </a:lnTo>
                    <a:lnTo>
                      <a:pt x="102" y="71"/>
                    </a:lnTo>
                    <a:lnTo>
                      <a:pt x="113" y="73"/>
                    </a:lnTo>
                    <a:lnTo>
                      <a:pt x="124" y="74"/>
                    </a:lnTo>
                    <a:lnTo>
                      <a:pt x="133" y="74"/>
                    </a:lnTo>
                    <a:lnTo>
                      <a:pt x="142" y="77"/>
                    </a:lnTo>
                    <a:lnTo>
                      <a:pt x="151" y="79"/>
                    </a:lnTo>
                    <a:lnTo>
                      <a:pt x="155" y="79"/>
                    </a:lnTo>
                    <a:lnTo>
                      <a:pt x="158" y="79"/>
                    </a:lnTo>
                    <a:lnTo>
                      <a:pt x="159" y="78"/>
                    </a:lnTo>
                    <a:lnTo>
                      <a:pt x="158" y="75"/>
                    </a:lnTo>
                    <a:lnTo>
                      <a:pt x="155" y="74"/>
                    </a:lnTo>
                    <a:lnTo>
                      <a:pt x="141" y="69"/>
                    </a:lnTo>
                    <a:lnTo>
                      <a:pt x="131" y="66"/>
                    </a:lnTo>
                    <a:lnTo>
                      <a:pt x="123" y="62"/>
                    </a:lnTo>
                    <a:lnTo>
                      <a:pt x="116" y="58"/>
                    </a:lnTo>
                    <a:lnTo>
                      <a:pt x="110" y="55"/>
                    </a:lnTo>
                    <a:lnTo>
                      <a:pt x="106" y="49"/>
                    </a:lnTo>
                    <a:lnTo>
                      <a:pt x="103" y="44"/>
                    </a:lnTo>
                    <a:lnTo>
                      <a:pt x="102" y="38"/>
                    </a:lnTo>
                    <a:lnTo>
                      <a:pt x="101" y="31"/>
                    </a:lnTo>
                    <a:lnTo>
                      <a:pt x="102" y="26"/>
                    </a:lnTo>
                    <a:lnTo>
                      <a:pt x="103" y="21"/>
                    </a:lnTo>
                    <a:lnTo>
                      <a:pt x="106" y="17"/>
                    </a:lnTo>
                    <a:lnTo>
                      <a:pt x="109" y="13"/>
                    </a:lnTo>
                    <a:lnTo>
                      <a:pt x="113" y="11"/>
                    </a:lnTo>
                    <a:lnTo>
                      <a:pt x="118" y="8"/>
                    </a:lnTo>
                    <a:lnTo>
                      <a:pt x="123" y="7"/>
                    </a:lnTo>
                    <a:lnTo>
                      <a:pt x="128" y="7"/>
                    </a:lnTo>
                    <a:lnTo>
                      <a:pt x="137" y="7"/>
                    </a:lnTo>
                    <a:lnTo>
                      <a:pt x="145" y="9"/>
                    </a:lnTo>
                    <a:lnTo>
                      <a:pt x="153" y="12"/>
                    </a:lnTo>
                    <a:lnTo>
                      <a:pt x="157" y="12"/>
                    </a:lnTo>
                    <a:lnTo>
                      <a:pt x="158" y="12"/>
                    </a:lnTo>
                    <a:lnTo>
                      <a:pt x="159" y="11"/>
                    </a:lnTo>
                    <a:lnTo>
                      <a:pt x="159" y="7"/>
                    </a:lnTo>
                    <a:lnTo>
                      <a:pt x="161" y="4"/>
                    </a:lnTo>
                    <a:lnTo>
                      <a:pt x="162" y="3"/>
                    </a:lnTo>
                    <a:lnTo>
                      <a:pt x="166" y="5"/>
                    </a:lnTo>
                    <a:lnTo>
                      <a:pt x="170" y="9"/>
                    </a:lnTo>
                    <a:lnTo>
                      <a:pt x="173" y="16"/>
                    </a:lnTo>
                    <a:lnTo>
                      <a:pt x="173" y="21"/>
                    </a:lnTo>
                    <a:lnTo>
                      <a:pt x="173" y="23"/>
                    </a:lnTo>
                    <a:lnTo>
                      <a:pt x="172" y="26"/>
                    </a:lnTo>
                    <a:lnTo>
                      <a:pt x="168" y="30"/>
                    </a:lnTo>
                    <a:lnTo>
                      <a:pt x="166" y="34"/>
                    </a:lnTo>
                    <a:lnTo>
                      <a:pt x="162" y="36"/>
                    </a:lnTo>
                    <a:lnTo>
                      <a:pt x="158" y="38"/>
                    </a:lnTo>
                    <a:lnTo>
                      <a:pt x="153" y="38"/>
                    </a:lnTo>
                    <a:lnTo>
                      <a:pt x="149" y="38"/>
                    </a:lnTo>
                    <a:lnTo>
                      <a:pt x="144" y="36"/>
                    </a:lnTo>
                    <a:lnTo>
                      <a:pt x="129" y="29"/>
                    </a:lnTo>
                    <a:lnTo>
                      <a:pt x="126" y="26"/>
                    </a:lnTo>
                    <a:lnTo>
                      <a:pt x="122" y="26"/>
                    </a:lnTo>
                    <a:lnTo>
                      <a:pt x="118" y="27"/>
                    </a:lnTo>
                    <a:lnTo>
                      <a:pt x="116" y="29"/>
                    </a:lnTo>
                    <a:lnTo>
                      <a:pt x="116" y="30"/>
                    </a:lnTo>
                    <a:lnTo>
                      <a:pt x="116" y="33"/>
                    </a:lnTo>
                    <a:lnTo>
                      <a:pt x="118" y="34"/>
                    </a:lnTo>
                    <a:lnTo>
                      <a:pt x="123" y="36"/>
                    </a:lnTo>
                    <a:lnTo>
                      <a:pt x="132" y="39"/>
                    </a:lnTo>
                    <a:lnTo>
                      <a:pt x="136" y="43"/>
                    </a:lnTo>
                    <a:lnTo>
                      <a:pt x="146" y="45"/>
                    </a:lnTo>
                    <a:lnTo>
                      <a:pt x="154" y="49"/>
                    </a:lnTo>
                    <a:lnTo>
                      <a:pt x="164" y="55"/>
                    </a:lnTo>
                    <a:lnTo>
                      <a:pt x="171" y="61"/>
                    </a:lnTo>
                    <a:lnTo>
                      <a:pt x="173" y="64"/>
                    </a:lnTo>
                    <a:lnTo>
                      <a:pt x="176" y="68"/>
                    </a:lnTo>
                    <a:lnTo>
                      <a:pt x="177" y="73"/>
                    </a:lnTo>
                    <a:lnTo>
                      <a:pt x="177" y="77"/>
                    </a:lnTo>
                    <a:lnTo>
                      <a:pt x="176" y="84"/>
                    </a:lnTo>
                    <a:lnTo>
                      <a:pt x="172" y="91"/>
                    </a:lnTo>
                    <a:lnTo>
                      <a:pt x="167" y="95"/>
                    </a:lnTo>
                    <a:lnTo>
                      <a:pt x="159" y="96"/>
                    </a:lnTo>
                    <a:lnTo>
                      <a:pt x="151" y="95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62" name="Freeform 324"/>
              <p:cNvSpPr/>
              <p:nvPr userDrawn="1"/>
            </p:nvSpPr>
            <p:spPr bwMode="auto">
              <a:xfrm>
                <a:off x="112" y="6"/>
                <a:ext cx="59" cy="61"/>
              </a:xfrm>
              <a:custGeom>
                <a:gdLst>
                  <a:gd name="T0" fmla="*/ 159 w 177"/>
                  <a:gd name="T1" fmla="*/ 114 h 182"/>
                  <a:gd name="T2" fmla="*/ 171 w 177"/>
                  <a:gd name="T3" fmla="*/ 108 h 182"/>
                  <a:gd name="T4" fmla="*/ 175 w 177"/>
                  <a:gd name="T5" fmla="*/ 136 h 182"/>
                  <a:gd name="T6" fmla="*/ 172 w 177"/>
                  <a:gd name="T7" fmla="*/ 172 h 182"/>
                  <a:gd name="T8" fmla="*/ 162 w 177"/>
                  <a:gd name="T9" fmla="*/ 171 h 182"/>
                  <a:gd name="T10" fmla="*/ 141 w 177"/>
                  <a:gd name="T11" fmla="*/ 174 h 182"/>
                  <a:gd name="T12" fmla="*/ 132 w 177"/>
                  <a:gd name="T13" fmla="*/ 161 h 182"/>
                  <a:gd name="T14" fmla="*/ 153 w 177"/>
                  <a:gd name="T15" fmla="*/ 143 h 182"/>
                  <a:gd name="T16" fmla="*/ 135 w 177"/>
                  <a:gd name="T17" fmla="*/ 127 h 182"/>
                  <a:gd name="T18" fmla="*/ 128 w 177"/>
                  <a:gd name="T19" fmla="*/ 131 h 182"/>
                  <a:gd name="T20" fmla="*/ 136 w 177"/>
                  <a:gd name="T21" fmla="*/ 140 h 182"/>
                  <a:gd name="T22" fmla="*/ 123 w 177"/>
                  <a:gd name="T23" fmla="*/ 161 h 182"/>
                  <a:gd name="T24" fmla="*/ 106 w 177"/>
                  <a:gd name="T25" fmla="*/ 178 h 182"/>
                  <a:gd name="T26" fmla="*/ 97 w 177"/>
                  <a:gd name="T27" fmla="*/ 175 h 182"/>
                  <a:gd name="T28" fmla="*/ 74 w 177"/>
                  <a:gd name="T29" fmla="*/ 178 h 182"/>
                  <a:gd name="T30" fmla="*/ 81 w 177"/>
                  <a:gd name="T31" fmla="*/ 156 h 182"/>
                  <a:gd name="T32" fmla="*/ 78 w 177"/>
                  <a:gd name="T33" fmla="*/ 145 h 182"/>
                  <a:gd name="T34" fmla="*/ 103 w 177"/>
                  <a:gd name="T35" fmla="*/ 150 h 182"/>
                  <a:gd name="T36" fmla="*/ 106 w 177"/>
                  <a:gd name="T37" fmla="*/ 135 h 182"/>
                  <a:gd name="T38" fmla="*/ 103 w 177"/>
                  <a:gd name="T39" fmla="*/ 108 h 182"/>
                  <a:gd name="T40" fmla="*/ 88 w 177"/>
                  <a:gd name="T41" fmla="*/ 117 h 182"/>
                  <a:gd name="T42" fmla="*/ 75 w 177"/>
                  <a:gd name="T43" fmla="*/ 135 h 182"/>
                  <a:gd name="T44" fmla="*/ 53 w 177"/>
                  <a:gd name="T45" fmla="*/ 161 h 182"/>
                  <a:gd name="T46" fmla="*/ 39 w 177"/>
                  <a:gd name="T47" fmla="*/ 172 h 182"/>
                  <a:gd name="T48" fmla="*/ 13 w 177"/>
                  <a:gd name="T49" fmla="*/ 179 h 182"/>
                  <a:gd name="T50" fmla="*/ 15 w 177"/>
                  <a:gd name="T51" fmla="*/ 161 h 182"/>
                  <a:gd name="T52" fmla="*/ 10 w 177"/>
                  <a:gd name="T53" fmla="*/ 145 h 182"/>
                  <a:gd name="T54" fmla="*/ 30 w 177"/>
                  <a:gd name="T55" fmla="*/ 137 h 182"/>
                  <a:gd name="T56" fmla="*/ 53 w 177"/>
                  <a:gd name="T57" fmla="*/ 123 h 182"/>
                  <a:gd name="T58" fmla="*/ 44 w 177"/>
                  <a:gd name="T59" fmla="*/ 113 h 182"/>
                  <a:gd name="T60" fmla="*/ 37 w 177"/>
                  <a:gd name="T61" fmla="*/ 126 h 182"/>
                  <a:gd name="T62" fmla="*/ 19 w 177"/>
                  <a:gd name="T63" fmla="*/ 105 h 182"/>
                  <a:gd name="T64" fmla="*/ 9 w 177"/>
                  <a:gd name="T65" fmla="*/ 75 h 182"/>
                  <a:gd name="T66" fmla="*/ 1 w 177"/>
                  <a:gd name="T67" fmla="*/ 49 h 182"/>
                  <a:gd name="T68" fmla="*/ 8 w 177"/>
                  <a:gd name="T69" fmla="*/ 34 h 182"/>
                  <a:gd name="T70" fmla="*/ 8 w 177"/>
                  <a:gd name="T71" fmla="*/ 9 h 182"/>
                  <a:gd name="T72" fmla="*/ 31 w 177"/>
                  <a:gd name="T73" fmla="*/ 40 h 182"/>
                  <a:gd name="T74" fmla="*/ 35 w 177"/>
                  <a:gd name="T75" fmla="*/ 64 h 182"/>
                  <a:gd name="T76" fmla="*/ 37 w 177"/>
                  <a:gd name="T77" fmla="*/ 90 h 182"/>
                  <a:gd name="T78" fmla="*/ 49 w 177"/>
                  <a:gd name="T79" fmla="*/ 74 h 182"/>
                  <a:gd name="T80" fmla="*/ 50 w 177"/>
                  <a:gd name="T81" fmla="*/ 53 h 182"/>
                  <a:gd name="T82" fmla="*/ 37 w 177"/>
                  <a:gd name="T83" fmla="*/ 26 h 182"/>
                  <a:gd name="T84" fmla="*/ 49 w 177"/>
                  <a:gd name="T85" fmla="*/ 16 h 182"/>
                  <a:gd name="T86" fmla="*/ 59 w 177"/>
                  <a:gd name="T87" fmla="*/ 12 h 182"/>
                  <a:gd name="T88" fmla="*/ 68 w 177"/>
                  <a:gd name="T89" fmla="*/ 1 h 182"/>
                  <a:gd name="T90" fmla="*/ 79 w 177"/>
                  <a:gd name="T91" fmla="*/ 13 h 182"/>
                  <a:gd name="T92" fmla="*/ 91 w 177"/>
                  <a:gd name="T93" fmla="*/ 16 h 182"/>
                  <a:gd name="T94" fmla="*/ 98 w 177"/>
                  <a:gd name="T95" fmla="*/ 27 h 182"/>
                  <a:gd name="T96" fmla="*/ 89 w 177"/>
                  <a:gd name="T97" fmla="*/ 58 h 182"/>
                  <a:gd name="T98" fmla="*/ 113 w 177"/>
                  <a:gd name="T99" fmla="*/ 73 h 182"/>
                  <a:gd name="T100" fmla="*/ 158 w 177"/>
                  <a:gd name="T101" fmla="*/ 79 h 182"/>
                  <a:gd name="T102" fmla="*/ 123 w 177"/>
                  <a:gd name="T103" fmla="*/ 62 h 182"/>
                  <a:gd name="T104" fmla="*/ 101 w 177"/>
                  <a:gd name="T105" fmla="*/ 31 h 182"/>
                  <a:gd name="T106" fmla="*/ 118 w 177"/>
                  <a:gd name="T107" fmla="*/ 8 h 182"/>
                  <a:gd name="T108" fmla="*/ 157 w 177"/>
                  <a:gd name="T109" fmla="*/ 12 h 182"/>
                  <a:gd name="T110" fmla="*/ 166 w 177"/>
                  <a:gd name="T111" fmla="*/ 5 h 182"/>
                  <a:gd name="T112" fmla="*/ 168 w 177"/>
                  <a:gd name="T113" fmla="*/ 30 h 182"/>
                  <a:gd name="T114" fmla="*/ 144 w 177"/>
                  <a:gd name="T115" fmla="*/ 36 h 182"/>
                  <a:gd name="T116" fmla="*/ 116 w 177"/>
                  <a:gd name="T117" fmla="*/ 30 h 182"/>
                  <a:gd name="T118" fmla="*/ 146 w 177"/>
                  <a:gd name="T119" fmla="*/ 45 h 182"/>
                  <a:gd name="T120" fmla="*/ 177 w 177"/>
                  <a:gd name="T121" fmla="*/ 73 h 182"/>
                  <a:gd name="T122" fmla="*/ 151 w 177"/>
                  <a:gd name="T123" fmla="*/ 95 h 18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177" h="182">
                    <a:moveTo>
                      <a:pt x="151" y="95"/>
                    </a:moveTo>
                    <a:lnTo>
                      <a:pt x="151" y="97"/>
                    </a:lnTo>
                    <a:lnTo>
                      <a:pt x="153" y="102"/>
                    </a:lnTo>
                    <a:lnTo>
                      <a:pt x="155" y="109"/>
                    </a:lnTo>
                    <a:lnTo>
                      <a:pt x="157" y="113"/>
                    </a:lnTo>
                    <a:lnTo>
                      <a:pt x="159" y="114"/>
                    </a:lnTo>
                    <a:lnTo>
                      <a:pt x="162" y="115"/>
                    </a:lnTo>
                    <a:lnTo>
                      <a:pt x="166" y="114"/>
                    </a:lnTo>
                    <a:lnTo>
                      <a:pt x="167" y="112"/>
                    </a:lnTo>
                    <a:lnTo>
                      <a:pt x="168" y="108"/>
                    </a:lnTo>
                    <a:lnTo>
                      <a:pt x="171" y="106"/>
                    </a:lnTo>
                    <a:lnTo>
                      <a:pt x="171" y="108"/>
                    </a:lnTo>
                    <a:lnTo>
                      <a:pt x="172" y="109"/>
                    </a:lnTo>
                    <a:lnTo>
                      <a:pt x="173" y="113"/>
                    </a:lnTo>
                    <a:lnTo>
                      <a:pt x="175" y="122"/>
                    </a:lnTo>
                    <a:lnTo>
                      <a:pt x="175" y="130"/>
                    </a:lnTo>
                    <a:lnTo>
                      <a:pt x="173" y="134"/>
                    </a:lnTo>
                    <a:lnTo>
                      <a:pt x="175" y="136"/>
                    </a:lnTo>
                    <a:lnTo>
                      <a:pt x="175" y="143"/>
                    </a:lnTo>
                    <a:lnTo>
                      <a:pt x="175" y="150"/>
                    </a:lnTo>
                    <a:lnTo>
                      <a:pt x="173" y="154"/>
                    </a:lnTo>
                    <a:lnTo>
                      <a:pt x="173" y="161"/>
                    </a:lnTo>
                    <a:lnTo>
                      <a:pt x="173" y="167"/>
                    </a:lnTo>
                    <a:lnTo>
                      <a:pt x="172" y="172"/>
                    </a:lnTo>
                    <a:lnTo>
                      <a:pt x="172" y="175"/>
                    </a:lnTo>
                    <a:lnTo>
                      <a:pt x="173" y="178"/>
                    </a:lnTo>
                    <a:lnTo>
                      <a:pt x="172" y="178"/>
                    </a:lnTo>
                    <a:lnTo>
                      <a:pt x="170" y="176"/>
                    </a:lnTo>
                    <a:lnTo>
                      <a:pt x="166" y="175"/>
                    </a:lnTo>
                    <a:lnTo>
                      <a:pt x="162" y="171"/>
                    </a:lnTo>
                    <a:lnTo>
                      <a:pt x="158" y="174"/>
                    </a:lnTo>
                    <a:lnTo>
                      <a:pt x="154" y="175"/>
                    </a:lnTo>
                    <a:lnTo>
                      <a:pt x="145" y="179"/>
                    </a:lnTo>
                    <a:lnTo>
                      <a:pt x="142" y="180"/>
                    </a:lnTo>
                    <a:lnTo>
                      <a:pt x="141" y="178"/>
                    </a:lnTo>
                    <a:lnTo>
                      <a:pt x="141" y="174"/>
                    </a:lnTo>
                    <a:lnTo>
                      <a:pt x="141" y="167"/>
                    </a:lnTo>
                    <a:lnTo>
                      <a:pt x="142" y="163"/>
                    </a:lnTo>
                    <a:lnTo>
                      <a:pt x="136" y="162"/>
                    </a:lnTo>
                    <a:lnTo>
                      <a:pt x="133" y="162"/>
                    </a:lnTo>
                    <a:lnTo>
                      <a:pt x="132" y="162"/>
                    </a:lnTo>
                    <a:lnTo>
                      <a:pt x="132" y="161"/>
                    </a:lnTo>
                    <a:lnTo>
                      <a:pt x="132" y="157"/>
                    </a:lnTo>
                    <a:lnTo>
                      <a:pt x="135" y="153"/>
                    </a:lnTo>
                    <a:lnTo>
                      <a:pt x="138" y="148"/>
                    </a:lnTo>
                    <a:lnTo>
                      <a:pt x="142" y="145"/>
                    </a:lnTo>
                    <a:lnTo>
                      <a:pt x="149" y="144"/>
                    </a:lnTo>
                    <a:lnTo>
                      <a:pt x="153" y="143"/>
                    </a:lnTo>
                    <a:lnTo>
                      <a:pt x="154" y="140"/>
                    </a:lnTo>
                    <a:lnTo>
                      <a:pt x="154" y="139"/>
                    </a:lnTo>
                    <a:lnTo>
                      <a:pt x="153" y="136"/>
                    </a:lnTo>
                    <a:lnTo>
                      <a:pt x="149" y="134"/>
                    </a:lnTo>
                    <a:lnTo>
                      <a:pt x="142" y="131"/>
                    </a:lnTo>
                    <a:lnTo>
                      <a:pt x="135" y="127"/>
                    </a:lnTo>
                    <a:lnTo>
                      <a:pt x="132" y="126"/>
                    </a:lnTo>
                    <a:lnTo>
                      <a:pt x="129" y="125"/>
                    </a:lnTo>
                    <a:lnTo>
                      <a:pt x="128" y="126"/>
                    </a:lnTo>
                    <a:lnTo>
                      <a:pt x="127" y="128"/>
                    </a:lnTo>
                    <a:lnTo>
                      <a:pt x="128" y="130"/>
                    </a:lnTo>
                    <a:lnTo>
                      <a:pt x="128" y="131"/>
                    </a:lnTo>
                    <a:lnTo>
                      <a:pt x="131" y="132"/>
                    </a:lnTo>
                    <a:lnTo>
                      <a:pt x="132" y="134"/>
                    </a:lnTo>
                    <a:lnTo>
                      <a:pt x="133" y="132"/>
                    </a:lnTo>
                    <a:lnTo>
                      <a:pt x="136" y="132"/>
                    </a:lnTo>
                    <a:lnTo>
                      <a:pt x="137" y="134"/>
                    </a:lnTo>
                    <a:lnTo>
                      <a:pt x="136" y="140"/>
                    </a:lnTo>
                    <a:lnTo>
                      <a:pt x="133" y="145"/>
                    </a:lnTo>
                    <a:lnTo>
                      <a:pt x="131" y="148"/>
                    </a:lnTo>
                    <a:lnTo>
                      <a:pt x="129" y="149"/>
                    </a:lnTo>
                    <a:lnTo>
                      <a:pt x="128" y="153"/>
                    </a:lnTo>
                    <a:lnTo>
                      <a:pt x="126" y="157"/>
                    </a:lnTo>
                    <a:lnTo>
                      <a:pt x="123" y="161"/>
                    </a:lnTo>
                    <a:lnTo>
                      <a:pt x="120" y="163"/>
                    </a:lnTo>
                    <a:lnTo>
                      <a:pt x="118" y="165"/>
                    </a:lnTo>
                    <a:lnTo>
                      <a:pt x="116" y="166"/>
                    </a:lnTo>
                    <a:lnTo>
                      <a:pt x="114" y="171"/>
                    </a:lnTo>
                    <a:lnTo>
                      <a:pt x="109" y="175"/>
                    </a:lnTo>
                    <a:lnTo>
                      <a:pt x="106" y="178"/>
                    </a:lnTo>
                    <a:lnTo>
                      <a:pt x="103" y="180"/>
                    </a:lnTo>
                    <a:lnTo>
                      <a:pt x="102" y="182"/>
                    </a:lnTo>
                    <a:lnTo>
                      <a:pt x="101" y="180"/>
                    </a:lnTo>
                    <a:lnTo>
                      <a:pt x="100" y="178"/>
                    </a:lnTo>
                    <a:lnTo>
                      <a:pt x="98" y="175"/>
                    </a:lnTo>
                    <a:lnTo>
                      <a:pt x="97" y="175"/>
                    </a:lnTo>
                    <a:lnTo>
                      <a:pt x="93" y="175"/>
                    </a:lnTo>
                    <a:lnTo>
                      <a:pt x="91" y="175"/>
                    </a:lnTo>
                    <a:lnTo>
                      <a:pt x="85" y="175"/>
                    </a:lnTo>
                    <a:lnTo>
                      <a:pt x="80" y="176"/>
                    </a:lnTo>
                    <a:lnTo>
                      <a:pt x="75" y="178"/>
                    </a:lnTo>
                    <a:lnTo>
                      <a:pt x="74" y="178"/>
                    </a:lnTo>
                    <a:lnTo>
                      <a:pt x="72" y="178"/>
                    </a:lnTo>
                    <a:lnTo>
                      <a:pt x="72" y="175"/>
                    </a:lnTo>
                    <a:lnTo>
                      <a:pt x="74" y="171"/>
                    </a:lnTo>
                    <a:lnTo>
                      <a:pt x="75" y="166"/>
                    </a:lnTo>
                    <a:lnTo>
                      <a:pt x="79" y="161"/>
                    </a:lnTo>
                    <a:lnTo>
                      <a:pt x="81" y="156"/>
                    </a:lnTo>
                    <a:lnTo>
                      <a:pt x="80" y="153"/>
                    </a:lnTo>
                    <a:lnTo>
                      <a:pt x="78" y="150"/>
                    </a:lnTo>
                    <a:lnTo>
                      <a:pt x="75" y="149"/>
                    </a:lnTo>
                    <a:lnTo>
                      <a:pt x="74" y="149"/>
                    </a:lnTo>
                    <a:lnTo>
                      <a:pt x="75" y="147"/>
                    </a:lnTo>
                    <a:lnTo>
                      <a:pt x="78" y="145"/>
                    </a:lnTo>
                    <a:lnTo>
                      <a:pt x="83" y="143"/>
                    </a:lnTo>
                    <a:lnTo>
                      <a:pt x="87" y="143"/>
                    </a:lnTo>
                    <a:lnTo>
                      <a:pt x="92" y="144"/>
                    </a:lnTo>
                    <a:lnTo>
                      <a:pt x="96" y="147"/>
                    </a:lnTo>
                    <a:lnTo>
                      <a:pt x="101" y="149"/>
                    </a:lnTo>
                    <a:lnTo>
                      <a:pt x="103" y="150"/>
                    </a:lnTo>
                    <a:lnTo>
                      <a:pt x="106" y="150"/>
                    </a:lnTo>
                    <a:lnTo>
                      <a:pt x="109" y="148"/>
                    </a:lnTo>
                    <a:lnTo>
                      <a:pt x="110" y="147"/>
                    </a:lnTo>
                    <a:lnTo>
                      <a:pt x="111" y="144"/>
                    </a:lnTo>
                    <a:lnTo>
                      <a:pt x="110" y="140"/>
                    </a:lnTo>
                    <a:lnTo>
                      <a:pt x="106" y="135"/>
                    </a:lnTo>
                    <a:lnTo>
                      <a:pt x="102" y="127"/>
                    </a:lnTo>
                    <a:lnTo>
                      <a:pt x="101" y="121"/>
                    </a:lnTo>
                    <a:lnTo>
                      <a:pt x="101" y="115"/>
                    </a:lnTo>
                    <a:lnTo>
                      <a:pt x="103" y="110"/>
                    </a:lnTo>
                    <a:lnTo>
                      <a:pt x="105" y="109"/>
                    </a:lnTo>
                    <a:lnTo>
                      <a:pt x="103" y="108"/>
                    </a:lnTo>
                    <a:lnTo>
                      <a:pt x="101" y="106"/>
                    </a:lnTo>
                    <a:lnTo>
                      <a:pt x="94" y="109"/>
                    </a:lnTo>
                    <a:lnTo>
                      <a:pt x="88" y="112"/>
                    </a:lnTo>
                    <a:lnTo>
                      <a:pt x="87" y="114"/>
                    </a:lnTo>
                    <a:lnTo>
                      <a:pt x="87" y="115"/>
                    </a:lnTo>
                    <a:lnTo>
                      <a:pt x="88" y="117"/>
                    </a:lnTo>
                    <a:lnTo>
                      <a:pt x="89" y="118"/>
                    </a:lnTo>
                    <a:lnTo>
                      <a:pt x="88" y="119"/>
                    </a:lnTo>
                    <a:lnTo>
                      <a:pt x="85" y="123"/>
                    </a:lnTo>
                    <a:lnTo>
                      <a:pt x="78" y="131"/>
                    </a:lnTo>
                    <a:lnTo>
                      <a:pt x="76" y="132"/>
                    </a:lnTo>
                    <a:lnTo>
                      <a:pt x="75" y="135"/>
                    </a:lnTo>
                    <a:lnTo>
                      <a:pt x="71" y="139"/>
                    </a:lnTo>
                    <a:lnTo>
                      <a:pt x="67" y="143"/>
                    </a:lnTo>
                    <a:lnTo>
                      <a:pt x="65" y="145"/>
                    </a:lnTo>
                    <a:lnTo>
                      <a:pt x="63" y="148"/>
                    </a:lnTo>
                    <a:lnTo>
                      <a:pt x="57" y="156"/>
                    </a:lnTo>
                    <a:lnTo>
                      <a:pt x="53" y="161"/>
                    </a:lnTo>
                    <a:lnTo>
                      <a:pt x="50" y="165"/>
                    </a:lnTo>
                    <a:lnTo>
                      <a:pt x="48" y="171"/>
                    </a:lnTo>
                    <a:lnTo>
                      <a:pt x="45" y="176"/>
                    </a:lnTo>
                    <a:lnTo>
                      <a:pt x="45" y="178"/>
                    </a:lnTo>
                    <a:lnTo>
                      <a:pt x="44" y="176"/>
                    </a:lnTo>
                    <a:lnTo>
                      <a:pt x="39" y="172"/>
                    </a:lnTo>
                    <a:lnTo>
                      <a:pt x="36" y="170"/>
                    </a:lnTo>
                    <a:lnTo>
                      <a:pt x="33" y="171"/>
                    </a:lnTo>
                    <a:lnTo>
                      <a:pt x="28" y="172"/>
                    </a:lnTo>
                    <a:lnTo>
                      <a:pt x="23" y="174"/>
                    </a:lnTo>
                    <a:lnTo>
                      <a:pt x="17" y="176"/>
                    </a:lnTo>
                    <a:lnTo>
                      <a:pt x="13" y="179"/>
                    </a:lnTo>
                    <a:lnTo>
                      <a:pt x="11" y="180"/>
                    </a:lnTo>
                    <a:lnTo>
                      <a:pt x="11" y="179"/>
                    </a:lnTo>
                    <a:lnTo>
                      <a:pt x="11" y="176"/>
                    </a:lnTo>
                    <a:lnTo>
                      <a:pt x="11" y="172"/>
                    </a:lnTo>
                    <a:lnTo>
                      <a:pt x="14" y="166"/>
                    </a:lnTo>
                    <a:lnTo>
                      <a:pt x="15" y="161"/>
                    </a:lnTo>
                    <a:lnTo>
                      <a:pt x="18" y="156"/>
                    </a:lnTo>
                    <a:lnTo>
                      <a:pt x="19" y="153"/>
                    </a:lnTo>
                    <a:lnTo>
                      <a:pt x="18" y="150"/>
                    </a:lnTo>
                    <a:lnTo>
                      <a:pt x="17" y="148"/>
                    </a:lnTo>
                    <a:lnTo>
                      <a:pt x="14" y="147"/>
                    </a:lnTo>
                    <a:lnTo>
                      <a:pt x="10" y="145"/>
                    </a:lnTo>
                    <a:lnTo>
                      <a:pt x="9" y="144"/>
                    </a:lnTo>
                    <a:lnTo>
                      <a:pt x="9" y="143"/>
                    </a:lnTo>
                    <a:lnTo>
                      <a:pt x="11" y="140"/>
                    </a:lnTo>
                    <a:lnTo>
                      <a:pt x="17" y="136"/>
                    </a:lnTo>
                    <a:lnTo>
                      <a:pt x="22" y="136"/>
                    </a:lnTo>
                    <a:lnTo>
                      <a:pt x="30" y="137"/>
                    </a:lnTo>
                    <a:lnTo>
                      <a:pt x="33" y="139"/>
                    </a:lnTo>
                    <a:lnTo>
                      <a:pt x="37" y="140"/>
                    </a:lnTo>
                    <a:lnTo>
                      <a:pt x="40" y="139"/>
                    </a:lnTo>
                    <a:lnTo>
                      <a:pt x="44" y="137"/>
                    </a:lnTo>
                    <a:lnTo>
                      <a:pt x="50" y="128"/>
                    </a:lnTo>
                    <a:lnTo>
                      <a:pt x="53" y="123"/>
                    </a:lnTo>
                    <a:lnTo>
                      <a:pt x="53" y="119"/>
                    </a:lnTo>
                    <a:lnTo>
                      <a:pt x="53" y="117"/>
                    </a:lnTo>
                    <a:lnTo>
                      <a:pt x="52" y="114"/>
                    </a:lnTo>
                    <a:lnTo>
                      <a:pt x="50" y="113"/>
                    </a:lnTo>
                    <a:lnTo>
                      <a:pt x="48" y="113"/>
                    </a:lnTo>
                    <a:lnTo>
                      <a:pt x="44" y="113"/>
                    </a:lnTo>
                    <a:lnTo>
                      <a:pt x="40" y="115"/>
                    </a:lnTo>
                    <a:lnTo>
                      <a:pt x="39" y="118"/>
                    </a:lnTo>
                    <a:lnTo>
                      <a:pt x="37" y="122"/>
                    </a:lnTo>
                    <a:lnTo>
                      <a:pt x="37" y="123"/>
                    </a:lnTo>
                    <a:lnTo>
                      <a:pt x="37" y="125"/>
                    </a:lnTo>
                    <a:lnTo>
                      <a:pt x="37" y="126"/>
                    </a:lnTo>
                    <a:lnTo>
                      <a:pt x="36" y="126"/>
                    </a:lnTo>
                    <a:lnTo>
                      <a:pt x="33" y="125"/>
                    </a:lnTo>
                    <a:lnTo>
                      <a:pt x="31" y="121"/>
                    </a:lnTo>
                    <a:lnTo>
                      <a:pt x="26" y="115"/>
                    </a:lnTo>
                    <a:lnTo>
                      <a:pt x="21" y="108"/>
                    </a:lnTo>
                    <a:lnTo>
                      <a:pt x="19" y="105"/>
                    </a:lnTo>
                    <a:lnTo>
                      <a:pt x="19" y="101"/>
                    </a:lnTo>
                    <a:lnTo>
                      <a:pt x="14" y="92"/>
                    </a:lnTo>
                    <a:lnTo>
                      <a:pt x="13" y="88"/>
                    </a:lnTo>
                    <a:lnTo>
                      <a:pt x="13" y="86"/>
                    </a:lnTo>
                    <a:lnTo>
                      <a:pt x="13" y="82"/>
                    </a:lnTo>
                    <a:lnTo>
                      <a:pt x="9" y="75"/>
                    </a:lnTo>
                    <a:lnTo>
                      <a:pt x="8" y="70"/>
                    </a:lnTo>
                    <a:lnTo>
                      <a:pt x="9" y="65"/>
                    </a:lnTo>
                    <a:lnTo>
                      <a:pt x="6" y="62"/>
                    </a:lnTo>
                    <a:lnTo>
                      <a:pt x="5" y="58"/>
                    </a:lnTo>
                    <a:lnTo>
                      <a:pt x="5" y="55"/>
                    </a:lnTo>
                    <a:lnTo>
                      <a:pt x="1" y="49"/>
                    </a:lnTo>
                    <a:lnTo>
                      <a:pt x="0" y="45"/>
                    </a:lnTo>
                    <a:lnTo>
                      <a:pt x="1" y="43"/>
                    </a:lnTo>
                    <a:lnTo>
                      <a:pt x="6" y="42"/>
                    </a:lnTo>
                    <a:lnTo>
                      <a:pt x="8" y="42"/>
                    </a:lnTo>
                    <a:lnTo>
                      <a:pt x="8" y="38"/>
                    </a:lnTo>
                    <a:lnTo>
                      <a:pt x="8" y="34"/>
                    </a:lnTo>
                    <a:lnTo>
                      <a:pt x="9" y="27"/>
                    </a:lnTo>
                    <a:lnTo>
                      <a:pt x="9" y="22"/>
                    </a:lnTo>
                    <a:lnTo>
                      <a:pt x="9" y="16"/>
                    </a:lnTo>
                    <a:lnTo>
                      <a:pt x="6" y="12"/>
                    </a:lnTo>
                    <a:lnTo>
                      <a:pt x="5" y="11"/>
                    </a:lnTo>
                    <a:lnTo>
                      <a:pt x="8" y="9"/>
                    </a:lnTo>
                    <a:lnTo>
                      <a:pt x="9" y="9"/>
                    </a:lnTo>
                    <a:lnTo>
                      <a:pt x="18" y="16"/>
                    </a:lnTo>
                    <a:lnTo>
                      <a:pt x="26" y="22"/>
                    </a:lnTo>
                    <a:lnTo>
                      <a:pt x="27" y="26"/>
                    </a:lnTo>
                    <a:lnTo>
                      <a:pt x="30" y="30"/>
                    </a:lnTo>
                    <a:lnTo>
                      <a:pt x="31" y="40"/>
                    </a:lnTo>
                    <a:lnTo>
                      <a:pt x="35" y="43"/>
                    </a:lnTo>
                    <a:lnTo>
                      <a:pt x="36" y="45"/>
                    </a:lnTo>
                    <a:lnTo>
                      <a:pt x="37" y="49"/>
                    </a:lnTo>
                    <a:lnTo>
                      <a:pt x="39" y="53"/>
                    </a:lnTo>
                    <a:lnTo>
                      <a:pt x="37" y="58"/>
                    </a:lnTo>
                    <a:lnTo>
                      <a:pt x="35" y="64"/>
                    </a:lnTo>
                    <a:lnTo>
                      <a:pt x="31" y="69"/>
                    </a:lnTo>
                    <a:lnTo>
                      <a:pt x="31" y="71"/>
                    </a:lnTo>
                    <a:lnTo>
                      <a:pt x="30" y="74"/>
                    </a:lnTo>
                    <a:lnTo>
                      <a:pt x="31" y="79"/>
                    </a:lnTo>
                    <a:lnTo>
                      <a:pt x="33" y="84"/>
                    </a:lnTo>
                    <a:lnTo>
                      <a:pt x="37" y="90"/>
                    </a:lnTo>
                    <a:lnTo>
                      <a:pt x="39" y="91"/>
                    </a:lnTo>
                    <a:lnTo>
                      <a:pt x="41" y="91"/>
                    </a:lnTo>
                    <a:lnTo>
                      <a:pt x="44" y="90"/>
                    </a:lnTo>
                    <a:lnTo>
                      <a:pt x="46" y="86"/>
                    </a:lnTo>
                    <a:lnTo>
                      <a:pt x="49" y="80"/>
                    </a:lnTo>
                    <a:lnTo>
                      <a:pt x="49" y="74"/>
                    </a:lnTo>
                    <a:lnTo>
                      <a:pt x="49" y="73"/>
                    </a:lnTo>
                    <a:lnTo>
                      <a:pt x="49" y="69"/>
                    </a:lnTo>
                    <a:lnTo>
                      <a:pt x="50" y="64"/>
                    </a:lnTo>
                    <a:lnTo>
                      <a:pt x="50" y="60"/>
                    </a:lnTo>
                    <a:lnTo>
                      <a:pt x="50" y="55"/>
                    </a:lnTo>
                    <a:lnTo>
                      <a:pt x="50" y="53"/>
                    </a:lnTo>
                    <a:lnTo>
                      <a:pt x="50" y="51"/>
                    </a:lnTo>
                    <a:lnTo>
                      <a:pt x="45" y="45"/>
                    </a:lnTo>
                    <a:lnTo>
                      <a:pt x="39" y="36"/>
                    </a:lnTo>
                    <a:lnTo>
                      <a:pt x="37" y="33"/>
                    </a:lnTo>
                    <a:lnTo>
                      <a:pt x="36" y="29"/>
                    </a:lnTo>
                    <a:lnTo>
                      <a:pt x="37" y="26"/>
                    </a:lnTo>
                    <a:lnTo>
                      <a:pt x="39" y="23"/>
                    </a:lnTo>
                    <a:lnTo>
                      <a:pt x="41" y="21"/>
                    </a:lnTo>
                    <a:lnTo>
                      <a:pt x="45" y="21"/>
                    </a:lnTo>
                    <a:lnTo>
                      <a:pt x="49" y="21"/>
                    </a:lnTo>
                    <a:lnTo>
                      <a:pt x="49" y="20"/>
                    </a:lnTo>
                    <a:lnTo>
                      <a:pt x="49" y="16"/>
                    </a:lnTo>
                    <a:lnTo>
                      <a:pt x="50" y="11"/>
                    </a:lnTo>
                    <a:lnTo>
                      <a:pt x="50" y="8"/>
                    </a:lnTo>
                    <a:lnTo>
                      <a:pt x="52" y="7"/>
                    </a:lnTo>
                    <a:lnTo>
                      <a:pt x="53" y="7"/>
                    </a:lnTo>
                    <a:lnTo>
                      <a:pt x="57" y="9"/>
                    </a:lnTo>
                    <a:lnTo>
                      <a:pt x="59" y="12"/>
                    </a:lnTo>
                    <a:lnTo>
                      <a:pt x="61" y="13"/>
                    </a:lnTo>
                    <a:lnTo>
                      <a:pt x="62" y="11"/>
                    </a:lnTo>
                    <a:lnTo>
                      <a:pt x="63" y="8"/>
                    </a:lnTo>
                    <a:lnTo>
                      <a:pt x="66" y="5"/>
                    </a:lnTo>
                    <a:lnTo>
                      <a:pt x="67" y="3"/>
                    </a:lnTo>
                    <a:lnTo>
                      <a:pt x="68" y="1"/>
                    </a:lnTo>
                    <a:lnTo>
                      <a:pt x="70" y="0"/>
                    </a:lnTo>
                    <a:lnTo>
                      <a:pt x="71" y="3"/>
                    </a:lnTo>
                    <a:lnTo>
                      <a:pt x="72" y="4"/>
                    </a:lnTo>
                    <a:lnTo>
                      <a:pt x="75" y="7"/>
                    </a:lnTo>
                    <a:lnTo>
                      <a:pt x="78" y="9"/>
                    </a:lnTo>
                    <a:lnTo>
                      <a:pt x="79" y="13"/>
                    </a:lnTo>
                    <a:lnTo>
                      <a:pt x="81" y="11"/>
                    </a:lnTo>
                    <a:lnTo>
                      <a:pt x="84" y="9"/>
                    </a:lnTo>
                    <a:lnTo>
                      <a:pt x="87" y="8"/>
                    </a:lnTo>
                    <a:lnTo>
                      <a:pt x="87" y="9"/>
                    </a:lnTo>
                    <a:lnTo>
                      <a:pt x="88" y="12"/>
                    </a:lnTo>
                    <a:lnTo>
                      <a:pt x="91" y="16"/>
                    </a:lnTo>
                    <a:lnTo>
                      <a:pt x="91" y="18"/>
                    </a:lnTo>
                    <a:lnTo>
                      <a:pt x="91" y="20"/>
                    </a:lnTo>
                    <a:lnTo>
                      <a:pt x="91" y="21"/>
                    </a:lnTo>
                    <a:lnTo>
                      <a:pt x="94" y="22"/>
                    </a:lnTo>
                    <a:lnTo>
                      <a:pt x="97" y="25"/>
                    </a:lnTo>
                    <a:lnTo>
                      <a:pt x="98" y="27"/>
                    </a:lnTo>
                    <a:lnTo>
                      <a:pt x="98" y="33"/>
                    </a:lnTo>
                    <a:lnTo>
                      <a:pt x="97" y="39"/>
                    </a:lnTo>
                    <a:lnTo>
                      <a:pt x="92" y="47"/>
                    </a:lnTo>
                    <a:lnTo>
                      <a:pt x="89" y="51"/>
                    </a:lnTo>
                    <a:lnTo>
                      <a:pt x="89" y="53"/>
                    </a:lnTo>
                    <a:lnTo>
                      <a:pt x="89" y="58"/>
                    </a:lnTo>
                    <a:lnTo>
                      <a:pt x="91" y="62"/>
                    </a:lnTo>
                    <a:lnTo>
                      <a:pt x="92" y="65"/>
                    </a:lnTo>
                    <a:lnTo>
                      <a:pt x="96" y="68"/>
                    </a:lnTo>
                    <a:lnTo>
                      <a:pt x="98" y="70"/>
                    </a:lnTo>
                    <a:lnTo>
                      <a:pt x="102" y="71"/>
                    </a:lnTo>
                    <a:lnTo>
                      <a:pt x="113" y="73"/>
                    </a:lnTo>
                    <a:lnTo>
                      <a:pt x="124" y="74"/>
                    </a:lnTo>
                    <a:lnTo>
                      <a:pt x="133" y="74"/>
                    </a:lnTo>
                    <a:lnTo>
                      <a:pt x="142" y="77"/>
                    </a:lnTo>
                    <a:lnTo>
                      <a:pt x="151" y="79"/>
                    </a:lnTo>
                    <a:lnTo>
                      <a:pt x="155" y="79"/>
                    </a:lnTo>
                    <a:lnTo>
                      <a:pt x="158" y="79"/>
                    </a:lnTo>
                    <a:lnTo>
                      <a:pt x="159" y="78"/>
                    </a:lnTo>
                    <a:lnTo>
                      <a:pt x="158" y="75"/>
                    </a:lnTo>
                    <a:lnTo>
                      <a:pt x="155" y="74"/>
                    </a:lnTo>
                    <a:lnTo>
                      <a:pt x="141" y="69"/>
                    </a:lnTo>
                    <a:lnTo>
                      <a:pt x="131" y="66"/>
                    </a:lnTo>
                    <a:lnTo>
                      <a:pt x="123" y="62"/>
                    </a:lnTo>
                    <a:lnTo>
                      <a:pt x="116" y="58"/>
                    </a:lnTo>
                    <a:lnTo>
                      <a:pt x="110" y="55"/>
                    </a:lnTo>
                    <a:lnTo>
                      <a:pt x="106" y="49"/>
                    </a:lnTo>
                    <a:lnTo>
                      <a:pt x="103" y="44"/>
                    </a:lnTo>
                    <a:lnTo>
                      <a:pt x="102" y="38"/>
                    </a:lnTo>
                    <a:lnTo>
                      <a:pt x="101" y="31"/>
                    </a:lnTo>
                    <a:lnTo>
                      <a:pt x="102" y="26"/>
                    </a:lnTo>
                    <a:lnTo>
                      <a:pt x="103" y="21"/>
                    </a:lnTo>
                    <a:lnTo>
                      <a:pt x="106" y="17"/>
                    </a:lnTo>
                    <a:lnTo>
                      <a:pt x="109" y="13"/>
                    </a:lnTo>
                    <a:lnTo>
                      <a:pt x="113" y="11"/>
                    </a:lnTo>
                    <a:lnTo>
                      <a:pt x="118" y="8"/>
                    </a:lnTo>
                    <a:lnTo>
                      <a:pt x="123" y="7"/>
                    </a:lnTo>
                    <a:lnTo>
                      <a:pt x="128" y="7"/>
                    </a:lnTo>
                    <a:lnTo>
                      <a:pt x="137" y="7"/>
                    </a:lnTo>
                    <a:lnTo>
                      <a:pt x="145" y="9"/>
                    </a:lnTo>
                    <a:lnTo>
                      <a:pt x="153" y="12"/>
                    </a:lnTo>
                    <a:lnTo>
                      <a:pt x="157" y="12"/>
                    </a:lnTo>
                    <a:lnTo>
                      <a:pt x="158" y="12"/>
                    </a:lnTo>
                    <a:lnTo>
                      <a:pt x="159" y="11"/>
                    </a:lnTo>
                    <a:lnTo>
                      <a:pt x="159" y="7"/>
                    </a:lnTo>
                    <a:lnTo>
                      <a:pt x="161" y="4"/>
                    </a:lnTo>
                    <a:lnTo>
                      <a:pt x="162" y="3"/>
                    </a:lnTo>
                    <a:lnTo>
                      <a:pt x="166" y="5"/>
                    </a:lnTo>
                    <a:lnTo>
                      <a:pt x="170" y="9"/>
                    </a:lnTo>
                    <a:lnTo>
                      <a:pt x="173" y="16"/>
                    </a:lnTo>
                    <a:lnTo>
                      <a:pt x="173" y="21"/>
                    </a:lnTo>
                    <a:lnTo>
                      <a:pt x="173" y="23"/>
                    </a:lnTo>
                    <a:lnTo>
                      <a:pt x="172" y="26"/>
                    </a:lnTo>
                    <a:lnTo>
                      <a:pt x="168" y="30"/>
                    </a:lnTo>
                    <a:lnTo>
                      <a:pt x="166" y="34"/>
                    </a:lnTo>
                    <a:lnTo>
                      <a:pt x="162" y="36"/>
                    </a:lnTo>
                    <a:lnTo>
                      <a:pt x="158" y="38"/>
                    </a:lnTo>
                    <a:lnTo>
                      <a:pt x="153" y="38"/>
                    </a:lnTo>
                    <a:lnTo>
                      <a:pt x="149" y="38"/>
                    </a:lnTo>
                    <a:lnTo>
                      <a:pt x="144" y="36"/>
                    </a:lnTo>
                    <a:lnTo>
                      <a:pt x="129" y="29"/>
                    </a:lnTo>
                    <a:lnTo>
                      <a:pt x="126" y="26"/>
                    </a:lnTo>
                    <a:lnTo>
                      <a:pt x="122" y="26"/>
                    </a:lnTo>
                    <a:lnTo>
                      <a:pt x="118" y="27"/>
                    </a:lnTo>
                    <a:lnTo>
                      <a:pt x="116" y="29"/>
                    </a:lnTo>
                    <a:lnTo>
                      <a:pt x="116" y="30"/>
                    </a:lnTo>
                    <a:lnTo>
                      <a:pt x="116" y="33"/>
                    </a:lnTo>
                    <a:lnTo>
                      <a:pt x="118" y="34"/>
                    </a:lnTo>
                    <a:lnTo>
                      <a:pt x="123" y="36"/>
                    </a:lnTo>
                    <a:lnTo>
                      <a:pt x="132" y="39"/>
                    </a:lnTo>
                    <a:lnTo>
                      <a:pt x="136" y="43"/>
                    </a:lnTo>
                    <a:lnTo>
                      <a:pt x="146" y="45"/>
                    </a:lnTo>
                    <a:lnTo>
                      <a:pt x="154" y="49"/>
                    </a:lnTo>
                    <a:lnTo>
                      <a:pt x="164" y="55"/>
                    </a:lnTo>
                    <a:lnTo>
                      <a:pt x="171" y="61"/>
                    </a:lnTo>
                    <a:lnTo>
                      <a:pt x="173" y="64"/>
                    </a:lnTo>
                    <a:lnTo>
                      <a:pt x="176" y="68"/>
                    </a:lnTo>
                    <a:lnTo>
                      <a:pt x="177" y="73"/>
                    </a:lnTo>
                    <a:lnTo>
                      <a:pt x="177" y="77"/>
                    </a:lnTo>
                    <a:lnTo>
                      <a:pt x="176" y="84"/>
                    </a:lnTo>
                    <a:lnTo>
                      <a:pt x="172" y="91"/>
                    </a:lnTo>
                    <a:lnTo>
                      <a:pt x="167" y="95"/>
                    </a:lnTo>
                    <a:lnTo>
                      <a:pt x="159" y="96"/>
                    </a:lnTo>
                    <a:lnTo>
                      <a:pt x="151" y="95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63" name="Freeform 325"/>
              <p:cNvSpPr/>
              <p:nvPr userDrawn="1"/>
            </p:nvSpPr>
            <p:spPr bwMode="auto">
              <a:xfrm>
                <a:off x="7" y="113"/>
                <a:ext cx="59" cy="68"/>
              </a:xfrm>
              <a:custGeom>
                <a:gdLst>
                  <a:gd name="T0" fmla="*/ 156 w 175"/>
                  <a:gd name="T1" fmla="*/ 119 h 206"/>
                  <a:gd name="T2" fmla="*/ 169 w 175"/>
                  <a:gd name="T3" fmla="*/ 119 h 206"/>
                  <a:gd name="T4" fmla="*/ 167 w 175"/>
                  <a:gd name="T5" fmla="*/ 147 h 206"/>
                  <a:gd name="T6" fmla="*/ 167 w 175"/>
                  <a:gd name="T7" fmla="*/ 178 h 206"/>
                  <a:gd name="T8" fmla="*/ 162 w 175"/>
                  <a:gd name="T9" fmla="*/ 185 h 206"/>
                  <a:gd name="T10" fmla="*/ 149 w 175"/>
                  <a:gd name="T11" fmla="*/ 206 h 206"/>
                  <a:gd name="T12" fmla="*/ 134 w 175"/>
                  <a:gd name="T13" fmla="*/ 185 h 206"/>
                  <a:gd name="T14" fmla="*/ 124 w 175"/>
                  <a:gd name="T15" fmla="*/ 176 h 206"/>
                  <a:gd name="T16" fmla="*/ 145 w 175"/>
                  <a:gd name="T17" fmla="*/ 154 h 206"/>
                  <a:gd name="T18" fmla="*/ 141 w 175"/>
                  <a:gd name="T19" fmla="*/ 135 h 206"/>
                  <a:gd name="T20" fmla="*/ 134 w 175"/>
                  <a:gd name="T21" fmla="*/ 136 h 206"/>
                  <a:gd name="T22" fmla="*/ 128 w 175"/>
                  <a:gd name="T23" fmla="*/ 154 h 206"/>
                  <a:gd name="T24" fmla="*/ 112 w 175"/>
                  <a:gd name="T25" fmla="*/ 181 h 206"/>
                  <a:gd name="T26" fmla="*/ 99 w 175"/>
                  <a:gd name="T27" fmla="*/ 171 h 206"/>
                  <a:gd name="T28" fmla="*/ 86 w 175"/>
                  <a:gd name="T29" fmla="*/ 170 h 206"/>
                  <a:gd name="T30" fmla="*/ 83 w 175"/>
                  <a:gd name="T31" fmla="*/ 147 h 206"/>
                  <a:gd name="T32" fmla="*/ 109 w 175"/>
                  <a:gd name="T33" fmla="*/ 143 h 206"/>
                  <a:gd name="T34" fmla="*/ 104 w 175"/>
                  <a:gd name="T35" fmla="*/ 113 h 206"/>
                  <a:gd name="T36" fmla="*/ 104 w 175"/>
                  <a:gd name="T37" fmla="*/ 99 h 206"/>
                  <a:gd name="T38" fmla="*/ 100 w 175"/>
                  <a:gd name="T39" fmla="*/ 108 h 206"/>
                  <a:gd name="T40" fmla="*/ 88 w 175"/>
                  <a:gd name="T41" fmla="*/ 128 h 206"/>
                  <a:gd name="T42" fmla="*/ 73 w 175"/>
                  <a:gd name="T43" fmla="*/ 152 h 206"/>
                  <a:gd name="T44" fmla="*/ 57 w 175"/>
                  <a:gd name="T45" fmla="*/ 144 h 206"/>
                  <a:gd name="T46" fmla="*/ 43 w 175"/>
                  <a:gd name="T47" fmla="*/ 141 h 206"/>
                  <a:gd name="T48" fmla="*/ 42 w 175"/>
                  <a:gd name="T49" fmla="*/ 118 h 206"/>
                  <a:gd name="T50" fmla="*/ 62 w 175"/>
                  <a:gd name="T51" fmla="*/ 113 h 206"/>
                  <a:gd name="T52" fmla="*/ 69 w 175"/>
                  <a:gd name="T53" fmla="*/ 106 h 206"/>
                  <a:gd name="T54" fmla="*/ 44 w 175"/>
                  <a:gd name="T55" fmla="*/ 101 h 206"/>
                  <a:gd name="T56" fmla="*/ 29 w 175"/>
                  <a:gd name="T57" fmla="*/ 99 h 206"/>
                  <a:gd name="T58" fmla="*/ 16 w 175"/>
                  <a:gd name="T59" fmla="*/ 77 h 206"/>
                  <a:gd name="T60" fmla="*/ 7 w 175"/>
                  <a:gd name="T61" fmla="*/ 52 h 206"/>
                  <a:gd name="T62" fmla="*/ 4 w 175"/>
                  <a:gd name="T63" fmla="*/ 34 h 206"/>
                  <a:gd name="T64" fmla="*/ 12 w 175"/>
                  <a:gd name="T65" fmla="*/ 14 h 206"/>
                  <a:gd name="T66" fmla="*/ 25 w 175"/>
                  <a:gd name="T67" fmla="*/ 18 h 206"/>
                  <a:gd name="T68" fmla="*/ 32 w 175"/>
                  <a:gd name="T69" fmla="*/ 38 h 206"/>
                  <a:gd name="T70" fmla="*/ 31 w 175"/>
                  <a:gd name="T71" fmla="*/ 57 h 206"/>
                  <a:gd name="T72" fmla="*/ 44 w 175"/>
                  <a:gd name="T73" fmla="*/ 77 h 206"/>
                  <a:gd name="T74" fmla="*/ 47 w 175"/>
                  <a:gd name="T75" fmla="*/ 45 h 206"/>
                  <a:gd name="T76" fmla="*/ 40 w 175"/>
                  <a:gd name="T77" fmla="*/ 20 h 206"/>
                  <a:gd name="T78" fmla="*/ 49 w 175"/>
                  <a:gd name="T79" fmla="*/ 7 h 206"/>
                  <a:gd name="T80" fmla="*/ 65 w 175"/>
                  <a:gd name="T81" fmla="*/ 0 h 206"/>
                  <a:gd name="T82" fmla="*/ 79 w 175"/>
                  <a:gd name="T83" fmla="*/ 7 h 206"/>
                  <a:gd name="T84" fmla="*/ 91 w 175"/>
                  <a:gd name="T85" fmla="*/ 20 h 206"/>
                  <a:gd name="T86" fmla="*/ 91 w 175"/>
                  <a:gd name="T87" fmla="*/ 42 h 206"/>
                  <a:gd name="T88" fmla="*/ 89 w 175"/>
                  <a:gd name="T89" fmla="*/ 66 h 206"/>
                  <a:gd name="T90" fmla="*/ 147 w 175"/>
                  <a:gd name="T91" fmla="*/ 80 h 206"/>
                  <a:gd name="T92" fmla="*/ 141 w 175"/>
                  <a:gd name="T93" fmla="*/ 70 h 206"/>
                  <a:gd name="T94" fmla="*/ 100 w 175"/>
                  <a:gd name="T95" fmla="*/ 47 h 206"/>
                  <a:gd name="T96" fmla="*/ 105 w 175"/>
                  <a:gd name="T97" fmla="*/ 14 h 206"/>
                  <a:gd name="T98" fmla="*/ 132 w 175"/>
                  <a:gd name="T99" fmla="*/ 8 h 206"/>
                  <a:gd name="T100" fmla="*/ 161 w 175"/>
                  <a:gd name="T101" fmla="*/ 14 h 206"/>
                  <a:gd name="T102" fmla="*/ 171 w 175"/>
                  <a:gd name="T103" fmla="*/ 25 h 206"/>
                  <a:gd name="T104" fmla="*/ 156 w 175"/>
                  <a:gd name="T105" fmla="*/ 42 h 206"/>
                  <a:gd name="T106" fmla="*/ 117 w 175"/>
                  <a:gd name="T107" fmla="*/ 29 h 206"/>
                  <a:gd name="T108" fmla="*/ 113 w 175"/>
                  <a:gd name="T109" fmla="*/ 39 h 206"/>
                  <a:gd name="T110" fmla="*/ 143 w 175"/>
                  <a:gd name="T111" fmla="*/ 48 h 206"/>
                  <a:gd name="T112" fmla="*/ 174 w 175"/>
                  <a:gd name="T113" fmla="*/ 69 h 206"/>
                  <a:gd name="T114" fmla="*/ 163 w 175"/>
                  <a:gd name="T115" fmla="*/ 95 h 20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</a:cxnLst>
                <a:rect l="0" t="0" r="r" b="b"/>
                <a:pathLst>
                  <a:path w="175" h="206">
                    <a:moveTo>
                      <a:pt x="150" y="96"/>
                    </a:moveTo>
                    <a:lnTo>
                      <a:pt x="150" y="96"/>
                    </a:lnTo>
                    <a:lnTo>
                      <a:pt x="153" y="105"/>
                    </a:lnTo>
                    <a:lnTo>
                      <a:pt x="153" y="112"/>
                    </a:lnTo>
                    <a:lnTo>
                      <a:pt x="153" y="117"/>
                    </a:lnTo>
                    <a:lnTo>
                      <a:pt x="156" y="119"/>
                    </a:lnTo>
                    <a:lnTo>
                      <a:pt x="157" y="122"/>
                    </a:lnTo>
                    <a:lnTo>
                      <a:pt x="161" y="122"/>
                    </a:lnTo>
                    <a:lnTo>
                      <a:pt x="162" y="122"/>
                    </a:lnTo>
                    <a:lnTo>
                      <a:pt x="163" y="121"/>
                    </a:lnTo>
                    <a:lnTo>
                      <a:pt x="166" y="119"/>
                    </a:lnTo>
                    <a:lnTo>
                      <a:pt x="169" y="119"/>
                    </a:lnTo>
                    <a:lnTo>
                      <a:pt x="169" y="121"/>
                    </a:lnTo>
                    <a:lnTo>
                      <a:pt x="169" y="124"/>
                    </a:lnTo>
                    <a:lnTo>
                      <a:pt x="169" y="132"/>
                    </a:lnTo>
                    <a:lnTo>
                      <a:pt x="170" y="139"/>
                    </a:lnTo>
                    <a:lnTo>
                      <a:pt x="169" y="143"/>
                    </a:lnTo>
                    <a:lnTo>
                      <a:pt x="167" y="147"/>
                    </a:lnTo>
                    <a:lnTo>
                      <a:pt x="170" y="152"/>
                    </a:lnTo>
                    <a:lnTo>
                      <a:pt x="170" y="157"/>
                    </a:lnTo>
                    <a:lnTo>
                      <a:pt x="170" y="162"/>
                    </a:lnTo>
                    <a:lnTo>
                      <a:pt x="167" y="166"/>
                    </a:lnTo>
                    <a:lnTo>
                      <a:pt x="169" y="171"/>
                    </a:lnTo>
                    <a:lnTo>
                      <a:pt x="167" y="178"/>
                    </a:lnTo>
                    <a:lnTo>
                      <a:pt x="167" y="185"/>
                    </a:lnTo>
                    <a:lnTo>
                      <a:pt x="167" y="187"/>
                    </a:lnTo>
                    <a:lnTo>
                      <a:pt x="167" y="188"/>
                    </a:lnTo>
                    <a:lnTo>
                      <a:pt x="166" y="188"/>
                    </a:lnTo>
                    <a:lnTo>
                      <a:pt x="165" y="187"/>
                    </a:lnTo>
                    <a:lnTo>
                      <a:pt x="162" y="185"/>
                    </a:lnTo>
                    <a:lnTo>
                      <a:pt x="161" y="185"/>
                    </a:lnTo>
                    <a:lnTo>
                      <a:pt x="158" y="191"/>
                    </a:lnTo>
                    <a:lnTo>
                      <a:pt x="154" y="197"/>
                    </a:lnTo>
                    <a:lnTo>
                      <a:pt x="152" y="202"/>
                    </a:lnTo>
                    <a:lnTo>
                      <a:pt x="150" y="205"/>
                    </a:lnTo>
                    <a:lnTo>
                      <a:pt x="149" y="206"/>
                    </a:lnTo>
                    <a:lnTo>
                      <a:pt x="147" y="205"/>
                    </a:lnTo>
                    <a:lnTo>
                      <a:pt x="144" y="202"/>
                    </a:lnTo>
                    <a:lnTo>
                      <a:pt x="140" y="189"/>
                    </a:lnTo>
                    <a:lnTo>
                      <a:pt x="137" y="185"/>
                    </a:lnTo>
                    <a:lnTo>
                      <a:pt x="136" y="184"/>
                    </a:lnTo>
                    <a:lnTo>
                      <a:pt x="134" y="185"/>
                    </a:lnTo>
                    <a:lnTo>
                      <a:pt x="132" y="187"/>
                    </a:lnTo>
                    <a:lnTo>
                      <a:pt x="132" y="188"/>
                    </a:lnTo>
                    <a:lnTo>
                      <a:pt x="131" y="189"/>
                    </a:lnTo>
                    <a:lnTo>
                      <a:pt x="128" y="188"/>
                    </a:lnTo>
                    <a:lnTo>
                      <a:pt x="126" y="184"/>
                    </a:lnTo>
                    <a:lnTo>
                      <a:pt x="124" y="176"/>
                    </a:lnTo>
                    <a:lnTo>
                      <a:pt x="126" y="172"/>
                    </a:lnTo>
                    <a:lnTo>
                      <a:pt x="128" y="169"/>
                    </a:lnTo>
                    <a:lnTo>
                      <a:pt x="132" y="165"/>
                    </a:lnTo>
                    <a:lnTo>
                      <a:pt x="140" y="159"/>
                    </a:lnTo>
                    <a:lnTo>
                      <a:pt x="144" y="157"/>
                    </a:lnTo>
                    <a:lnTo>
                      <a:pt x="145" y="154"/>
                    </a:lnTo>
                    <a:lnTo>
                      <a:pt x="147" y="150"/>
                    </a:lnTo>
                    <a:lnTo>
                      <a:pt x="148" y="147"/>
                    </a:lnTo>
                    <a:lnTo>
                      <a:pt x="147" y="143"/>
                    </a:lnTo>
                    <a:lnTo>
                      <a:pt x="147" y="140"/>
                    </a:lnTo>
                    <a:lnTo>
                      <a:pt x="144" y="137"/>
                    </a:lnTo>
                    <a:lnTo>
                      <a:pt x="141" y="135"/>
                    </a:lnTo>
                    <a:lnTo>
                      <a:pt x="137" y="132"/>
                    </a:lnTo>
                    <a:lnTo>
                      <a:pt x="134" y="131"/>
                    </a:lnTo>
                    <a:lnTo>
                      <a:pt x="132" y="132"/>
                    </a:lnTo>
                    <a:lnTo>
                      <a:pt x="131" y="134"/>
                    </a:lnTo>
                    <a:lnTo>
                      <a:pt x="131" y="135"/>
                    </a:lnTo>
                    <a:lnTo>
                      <a:pt x="134" y="136"/>
                    </a:lnTo>
                    <a:lnTo>
                      <a:pt x="137" y="139"/>
                    </a:lnTo>
                    <a:lnTo>
                      <a:pt x="137" y="140"/>
                    </a:lnTo>
                    <a:lnTo>
                      <a:pt x="135" y="147"/>
                    </a:lnTo>
                    <a:lnTo>
                      <a:pt x="132" y="149"/>
                    </a:lnTo>
                    <a:lnTo>
                      <a:pt x="130" y="152"/>
                    </a:lnTo>
                    <a:lnTo>
                      <a:pt x="128" y="154"/>
                    </a:lnTo>
                    <a:lnTo>
                      <a:pt x="127" y="158"/>
                    </a:lnTo>
                    <a:lnTo>
                      <a:pt x="121" y="162"/>
                    </a:lnTo>
                    <a:lnTo>
                      <a:pt x="118" y="169"/>
                    </a:lnTo>
                    <a:lnTo>
                      <a:pt x="114" y="174"/>
                    </a:lnTo>
                    <a:lnTo>
                      <a:pt x="112" y="179"/>
                    </a:lnTo>
                    <a:lnTo>
                      <a:pt x="112" y="181"/>
                    </a:lnTo>
                    <a:lnTo>
                      <a:pt x="110" y="181"/>
                    </a:lnTo>
                    <a:lnTo>
                      <a:pt x="108" y="180"/>
                    </a:lnTo>
                    <a:lnTo>
                      <a:pt x="104" y="176"/>
                    </a:lnTo>
                    <a:lnTo>
                      <a:pt x="101" y="174"/>
                    </a:lnTo>
                    <a:lnTo>
                      <a:pt x="101" y="170"/>
                    </a:lnTo>
                    <a:lnTo>
                      <a:pt x="99" y="171"/>
                    </a:lnTo>
                    <a:lnTo>
                      <a:pt x="95" y="172"/>
                    </a:lnTo>
                    <a:lnTo>
                      <a:pt x="91" y="174"/>
                    </a:lnTo>
                    <a:lnTo>
                      <a:pt x="87" y="175"/>
                    </a:lnTo>
                    <a:lnTo>
                      <a:pt x="86" y="175"/>
                    </a:lnTo>
                    <a:lnTo>
                      <a:pt x="86" y="174"/>
                    </a:lnTo>
                    <a:lnTo>
                      <a:pt x="86" y="170"/>
                    </a:lnTo>
                    <a:lnTo>
                      <a:pt x="87" y="162"/>
                    </a:lnTo>
                    <a:lnTo>
                      <a:pt x="91" y="154"/>
                    </a:lnTo>
                    <a:lnTo>
                      <a:pt x="86" y="152"/>
                    </a:lnTo>
                    <a:lnTo>
                      <a:pt x="82" y="150"/>
                    </a:lnTo>
                    <a:lnTo>
                      <a:pt x="80" y="150"/>
                    </a:lnTo>
                    <a:lnTo>
                      <a:pt x="83" y="147"/>
                    </a:lnTo>
                    <a:lnTo>
                      <a:pt x="86" y="144"/>
                    </a:lnTo>
                    <a:lnTo>
                      <a:pt x="91" y="140"/>
                    </a:lnTo>
                    <a:lnTo>
                      <a:pt x="96" y="140"/>
                    </a:lnTo>
                    <a:lnTo>
                      <a:pt x="100" y="140"/>
                    </a:lnTo>
                    <a:lnTo>
                      <a:pt x="105" y="143"/>
                    </a:lnTo>
                    <a:lnTo>
                      <a:pt x="109" y="143"/>
                    </a:lnTo>
                    <a:lnTo>
                      <a:pt x="112" y="143"/>
                    </a:lnTo>
                    <a:lnTo>
                      <a:pt x="113" y="140"/>
                    </a:lnTo>
                    <a:lnTo>
                      <a:pt x="112" y="134"/>
                    </a:lnTo>
                    <a:lnTo>
                      <a:pt x="108" y="123"/>
                    </a:lnTo>
                    <a:lnTo>
                      <a:pt x="105" y="117"/>
                    </a:lnTo>
                    <a:lnTo>
                      <a:pt x="104" y="113"/>
                    </a:lnTo>
                    <a:lnTo>
                      <a:pt x="104" y="108"/>
                    </a:lnTo>
                    <a:lnTo>
                      <a:pt x="105" y="104"/>
                    </a:lnTo>
                    <a:lnTo>
                      <a:pt x="108" y="101"/>
                    </a:lnTo>
                    <a:lnTo>
                      <a:pt x="110" y="99"/>
                    </a:lnTo>
                    <a:lnTo>
                      <a:pt x="106" y="97"/>
                    </a:lnTo>
                    <a:lnTo>
                      <a:pt x="104" y="99"/>
                    </a:lnTo>
                    <a:lnTo>
                      <a:pt x="101" y="100"/>
                    </a:lnTo>
                    <a:lnTo>
                      <a:pt x="99" y="101"/>
                    </a:lnTo>
                    <a:lnTo>
                      <a:pt x="97" y="104"/>
                    </a:lnTo>
                    <a:lnTo>
                      <a:pt x="99" y="105"/>
                    </a:lnTo>
                    <a:lnTo>
                      <a:pt x="100" y="106"/>
                    </a:lnTo>
                    <a:lnTo>
                      <a:pt x="100" y="108"/>
                    </a:lnTo>
                    <a:lnTo>
                      <a:pt x="100" y="110"/>
                    </a:lnTo>
                    <a:lnTo>
                      <a:pt x="97" y="114"/>
                    </a:lnTo>
                    <a:lnTo>
                      <a:pt x="95" y="118"/>
                    </a:lnTo>
                    <a:lnTo>
                      <a:pt x="92" y="121"/>
                    </a:lnTo>
                    <a:lnTo>
                      <a:pt x="91" y="124"/>
                    </a:lnTo>
                    <a:lnTo>
                      <a:pt x="88" y="128"/>
                    </a:lnTo>
                    <a:lnTo>
                      <a:pt x="86" y="131"/>
                    </a:lnTo>
                    <a:lnTo>
                      <a:pt x="83" y="132"/>
                    </a:lnTo>
                    <a:lnTo>
                      <a:pt x="82" y="136"/>
                    </a:lnTo>
                    <a:lnTo>
                      <a:pt x="79" y="140"/>
                    </a:lnTo>
                    <a:lnTo>
                      <a:pt x="74" y="148"/>
                    </a:lnTo>
                    <a:lnTo>
                      <a:pt x="73" y="152"/>
                    </a:lnTo>
                    <a:lnTo>
                      <a:pt x="71" y="154"/>
                    </a:lnTo>
                    <a:lnTo>
                      <a:pt x="67" y="152"/>
                    </a:lnTo>
                    <a:lnTo>
                      <a:pt x="65" y="149"/>
                    </a:lnTo>
                    <a:lnTo>
                      <a:pt x="62" y="144"/>
                    </a:lnTo>
                    <a:lnTo>
                      <a:pt x="60" y="144"/>
                    </a:lnTo>
                    <a:lnTo>
                      <a:pt x="57" y="144"/>
                    </a:lnTo>
                    <a:lnTo>
                      <a:pt x="56" y="144"/>
                    </a:lnTo>
                    <a:lnTo>
                      <a:pt x="51" y="144"/>
                    </a:lnTo>
                    <a:lnTo>
                      <a:pt x="47" y="145"/>
                    </a:lnTo>
                    <a:lnTo>
                      <a:pt x="44" y="147"/>
                    </a:lnTo>
                    <a:lnTo>
                      <a:pt x="43" y="145"/>
                    </a:lnTo>
                    <a:lnTo>
                      <a:pt x="43" y="141"/>
                    </a:lnTo>
                    <a:lnTo>
                      <a:pt x="44" y="132"/>
                    </a:lnTo>
                    <a:lnTo>
                      <a:pt x="48" y="124"/>
                    </a:lnTo>
                    <a:lnTo>
                      <a:pt x="45" y="122"/>
                    </a:lnTo>
                    <a:lnTo>
                      <a:pt x="44" y="121"/>
                    </a:lnTo>
                    <a:lnTo>
                      <a:pt x="42" y="119"/>
                    </a:lnTo>
                    <a:lnTo>
                      <a:pt x="42" y="118"/>
                    </a:lnTo>
                    <a:lnTo>
                      <a:pt x="43" y="115"/>
                    </a:lnTo>
                    <a:lnTo>
                      <a:pt x="47" y="113"/>
                    </a:lnTo>
                    <a:lnTo>
                      <a:pt x="51" y="110"/>
                    </a:lnTo>
                    <a:lnTo>
                      <a:pt x="54" y="110"/>
                    </a:lnTo>
                    <a:lnTo>
                      <a:pt x="58" y="110"/>
                    </a:lnTo>
                    <a:lnTo>
                      <a:pt x="62" y="113"/>
                    </a:lnTo>
                    <a:lnTo>
                      <a:pt x="65" y="115"/>
                    </a:lnTo>
                    <a:lnTo>
                      <a:pt x="67" y="117"/>
                    </a:lnTo>
                    <a:lnTo>
                      <a:pt x="70" y="115"/>
                    </a:lnTo>
                    <a:lnTo>
                      <a:pt x="71" y="113"/>
                    </a:lnTo>
                    <a:lnTo>
                      <a:pt x="70" y="110"/>
                    </a:lnTo>
                    <a:lnTo>
                      <a:pt x="69" y="106"/>
                    </a:lnTo>
                    <a:lnTo>
                      <a:pt x="62" y="101"/>
                    </a:lnTo>
                    <a:lnTo>
                      <a:pt x="58" y="99"/>
                    </a:lnTo>
                    <a:lnTo>
                      <a:pt x="53" y="97"/>
                    </a:lnTo>
                    <a:lnTo>
                      <a:pt x="49" y="99"/>
                    </a:lnTo>
                    <a:lnTo>
                      <a:pt x="47" y="100"/>
                    </a:lnTo>
                    <a:lnTo>
                      <a:pt x="44" y="101"/>
                    </a:lnTo>
                    <a:lnTo>
                      <a:pt x="42" y="104"/>
                    </a:lnTo>
                    <a:lnTo>
                      <a:pt x="40" y="108"/>
                    </a:lnTo>
                    <a:lnTo>
                      <a:pt x="39" y="109"/>
                    </a:lnTo>
                    <a:lnTo>
                      <a:pt x="36" y="108"/>
                    </a:lnTo>
                    <a:lnTo>
                      <a:pt x="32" y="104"/>
                    </a:lnTo>
                    <a:lnTo>
                      <a:pt x="29" y="99"/>
                    </a:lnTo>
                    <a:lnTo>
                      <a:pt x="26" y="95"/>
                    </a:lnTo>
                    <a:lnTo>
                      <a:pt x="25" y="92"/>
                    </a:lnTo>
                    <a:lnTo>
                      <a:pt x="23" y="91"/>
                    </a:lnTo>
                    <a:lnTo>
                      <a:pt x="21" y="88"/>
                    </a:lnTo>
                    <a:lnTo>
                      <a:pt x="18" y="86"/>
                    </a:lnTo>
                    <a:lnTo>
                      <a:pt x="16" y="77"/>
                    </a:lnTo>
                    <a:lnTo>
                      <a:pt x="16" y="75"/>
                    </a:lnTo>
                    <a:lnTo>
                      <a:pt x="10" y="66"/>
                    </a:lnTo>
                    <a:lnTo>
                      <a:pt x="9" y="62"/>
                    </a:lnTo>
                    <a:lnTo>
                      <a:pt x="9" y="57"/>
                    </a:lnTo>
                    <a:lnTo>
                      <a:pt x="9" y="56"/>
                    </a:lnTo>
                    <a:lnTo>
                      <a:pt x="7" y="52"/>
                    </a:lnTo>
                    <a:lnTo>
                      <a:pt x="4" y="45"/>
                    </a:lnTo>
                    <a:lnTo>
                      <a:pt x="3" y="40"/>
                    </a:lnTo>
                    <a:lnTo>
                      <a:pt x="0" y="36"/>
                    </a:lnTo>
                    <a:lnTo>
                      <a:pt x="0" y="35"/>
                    </a:lnTo>
                    <a:lnTo>
                      <a:pt x="1" y="34"/>
                    </a:lnTo>
                    <a:lnTo>
                      <a:pt x="4" y="34"/>
                    </a:lnTo>
                    <a:lnTo>
                      <a:pt x="8" y="34"/>
                    </a:lnTo>
                    <a:lnTo>
                      <a:pt x="10" y="34"/>
                    </a:lnTo>
                    <a:lnTo>
                      <a:pt x="10" y="29"/>
                    </a:lnTo>
                    <a:lnTo>
                      <a:pt x="12" y="21"/>
                    </a:lnTo>
                    <a:lnTo>
                      <a:pt x="12" y="17"/>
                    </a:lnTo>
                    <a:lnTo>
                      <a:pt x="12" y="14"/>
                    </a:lnTo>
                    <a:lnTo>
                      <a:pt x="10" y="12"/>
                    </a:lnTo>
                    <a:lnTo>
                      <a:pt x="10" y="10"/>
                    </a:lnTo>
                    <a:lnTo>
                      <a:pt x="12" y="9"/>
                    </a:lnTo>
                    <a:lnTo>
                      <a:pt x="14" y="10"/>
                    </a:lnTo>
                    <a:lnTo>
                      <a:pt x="21" y="14"/>
                    </a:lnTo>
                    <a:lnTo>
                      <a:pt x="25" y="18"/>
                    </a:lnTo>
                    <a:lnTo>
                      <a:pt x="29" y="23"/>
                    </a:lnTo>
                    <a:lnTo>
                      <a:pt x="31" y="27"/>
                    </a:lnTo>
                    <a:lnTo>
                      <a:pt x="31" y="31"/>
                    </a:lnTo>
                    <a:lnTo>
                      <a:pt x="31" y="33"/>
                    </a:lnTo>
                    <a:lnTo>
                      <a:pt x="31" y="35"/>
                    </a:lnTo>
                    <a:lnTo>
                      <a:pt x="32" y="38"/>
                    </a:lnTo>
                    <a:lnTo>
                      <a:pt x="34" y="40"/>
                    </a:lnTo>
                    <a:lnTo>
                      <a:pt x="36" y="44"/>
                    </a:lnTo>
                    <a:lnTo>
                      <a:pt x="38" y="47"/>
                    </a:lnTo>
                    <a:lnTo>
                      <a:pt x="36" y="49"/>
                    </a:lnTo>
                    <a:lnTo>
                      <a:pt x="34" y="53"/>
                    </a:lnTo>
                    <a:lnTo>
                      <a:pt x="31" y="57"/>
                    </a:lnTo>
                    <a:lnTo>
                      <a:pt x="31" y="61"/>
                    </a:lnTo>
                    <a:lnTo>
                      <a:pt x="32" y="66"/>
                    </a:lnTo>
                    <a:lnTo>
                      <a:pt x="35" y="71"/>
                    </a:lnTo>
                    <a:lnTo>
                      <a:pt x="38" y="75"/>
                    </a:lnTo>
                    <a:lnTo>
                      <a:pt x="42" y="77"/>
                    </a:lnTo>
                    <a:lnTo>
                      <a:pt x="44" y="77"/>
                    </a:lnTo>
                    <a:lnTo>
                      <a:pt x="45" y="74"/>
                    </a:lnTo>
                    <a:lnTo>
                      <a:pt x="47" y="70"/>
                    </a:lnTo>
                    <a:lnTo>
                      <a:pt x="47" y="65"/>
                    </a:lnTo>
                    <a:lnTo>
                      <a:pt x="48" y="52"/>
                    </a:lnTo>
                    <a:lnTo>
                      <a:pt x="48" y="49"/>
                    </a:lnTo>
                    <a:lnTo>
                      <a:pt x="47" y="45"/>
                    </a:lnTo>
                    <a:lnTo>
                      <a:pt x="42" y="40"/>
                    </a:lnTo>
                    <a:lnTo>
                      <a:pt x="36" y="33"/>
                    </a:lnTo>
                    <a:lnTo>
                      <a:pt x="35" y="27"/>
                    </a:lnTo>
                    <a:lnTo>
                      <a:pt x="36" y="23"/>
                    </a:lnTo>
                    <a:lnTo>
                      <a:pt x="38" y="21"/>
                    </a:lnTo>
                    <a:lnTo>
                      <a:pt x="40" y="20"/>
                    </a:lnTo>
                    <a:lnTo>
                      <a:pt x="43" y="20"/>
                    </a:lnTo>
                    <a:lnTo>
                      <a:pt x="45" y="20"/>
                    </a:lnTo>
                    <a:lnTo>
                      <a:pt x="45" y="18"/>
                    </a:lnTo>
                    <a:lnTo>
                      <a:pt x="45" y="13"/>
                    </a:lnTo>
                    <a:lnTo>
                      <a:pt x="48" y="9"/>
                    </a:lnTo>
                    <a:lnTo>
                      <a:pt x="49" y="7"/>
                    </a:lnTo>
                    <a:lnTo>
                      <a:pt x="51" y="8"/>
                    </a:lnTo>
                    <a:lnTo>
                      <a:pt x="53" y="9"/>
                    </a:lnTo>
                    <a:lnTo>
                      <a:pt x="57" y="10"/>
                    </a:lnTo>
                    <a:lnTo>
                      <a:pt x="60" y="5"/>
                    </a:lnTo>
                    <a:lnTo>
                      <a:pt x="64" y="1"/>
                    </a:lnTo>
                    <a:lnTo>
                      <a:pt x="65" y="0"/>
                    </a:lnTo>
                    <a:lnTo>
                      <a:pt x="69" y="1"/>
                    </a:lnTo>
                    <a:lnTo>
                      <a:pt x="71" y="5"/>
                    </a:lnTo>
                    <a:lnTo>
                      <a:pt x="74" y="8"/>
                    </a:lnTo>
                    <a:lnTo>
                      <a:pt x="74" y="10"/>
                    </a:lnTo>
                    <a:lnTo>
                      <a:pt x="77" y="9"/>
                    </a:lnTo>
                    <a:lnTo>
                      <a:pt x="79" y="7"/>
                    </a:lnTo>
                    <a:lnTo>
                      <a:pt x="82" y="5"/>
                    </a:lnTo>
                    <a:lnTo>
                      <a:pt x="84" y="5"/>
                    </a:lnTo>
                    <a:lnTo>
                      <a:pt x="84" y="7"/>
                    </a:lnTo>
                    <a:lnTo>
                      <a:pt x="86" y="12"/>
                    </a:lnTo>
                    <a:lnTo>
                      <a:pt x="87" y="20"/>
                    </a:lnTo>
                    <a:lnTo>
                      <a:pt x="91" y="20"/>
                    </a:lnTo>
                    <a:lnTo>
                      <a:pt x="93" y="22"/>
                    </a:lnTo>
                    <a:lnTo>
                      <a:pt x="95" y="25"/>
                    </a:lnTo>
                    <a:lnTo>
                      <a:pt x="95" y="29"/>
                    </a:lnTo>
                    <a:lnTo>
                      <a:pt x="95" y="33"/>
                    </a:lnTo>
                    <a:lnTo>
                      <a:pt x="93" y="36"/>
                    </a:lnTo>
                    <a:lnTo>
                      <a:pt x="91" y="42"/>
                    </a:lnTo>
                    <a:lnTo>
                      <a:pt x="87" y="45"/>
                    </a:lnTo>
                    <a:lnTo>
                      <a:pt x="86" y="48"/>
                    </a:lnTo>
                    <a:lnTo>
                      <a:pt x="84" y="49"/>
                    </a:lnTo>
                    <a:lnTo>
                      <a:pt x="86" y="60"/>
                    </a:lnTo>
                    <a:lnTo>
                      <a:pt x="87" y="62"/>
                    </a:lnTo>
                    <a:lnTo>
                      <a:pt x="89" y="66"/>
                    </a:lnTo>
                    <a:lnTo>
                      <a:pt x="93" y="67"/>
                    </a:lnTo>
                    <a:lnTo>
                      <a:pt x="97" y="70"/>
                    </a:lnTo>
                    <a:lnTo>
                      <a:pt x="109" y="71"/>
                    </a:lnTo>
                    <a:lnTo>
                      <a:pt x="122" y="74"/>
                    </a:lnTo>
                    <a:lnTo>
                      <a:pt x="137" y="78"/>
                    </a:lnTo>
                    <a:lnTo>
                      <a:pt x="147" y="80"/>
                    </a:lnTo>
                    <a:lnTo>
                      <a:pt x="152" y="80"/>
                    </a:lnTo>
                    <a:lnTo>
                      <a:pt x="156" y="80"/>
                    </a:lnTo>
                    <a:lnTo>
                      <a:pt x="157" y="78"/>
                    </a:lnTo>
                    <a:lnTo>
                      <a:pt x="157" y="75"/>
                    </a:lnTo>
                    <a:lnTo>
                      <a:pt x="154" y="74"/>
                    </a:lnTo>
                    <a:lnTo>
                      <a:pt x="141" y="70"/>
                    </a:lnTo>
                    <a:lnTo>
                      <a:pt x="130" y="67"/>
                    </a:lnTo>
                    <a:lnTo>
                      <a:pt x="121" y="65"/>
                    </a:lnTo>
                    <a:lnTo>
                      <a:pt x="113" y="61"/>
                    </a:lnTo>
                    <a:lnTo>
                      <a:pt x="108" y="57"/>
                    </a:lnTo>
                    <a:lnTo>
                      <a:pt x="102" y="52"/>
                    </a:lnTo>
                    <a:lnTo>
                      <a:pt x="100" y="47"/>
                    </a:lnTo>
                    <a:lnTo>
                      <a:pt x="97" y="40"/>
                    </a:lnTo>
                    <a:lnTo>
                      <a:pt x="97" y="33"/>
                    </a:lnTo>
                    <a:lnTo>
                      <a:pt x="97" y="27"/>
                    </a:lnTo>
                    <a:lnTo>
                      <a:pt x="99" y="22"/>
                    </a:lnTo>
                    <a:lnTo>
                      <a:pt x="101" y="18"/>
                    </a:lnTo>
                    <a:lnTo>
                      <a:pt x="105" y="14"/>
                    </a:lnTo>
                    <a:lnTo>
                      <a:pt x="109" y="10"/>
                    </a:lnTo>
                    <a:lnTo>
                      <a:pt x="113" y="8"/>
                    </a:lnTo>
                    <a:lnTo>
                      <a:pt x="118" y="7"/>
                    </a:lnTo>
                    <a:lnTo>
                      <a:pt x="123" y="7"/>
                    </a:lnTo>
                    <a:lnTo>
                      <a:pt x="128" y="7"/>
                    </a:lnTo>
                    <a:lnTo>
                      <a:pt x="132" y="8"/>
                    </a:lnTo>
                    <a:lnTo>
                      <a:pt x="145" y="14"/>
                    </a:lnTo>
                    <a:lnTo>
                      <a:pt x="153" y="18"/>
                    </a:lnTo>
                    <a:lnTo>
                      <a:pt x="157" y="20"/>
                    </a:lnTo>
                    <a:lnTo>
                      <a:pt x="158" y="20"/>
                    </a:lnTo>
                    <a:lnTo>
                      <a:pt x="159" y="18"/>
                    </a:lnTo>
                    <a:lnTo>
                      <a:pt x="161" y="14"/>
                    </a:lnTo>
                    <a:lnTo>
                      <a:pt x="161" y="12"/>
                    </a:lnTo>
                    <a:lnTo>
                      <a:pt x="162" y="10"/>
                    </a:lnTo>
                    <a:lnTo>
                      <a:pt x="165" y="12"/>
                    </a:lnTo>
                    <a:lnTo>
                      <a:pt x="167" y="14"/>
                    </a:lnTo>
                    <a:lnTo>
                      <a:pt x="171" y="18"/>
                    </a:lnTo>
                    <a:lnTo>
                      <a:pt x="171" y="25"/>
                    </a:lnTo>
                    <a:lnTo>
                      <a:pt x="171" y="29"/>
                    </a:lnTo>
                    <a:lnTo>
                      <a:pt x="169" y="31"/>
                    </a:lnTo>
                    <a:lnTo>
                      <a:pt x="166" y="34"/>
                    </a:lnTo>
                    <a:lnTo>
                      <a:pt x="162" y="36"/>
                    </a:lnTo>
                    <a:lnTo>
                      <a:pt x="161" y="38"/>
                    </a:lnTo>
                    <a:lnTo>
                      <a:pt x="156" y="42"/>
                    </a:lnTo>
                    <a:lnTo>
                      <a:pt x="148" y="43"/>
                    </a:lnTo>
                    <a:lnTo>
                      <a:pt x="140" y="42"/>
                    </a:lnTo>
                    <a:lnTo>
                      <a:pt x="134" y="38"/>
                    </a:lnTo>
                    <a:lnTo>
                      <a:pt x="124" y="33"/>
                    </a:lnTo>
                    <a:lnTo>
                      <a:pt x="121" y="30"/>
                    </a:lnTo>
                    <a:lnTo>
                      <a:pt x="117" y="29"/>
                    </a:lnTo>
                    <a:lnTo>
                      <a:pt x="114" y="29"/>
                    </a:lnTo>
                    <a:lnTo>
                      <a:pt x="113" y="30"/>
                    </a:lnTo>
                    <a:lnTo>
                      <a:pt x="112" y="33"/>
                    </a:lnTo>
                    <a:lnTo>
                      <a:pt x="110" y="34"/>
                    </a:lnTo>
                    <a:lnTo>
                      <a:pt x="112" y="36"/>
                    </a:lnTo>
                    <a:lnTo>
                      <a:pt x="113" y="39"/>
                    </a:lnTo>
                    <a:lnTo>
                      <a:pt x="114" y="40"/>
                    </a:lnTo>
                    <a:lnTo>
                      <a:pt x="117" y="42"/>
                    </a:lnTo>
                    <a:lnTo>
                      <a:pt x="124" y="44"/>
                    </a:lnTo>
                    <a:lnTo>
                      <a:pt x="132" y="47"/>
                    </a:lnTo>
                    <a:lnTo>
                      <a:pt x="136" y="47"/>
                    </a:lnTo>
                    <a:lnTo>
                      <a:pt x="143" y="48"/>
                    </a:lnTo>
                    <a:lnTo>
                      <a:pt x="150" y="51"/>
                    </a:lnTo>
                    <a:lnTo>
                      <a:pt x="153" y="52"/>
                    </a:lnTo>
                    <a:lnTo>
                      <a:pt x="157" y="53"/>
                    </a:lnTo>
                    <a:lnTo>
                      <a:pt x="165" y="56"/>
                    </a:lnTo>
                    <a:lnTo>
                      <a:pt x="170" y="62"/>
                    </a:lnTo>
                    <a:lnTo>
                      <a:pt x="174" y="69"/>
                    </a:lnTo>
                    <a:lnTo>
                      <a:pt x="175" y="77"/>
                    </a:lnTo>
                    <a:lnTo>
                      <a:pt x="174" y="86"/>
                    </a:lnTo>
                    <a:lnTo>
                      <a:pt x="171" y="88"/>
                    </a:lnTo>
                    <a:lnTo>
                      <a:pt x="170" y="91"/>
                    </a:lnTo>
                    <a:lnTo>
                      <a:pt x="166" y="93"/>
                    </a:lnTo>
                    <a:lnTo>
                      <a:pt x="163" y="95"/>
                    </a:lnTo>
                    <a:lnTo>
                      <a:pt x="154" y="96"/>
                    </a:lnTo>
                    <a:lnTo>
                      <a:pt x="150" y="96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64" name="Freeform 326"/>
              <p:cNvSpPr/>
              <p:nvPr userDrawn="1"/>
            </p:nvSpPr>
            <p:spPr bwMode="auto">
              <a:xfrm>
                <a:off x="112" y="112"/>
                <a:ext cx="57" cy="68"/>
              </a:xfrm>
              <a:custGeom>
                <a:gdLst>
                  <a:gd name="T0" fmla="*/ 147 w 170"/>
                  <a:gd name="T1" fmla="*/ 101 h 202"/>
                  <a:gd name="T2" fmla="*/ 147 w 170"/>
                  <a:gd name="T3" fmla="*/ 114 h 202"/>
                  <a:gd name="T4" fmla="*/ 137 w 170"/>
                  <a:gd name="T5" fmla="*/ 129 h 202"/>
                  <a:gd name="T6" fmla="*/ 126 w 170"/>
                  <a:gd name="T7" fmla="*/ 150 h 202"/>
                  <a:gd name="T8" fmla="*/ 113 w 170"/>
                  <a:gd name="T9" fmla="*/ 153 h 202"/>
                  <a:gd name="T10" fmla="*/ 105 w 170"/>
                  <a:gd name="T11" fmla="*/ 140 h 202"/>
                  <a:gd name="T12" fmla="*/ 99 w 170"/>
                  <a:gd name="T13" fmla="*/ 131 h 202"/>
                  <a:gd name="T14" fmla="*/ 117 w 170"/>
                  <a:gd name="T15" fmla="*/ 118 h 202"/>
                  <a:gd name="T16" fmla="*/ 112 w 170"/>
                  <a:gd name="T17" fmla="*/ 110 h 202"/>
                  <a:gd name="T18" fmla="*/ 102 w 170"/>
                  <a:gd name="T19" fmla="*/ 114 h 202"/>
                  <a:gd name="T20" fmla="*/ 93 w 170"/>
                  <a:gd name="T21" fmla="*/ 148 h 202"/>
                  <a:gd name="T22" fmla="*/ 90 w 170"/>
                  <a:gd name="T23" fmla="*/ 160 h 202"/>
                  <a:gd name="T24" fmla="*/ 73 w 170"/>
                  <a:gd name="T25" fmla="*/ 173 h 202"/>
                  <a:gd name="T26" fmla="*/ 53 w 170"/>
                  <a:gd name="T27" fmla="*/ 192 h 202"/>
                  <a:gd name="T28" fmla="*/ 44 w 170"/>
                  <a:gd name="T29" fmla="*/ 192 h 202"/>
                  <a:gd name="T30" fmla="*/ 23 w 170"/>
                  <a:gd name="T31" fmla="*/ 202 h 202"/>
                  <a:gd name="T32" fmla="*/ 25 w 170"/>
                  <a:gd name="T33" fmla="*/ 179 h 202"/>
                  <a:gd name="T34" fmla="*/ 47 w 170"/>
                  <a:gd name="T35" fmla="*/ 157 h 202"/>
                  <a:gd name="T36" fmla="*/ 67 w 170"/>
                  <a:gd name="T37" fmla="*/ 149 h 202"/>
                  <a:gd name="T38" fmla="*/ 73 w 170"/>
                  <a:gd name="T39" fmla="*/ 113 h 202"/>
                  <a:gd name="T40" fmla="*/ 74 w 170"/>
                  <a:gd name="T41" fmla="*/ 107 h 202"/>
                  <a:gd name="T42" fmla="*/ 67 w 170"/>
                  <a:gd name="T43" fmla="*/ 116 h 202"/>
                  <a:gd name="T44" fmla="*/ 52 w 170"/>
                  <a:gd name="T45" fmla="*/ 136 h 202"/>
                  <a:gd name="T46" fmla="*/ 35 w 170"/>
                  <a:gd name="T47" fmla="*/ 150 h 202"/>
                  <a:gd name="T48" fmla="*/ 21 w 170"/>
                  <a:gd name="T49" fmla="*/ 151 h 202"/>
                  <a:gd name="T50" fmla="*/ 5 w 170"/>
                  <a:gd name="T51" fmla="*/ 158 h 202"/>
                  <a:gd name="T52" fmla="*/ 5 w 170"/>
                  <a:gd name="T53" fmla="*/ 140 h 202"/>
                  <a:gd name="T54" fmla="*/ 3 w 170"/>
                  <a:gd name="T55" fmla="*/ 124 h 202"/>
                  <a:gd name="T56" fmla="*/ 26 w 170"/>
                  <a:gd name="T57" fmla="*/ 119 h 202"/>
                  <a:gd name="T58" fmla="*/ 42 w 170"/>
                  <a:gd name="T59" fmla="*/ 111 h 202"/>
                  <a:gd name="T60" fmla="*/ 21 w 170"/>
                  <a:gd name="T61" fmla="*/ 103 h 202"/>
                  <a:gd name="T62" fmla="*/ 10 w 170"/>
                  <a:gd name="T63" fmla="*/ 97 h 202"/>
                  <a:gd name="T64" fmla="*/ 5 w 170"/>
                  <a:gd name="T65" fmla="*/ 65 h 202"/>
                  <a:gd name="T66" fmla="*/ 3 w 170"/>
                  <a:gd name="T67" fmla="*/ 43 h 202"/>
                  <a:gd name="T68" fmla="*/ 8 w 170"/>
                  <a:gd name="T69" fmla="*/ 23 h 202"/>
                  <a:gd name="T70" fmla="*/ 10 w 170"/>
                  <a:gd name="T71" fmla="*/ 8 h 202"/>
                  <a:gd name="T72" fmla="*/ 29 w 170"/>
                  <a:gd name="T73" fmla="*/ 31 h 202"/>
                  <a:gd name="T74" fmla="*/ 31 w 170"/>
                  <a:gd name="T75" fmla="*/ 53 h 202"/>
                  <a:gd name="T76" fmla="*/ 30 w 170"/>
                  <a:gd name="T77" fmla="*/ 79 h 202"/>
                  <a:gd name="T78" fmla="*/ 43 w 170"/>
                  <a:gd name="T79" fmla="*/ 62 h 202"/>
                  <a:gd name="T80" fmla="*/ 32 w 170"/>
                  <a:gd name="T81" fmla="*/ 31 h 202"/>
                  <a:gd name="T82" fmla="*/ 43 w 170"/>
                  <a:gd name="T83" fmla="*/ 19 h 202"/>
                  <a:gd name="T84" fmla="*/ 52 w 170"/>
                  <a:gd name="T85" fmla="*/ 9 h 202"/>
                  <a:gd name="T86" fmla="*/ 65 w 170"/>
                  <a:gd name="T87" fmla="*/ 1 h 202"/>
                  <a:gd name="T88" fmla="*/ 77 w 170"/>
                  <a:gd name="T89" fmla="*/ 9 h 202"/>
                  <a:gd name="T90" fmla="*/ 84 w 170"/>
                  <a:gd name="T91" fmla="*/ 22 h 202"/>
                  <a:gd name="T92" fmla="*/ 92 w 170"/>
                  <a:gd name="T93" fmla="*/ 31 h 202"/>
                  <a:gd name="T94" fmla="*/ 82 w 170"/>
                  <a:gd name="T95" fmla="*/ 62 h 202"/>
                  <a:gd name="T96" fmla="*/ 119 w 170"/>
                  <a:gd name="T97" fmla="*/ 76 h 202"/>
                  <a:gd name="T98" fmla="*/ 143 w 170"/>
                  <a:gd name="T99" fmla="*/ 78 h 202"/>
                  <a:gd name="T100" fmla="*/ 97 w 170"/>
                  <a:gd name="T101" fmla="*/ 46 h 202"/>
                  <a:gd name="T102" fmla="*/ 108 w 170"/>
                  <a:gd name="T103" fmla="*/ 14 h 202"/>
                  <a:gd name="T104" fmla="*/ 156 w 170"/>
                  <a:gd name="T105" fmla="*/ 18 h 202"/>
                  <a:gd name="T106" fmla="*/ 167 w 170"/>
                  <a:gd name="T107" fmla="*/ 15 h 202"/>
                  <a:gd name="T108" fmla="*/ 161 w 170"/>
                  <a:gd name="T109" fmla="*/ 35 h 202"/>
                  <a:gd name="T110" fmla="*/ 139 w 170"/>
                  <a:gd name="T111" fmla="*/ 40 h 202"/>
                  <a:gd name="T112" fmla="*/ 110 w 170"/>
                  <a:gd name="T113" fmla="*/ 34 h 202"/>
                  <a:gd name="T114" fmla="*/ 123 w 170"/>
                  <a:gd name="T115" fmla="*/ 45 h 202"/>
                  <a:gd name="T116" fmla="*/ 152 w 170"/>
                  <a:gd name="T117" fmla="*/ 57 h 202"/>
                  <a:gd name="T118" fmla="*/ 158 w 170"/>
                  <a:gd name="T119" fmla="*/ 91 h 20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170" h="201">
                    <a:moveTo>
                      <a:pt x="132" y="94"/>
                    </a:moveTo>
                    <a:lnTo>
                      <a:pt x="132" y="94"/>
                    </a:lnTo>
                    <a:lnTo>
                      <a:pt x="137" y="100"/>
                    </a:lnTo>
                    <a:lnTo>
                      <a:pt x="140" y="101"/>
                    </a:lnTo>
                    <a:lnTo>
                      <a:pt x="143" y="101"/>
                    </a:lnTo>
                    <a:lnTo>
                      <a:pt x="147" y="101"/>
                    </a:lnTo>
                    <a:lnTo>
                      <a:pt x="149" y="101"/>
                    </a:lnTo>
                    <a:lnTo>
                      <a:pt x="150" y="101"/>
                    </a:lnTo>
                    <a:lnTo>
                      <a:pt x="149" y="105"/>
                    </a:lnTo>
                    <a:lnTo>
                      <a:pt x="149" y="107"/>
                    </a:lnTo>
                    <a:lnTo>
                      <a:pt x="148" y="111"/>
                    </a:lnTo>
                    <a:lnTo>
                      <a:pt x="147" y="114"/>
                    </a:lnTo>
                    <a:lnTo>
                      <a:pt x="144" y="116"/>
                    </a:lnTo>
                    <a:lnTo>
                      <a:pt x="143" y="118"/>
                    </a:lnTo>
                    <a:lnTo>
                      <a:pt x="143" y="119"/>
                    </a:lnTo>
                    <a:lnTo>
                      <a:pt x="143" y="124"/>
                    </a:lnTo>
                    <a:lnTo>
                      <a:pt x="139" y="128"/>
                    </a:lnTo>
                    <a:lnTo>
                      <a:pt x="137" y="129"/>
                    </a:lnTo>
                    <a:lnTo>
                      <a:pt x="137" y="131"/>
                    </a:lnTo>
                    <a:lnTo>
                      <a:pt x="135" y="136"/>
                    </a:lnTo>
                    <a:lnTo>
                      <a:pt x="132" y="141"/>
                    </a:lnTo>
                    <a:lnTo>
                      <a:pt x="128" y="149"/>
                    </a:lnTo>
                    <a:lnTo>
                      <a:pt x="127" y="150"/>
                    </a:lnTo>
                    <a:lnTo>
                      <a:pt x="126" y="150"/>
                    </a:lnTo>
                    <a:lnTo>
                      <a:pt x="123" y="149"/>
                    </a:lnTo>
                    <a:lnTo>
                      <a:pt x="122" y="146"/>
                    </a:lnTo>
                    <a:lnTo>
                      <a:pt x="121" y="146"/>
                    </a:lnTo>
                    <a:lnTo>
                      <a:pt x="119" y="149"/>
                    </a:lnTo>
                    <a:lnTo>
                      <a:pt x="115" y="150"/>
                    </a:lnTo>
                    <a:lnTo>
                      <a:pt x="113" y="153"/>
                    </a:lnTo>
                    <a:lnTo>
                      <a:pt x="112" y="154"/>
                    </a:lnTo>
                    <a:lnTo>
                      <a:pt x="110" y="155"/>
                    </a:lnTo>
                    <a:lnTo>
                      <a:pt x="109" y="154"/>
                    </a:lnTo>
                    <a:lnTo>
                      <a:pt x="108" y="150"/>
                    </a:lnTo>
                    <a:lnTo>
                      <a:pt x="106" y="145"/>
                    </a:lnTo>
                    <a:lnTo>
                      <a:pt x="105" y="140"/>
                    </a:lnTo>
                    <a:lnTo>
                      <a:pt x="105" y="136"/>
                    </a:lnTo>
                    <a:lnTo>
                      <a:pt x="106" y="133"/>
                    </a:lnTo>
                    <a:lnTo>
                      <a:pt x="100" y="135"/>
                    </a:lnTo>
                    <a:lnTo>
                      <a:pt x="99" y="135"/>
                    </a:lnTo>
                    <a:lnTo>
                      <a:pt x="99" y="133"/>
                    </a:lnTo>
                    <a:lnTo>
                      <a:pt x="99" y="131"/>
                    </a:lnTo>
                    <a:lnTo>
                      <a:pt x="101" y="125"/>
                    </a:lnTo>
                    <a:lnTo>
                      <a:pt x="102" y="123"/>
                    </a:lnTo>
                    <a:lnTo>
                      <a:pt x="105" y="119"/>
                    </a:lnTo>
                    <a:lnTo>
                      <a:pt x="109" y="118"/>
                    </a:lnTo>
                    <a:lnTo>
                      <a:pt x="113" y="116"/>
                    </a:lnTo>
                    <a:lnTo>
                      <a:pt x="117" y="118"/>
                    </a:lnTo>
                    <a:lnTo>
                      <a:pt x="119" y="119"/>
                    </a:lnTo>
                    <a:lnTo>
                      <a:pt x="122" y="118"/>
                    </a:lnTo>
                    <a:lnTo>
                      <a:pt x="123" y="115"/>
                    </a:lnTo>
                    <a:lnTo>
                      <a:pt x="122" y="113"/>
                    </a:lnTo>
                    <a:lnTo>
                      <a:pt x="115" y="111"/>
                    </a:lnTo>
                    <a:lnTo>
                      <a:pt x="112" y="110"/>
                    </a:lnTo>
                    <a:lnTo>
                      <a:pt x="108" y="106"/>
                    </a:lnTo>
                    <a:lnTo>
                      <a:pt x="105" y="102"/>
                    </a:lnTo>
                    <a:lnTo>
                      <a:pt x="104" y="102"/>
                    </a:lnTo>
                    <a:lnTo>
                      <a:pt x="102" y="103"/>
                    </a:lnTo>
                    <a:lnTo>
                      <a:pt x="102" y="106"/>
                    </a:lnTo>
                    <a:lnTo>
                      <a:pt x="102" y="114"/>
                    </a:lnTo>
                    <a:lnTo>
                      <a:pt x="99" y="122"/>
                    </a:lnTo>
                    <a:lnTo>
                      <a:pt x="93" y="131"/>
                    </a:lnTo>
                    <a:lnTo>
                      <a:pt x="91" y="136"/>
                    </a:lnTo>
                    <a:lnTo>
                      <a:pt x="91" y="141"/>
                    </a:lnTo>
                    <a:lnTo>
                      <a:pt x="91" y="146"/>
                    </a:lnTo>
                    <a:lnTo>
                      <a:pt x="93" y="148"/>
                    </a:lnTo>
                    <a:lnTo>
                      <a:pt x="96" y="149"/>
                    </a:lnTo>
                    <a:lnTo>
                      <a:pt x="97" y="149"/>
                    </a:lnTo>
                    <a:lnTo>
                      <a:pt x="97" y="150"/>
                    </a:lnTo>
                    <a:lnTo>
                      <a:pt x="97" y="151"/>
                    </a:lnTo>
                    <a:lnTo>
                      <a:pt x="93" y="155"/>
                    </a:lnTo>
                    <a:lnTo>
                      <a:pt x="90" y="160"/>
                    </a:lnTo>
                    <a:lnTo>
                      <a:pt x="86" y="162"/>
                    </a:lnTo>
                    <a:lnTo>
                      <a:pt x="83" y="166"/>
                    </a:lnTo>
                    <a:lnTo>
                      <a:pt x="82" y="168"/>
                    </a:lnTo>
                    <a:lnTo>
                      <a:pt x="78" y="170"/>
                    </a:lnTo>
                    <a:lnTo>
                      <a:pt x="74" y="172"/>
                    </a:lnTo>
                    <a:lnTo>
                      <a:pt x="73" y="173"/>
                    </a:lnTo>
                    <a:lnTo>
                      <a:pt x="69" y="177"/>
                    </a:lnTo>
                    <a:lnTo>
                      <a:pt x="66" y="179"/>
                    </a:lnTo>
                    <a:lnTo>
                      <a:pt x="64" y="180"/>
                    </a:lnTo>
                    <a:lnTo>
                      <a:pt x="61" y="185"/>
                    </a:lnTo>
                    <a:lnTo>
                      <a:pt x="57" y="189"/>
                    </a:lnTo>
                    <a:lnTo>
                      <a:pt x="53" y="192"/>
                    </a:lnTo>
                    <a:lnTo>
                      <a:pt x="52" y="193"/>
                    </a:lnTo>
                    <a:lnTo>
                      <a:pt x="52" y="194"/>
                    </a:lnTo>
                    <a:lnTo>
                      <a:pt x="51" y="195"/>
                    </a:lnTo>
                    <a:lnTo>
                      <a:pt x="48" y="194"/>
                    </a:lnTo>
                    <a:lnTo>
                      <a:pt x="45" y="190"/>
                    </a:lnTo>
                    <a:lnTo>
                      <a:pt x="44" y="192"/>
                    </a:lnTo>
                    <a:lnTo>
                      <a:pt x="40" y="194"/>
                    </a:lnTo>
                    <a:lnTo>
                      <a:pt x="35" y="195"/>
                    </a:lnTo>
                    <a:lnTo>
                      <a:pt x="30" y="197"/>
                    </a:lnTo>
                    <a:lnTo>
                      <a:pt x="26" y="199"/>
                    </a:lnTo>
                    <a:lnTo>
                      <a:pt x="25" y="202"/>
                    </a:lnTo>
                    <a:lnTo>
                      <a:pt x="23" y="202"/>
                    </a:lnTo>
                    <a:lnTo>
                      <a:pt x="22" y="202"/>
                    </a:lnTo>
                    <a:lnTo>
                      <a:pt x="22" y="199"/>
                    </a:lnTo>
                    <a:lnTo>
                      <a:pt x="21" y="190"/>
                    </a:lnTo>
                    <a:lnTo>
                      <a:pt x="21" y="186"/>
                    </a:lnTo>
                    <a:lnTo>
                      <a:pt x="22" y="182"/>
                    </a:lnTo>
                    <a:lnTo>
                      <a:pt x="25" y="179"/>
                    </a:lnTo>
                    <a:lnTo>
                      <a:pt x="29" y="173"/>
                    </a:lnTo>
                    <a:lnTo>
                      <a:pt x="29" y="172"/>
                    </a:lnTo>
                    <a:lnTo>
                      <a:pt x="30" y="166"/>
                    </a:lnTo>
                    <a:lnTo>
                      <a:pt x="34" y="162"/>
                    </a:lnTo>
                    <a:lnTo>
                      <a:pt x="39" y="158"/>
                    </a:lnTo>
                    <a:lnTo>
                      <a:pt x="47" y="157"/>
                    </a:lnTo>
                    <a:lnTo>
                      <a:pt x="48" y="157"/>
                    </a:lnTo>
                    <a:lnTo>
                      <a:pt x="53" y="157"/>
                    </a:lnTo>
                    <a:lnTo>
                      <a:pt x="55" y="157"/>
                    </a:lnTo>
                    <a:lnTo>
                      <a:pt x="58" y="157"/>
                    </a:lnTo>
                    <a:lnTo>
                      <a:pt x="64" y="154"/>
                    </a:lnTo>
                    <a:lnTo>
                      <a:pt x="67" y="149"/>
                    </a:lnTo>
                    <a:lnTo>
                      <a:pt x="69" y="144"/>
                    </a:lnTo>
                    <a:lnTo>
                      <a:pt x="67" y="137"/>
                    </a:lnTo>
                    <a:lnTo>
                      <a:pt x="66" y="129"/>
                    </a:lnTo>
                    <a:lnTo>
                      <a:pt x="66" y="124"/>
                    </a:lnTo>
                    <a:lnTo>
                      <a:pt x="69" y="118"/>
                    </a:lnTo>
                    <a:lnTo>
                      <a:pt x="73" y="113"/>
                    </a:lnTo>
                    <a:lnTo>
                      <a:pt x="78" y="109"/>
                    </a:lnTo>
                    <a:lnTo>
                      <a:pt x="80" y="106"/>
                    </a:lnTo>
                    <a:lnTo>
                      <a:pt x="82" y="105"/>
                    </a:lnTo>
                    <a:lnTo>
                      <a:pt x="80" y="103"/>
                    </a:lnTo>
                    <a:lnTo>
                      <a:pt x="79" y="106"/>
                    </a:lnTo>
                    <a:lnTo>
                      <a:pt x="74" y="107"/>
                    </a:lnTo>
                    <a:lnTo>
                      <a:pt x="71" y="110"/>
                    </a:lnTo>
                    <a:lnTo>
                      <a:pt x="69" y="110"/>
                    </a:lnTo>
                    <a:lnTo>
                      <a:pt x="67" y="113"/>
                    </a:lnTo>
                    <a:lnTo>
                      <a:pt x="67" y="114"/>
                    </a:lnTo>
                    <a:lnTo>
                      <a:pt x="67" y="115"/>
                    </a:lnTo>
                    <a:lnTo>
                      <a:pt x="67" y="116"/>
                    </a:lnTo>
                    <a:lnTo>
                      <a:pt x="65" y="120"/>
                    </a:lnTo>
                    <a:lnTo>
                      <a:pt x="61" y="125"/>
                    </a:lnTo>
                    <a:lnTo>
                      <a:pt x="57" y="128"/>
                    </a:lnTo>
                    <a:lnTo>
                      <a:pt x="56" y="131"/>
                    </a:lnTo>
                    <a:lnTo>
                      <a:pt x="55" y="135"/>
                    </a:lnTo>
                    <a:lnTo>
                      <a:pt x="52" y="136"/>
                    </a:lnTo>
                    <a:lnTo>
                      <a:pt x="49" y="137"/>
                    </a:lnTo>
                    <a:lnTo>
                      <a:pt x="47" y="141"/>
                    </a:lnTo>
                    <a:lnTo>
                      <a:pt x="44" y="144"/>
                    </a:lnTo>
                    <a:lnTo>
                      <a:pt x="42" y="145"/>
                    </a:lnTo>
                    <a:lnTo>
                      <a:pt x="38" y="146"/>
                    </a:lnTo>
                    <a:lnTo>
                      <a:pt x="35" y="150"/>
                    </a:lnTo>
                    <a:lnTo>
                      <a:pt x="32" y="154"/>
                    </a:lnTo>
                    <a:lnTo>
                      <a:pt x="30" y="157"/>
                    </a:lnTo>
                    <a:lnTo>
                      <a:pt x="27" y="159"/>
                    </a:lnTo>
                    <a:lnTo>
                      <a:pt x="23" y="157"/>
                    </a:lnTo>
                    <a:lnTo>
                      <a:pt x="22" y="154"/>
                    </a:lnTo>
                    <a:lnTo>
                      <a:pt x="21" y="151"/>
                    </a:lnTo>
                    <a:lnTo>
                      <a:pt x="20" y="150"/>
                    </a:lnTo>
                    <a:lnTo>
                      <a:pt x="18" y="150"/>
                    </a:lnTo>
                    <a:lnTo>
                      <a:pt x="14" y="151"/>
                    </a:lnTo>
                    <a:lnTo>
                      <a:pt x="10" y="153"/>
                    </a:lnTo>
                    <a:lnTo>
                      <a:pt x="8" y="155"/>
                    </a:lnTo>
                    <a:lnTo>
                      <a:pt x="5" y="158"/>
                    </a:lnTo>
                    <a:lnTo>
                      <a:pt x="5" y="159"/>
                    </a:lnTo>
                    <a:lnTo>
                      <a:pt x="4" y="158"/>
                    </a:lnTo>
                    <a:lnTo>
                      <a:pt x="3" y="157"/>
                    </a:lnTo>
                    <a:lnTo>
                      <a:pt x="3" y="150"/>
                    </a:lnTo>
                    <a:lnTo>
                      <a:pt x="3" y="144"/>
                    </a:lnTo>
                    <a:lnTo>
                      <a:pt x="5" y="140"/>
                    </a:lnTo>
                    <a:lnTo>
                      <a:pt x="9" y="132"/>
                    </a:lnTo>
                    <a:lnTo>
                      <a:pt x="10" y="129"/>
                    </a:lnTo>
                    <a:lnTo>
                      <a:pt x="9" y="128"/>
                    </a:lnTo>
                    <a:lnTo>
                      <a:pt x="7" y="125"/>
                    </a:lnTo>
                    <a:lnTo>
                      <a:pt x="4" y="125"/>
                    </a:lnTo>
                    <a:lnTo>
                      <a:pt x="3" y="124"/>
                    </a:lnTo>
                    <a:lnTo>
                      <a:pt x="3" y="123"/>
                    </a:lnTo>
                    <a:lnTo>
                      <a:pt x="8" y="120"/>
                    </a:lnTo>
                    <a:lnTo>
                      <a:pt x="13" y="116"/>
                    </a:lnTo>
                    <a:lnTo>
                      <a:pt x="17" y="116"/>
                    </a:lnTo>
                    <a:lnTo>
                      <a:pt x="22" y="116"/>
                    </a:lnTo>
                    <a:lnTo>
                      <a:pt x="26" y="119"/>
                    </a:lnTo>
                    <a:lnTo>
                      <a:pt x="31" y="123"/>
                    </a:lnTo>
                    <a:lnTo>
                      <a:pt x="34" y="123"/>
                    </a:lnTo>
                    <a:lnTo>
                      <a:pt x="36" y="122"/>
                    </a:lnTo>
                    <a:lnTo>
                      <a:pt x="39" y="119"/>
                    </a:lnTo>
                    <a:lnTo>
                      <a:pt x="40" y="114"/>
                    </a:lnTo>
                    <a:lnTo>
                      <a:pt x="42" y="111"/>
                    </a:lnTo>
                    <a:lnTo>
                      <a:pt x="40" y="106"/>
                    </a:lnTo>
                    <a:lnTo>
                      <a:pt x="38" y="102"/>
                    </a:lnTo>
                    <a:lnTo>
                      <a:pt x="35" y="101"/>
                    </a:lnTo>
                    <a:lnTo>
                      <a:pt x="30" y="100"/>
                    </a:lnTo>
                    <a:lnTo>
                      <a:pt x="26" y="101"/>
                    </a:lnTo>
                    <a:lnTo>
                      <a:pt x="21" y="103"/>
                    </a:lnTo>
                    <a:lnTo>
                      <a:pt x="20" y="105"/>
                    </a:lnTo>
                    <a:lnTo>
                      <a:pt x="18" y="107"/>
                    </a:lnTo>
                    <a:lnTo>
                      <a:pt x="17" y="109"/>
                    </a:lnTo>
                    <a:lnTo>
                      <a:pt x="16" y="107"/>
                    </a:lnTo>
                    <a:lnTo>
                      <a:pt x="13" y="103"/>
                    </a:lnTo>
                    <a:lnTo>
                      <a:pt x="10" y="97"/>
                    </a:lnTo>
                    <a:lnTo>
                      <a:pt x="9" y="89"/>
                    </a:lnTo>
                    <a:lnTo>
                      <a:pt x="9" y="84"/>
                    </a:lnTo>
                    <a:lnTo>
                      <a:pt x="7" y="79"/>
                    </a:lnTo>
                    <a:lnTo>
                      <a:pt x="7" y="74"/>
                    </a:lnTo>
                    <a:lnTo>
                      <a:pt x="8" y="67"/>
                    </a:lnTo>
                    <a:lnTo>
                      <a:pt x="5" y="65"/>
                    </a:lnTo>
                    <a:lnTo>
                      <a:pt x="5" y="61"/>
                    </a:lnTo>
                    <a:lnTo>
                      <a:pt x="5" y="58"/>
                    </a:lnTo>
                    <a:lnTo>
                      <a:pt x="7" y="56"/>
                    </a:lnTo>
                    <a:lnTo>
                      <a:pt x="7" y="54"/>
                    </a:lnTo>
                    <a:lnTo>
                      <a:pt x="4" y="50"/>
                    </a:lnTo>
                    <a:lnTo>
                      <a:pt x="3" y="43"/>
                    </a:lnTo>
                    <a:lnTo>
                      <a:pt x="0" y="35"/>
                    </a:lnTo>
                    <a:lnTo>
                      <a:pt x="1" y="34"/>
                    </a:lnTo>
                    <a:lnTo>
                      <a:pt x="5" y="32"/>
                    </a:lnTo>
                    <a:lnTo>
                      <a:pt x="8" y="32"/>
                    </a:lnTo>
                    <a:lnTo>
                      <a:pt x="7" y="30"/>
                    </a:lnTo>
                    <a:lnTo>
                      <a:pt x="8" y="23"/>
                    </a:lnTo>
                    <a:lnTo>
                      <a:pt x="9" y="18"/>
                    </a:lnTo>
                    <a:lnTo>
                      <a:pt x="8" y="13"/>
                    </a:lnTo>
                    <a:lnTo>
                      <a:pt x="7" y="10"/>
                    </a:lnTo>
                    <a:lnTo>
                      <a:pt x="7" y="8"/>
                    </a:lnTo>
                    <a:lnTo>
                      <a:pt x="8" y="8"/>
                    </a:lnTo>
                    <a:lnTo>
                      <a:pt x="10" y="8"/>
                    </a:lnTo>
                    <a:lnTo>
                      <a:pt x="14" y="10"/>
                    </a:lnTo>
                    <a:lnTo>
                      <a:pt x="22" y="15"/>
                    </a:lnTo>
                    <a:lnTo>
                      <a:pt x="25" y="19"/>
                    </a:lnTo>
                    <a:lnTo>
                      <a:pt x="27" y="23"/>
                    </a:lnTo>
                    <a:lnTo>
                      <a:pt x="29" y="27"/>
                    </a:lnTo>
                    <a:lnTo>
                      <a:pt x="29" y="31"/>
                    </a:lnTo>
                    <a:lnTo>
                      <a:pt x="29" y="35"/>
                    </a:lnTo>
                    <a:lnTo>
                      <a:pt x="34" y="41"/>
                    </a:lnTo>
                    <a:lnTo>
                      <a:pt x="35" y="44"/>
                    </a:lnTo>
                    <a:lnTo>
                      <a:pt x="35" y="46"/>
                    </a:lnTo>
                    <a:lnTo>
                      <a:pt x="34" y="50"/>
                    </a:lnTo>
                    <a:lnTo>
                      <a:pt x="31" y="53"/>
                    </a:lnTo>
                    <a:lnTo>
                      <a:pt x="27" y="59"/>
                    </a:lnTo>
                    <a:lnTo>
                      <a:pt x="26" y="62"/>
                    </a:lnTo>
                    <a:lnTo>
                      <a:pt x="26" y="66"/>
                    </a:lnTo>
                    <a:lnTo>
                      <a:pt x="26" y="72"/>
                    </a:lnTo>
                    <a:lnTo>
                      <a:pt x="29" y="76"/>
                    </a:lnTo>
                    <a:lnTo>
                      <a:pt x="30" y="79"/>
                    </a:lnTo>
                    <a:lnTo>
                      <a:pt x="34" y="80"/>
                    </a:lnTo>
                    <a:lnTo>
                      <a:pt x="36" y="79"/>
                    </a:lnTo>
                    <a:lnTo>
                      <a:pt x="39" y="76"/>
                    </a:lnTo>
                    <a:lnTo>
                      <a:pt x="42" y="72"/>
                    </a:lnTo>
                    <a:lnTo>
                      <a:pt x="42" y="68"/>
                    </a:lnTo>
                    <a:lnTo>
                      <a:pt x="43" y="62"/>
                    </a:lnTo>
                    <a:lnTo>
                      <a:pt x="43" y="56"/>
                    </a:lnTo>
                    <a:lnTo>
                      <a:pt x="44" y="52"/>
                    </a:lnTo>
                    <a:lnTo>
                      <a:pt x="43" y="46"/>
                    </a:lnTo>
                    <a:lnTo>
                      <a:pt x="38" y="41"/>
                    </a:lnTo>
                    <a:lnTo>
                      <a:pt x="32" y="34"/>
                    </a:lnTo>
                    <a:lnTo>
                      <a:pt x="32" y="31"/>
                    </a:lnTo>
                    <a:lnTo>
                      <a:pt x="31" y="28"/>
                    </a:lnTo>
                    <a:lnTo>
                      <a:pt x="32" y="24"/>
                    </a:lnTo>
                    <a:lnTo>
                      <a:pt x="34" y="22"/>
                    </a:lnTo>
                    <a:lnTo>
                      <a:pt x="36" y="19"/>
                    </a:lnTo>
                    <a:lnTo>
                      <a:pt x="40" y="19"/>
                    </a:lnTo>
                    <a:lnTo>
                      <a:pt x="43" y="19"/>
                    </a:lnTo>
                    <a:lnTo>
                      <a:pt x="44" y="17"/>
                    </a:lnTo>
                    <a:lnTo>
                      <a:pt x="45" y="11"/>
                    </a:lnTo>
                    <a:lnTo>
                      <a:pt x="47" y="8"/>
                    </a:lnTo>
                    <a:lnTo>
                      <a:pt x="49" y="6"/>
                    </a:lnTo>
                    <a:lnTo>
                      <a:pt x="49" y="8"/>
                    </a:lnTo>
                    <a:lnTo>
                      <a:pt x="52" y="9"/>
                    </a:lnTo>
                    <a:lnTo>
                      <a:pt x="53" y="10"/>
                    </a:lnTo>
                    <a:lnTo>
                      <a:pt x="56" y="11"/>
                    </a:lnTo>
                    <a:lnTo>
                      <a:pt x="57" y="8"/>
                    </a:lnTo>
                    <a:lnTo>
                      <a:pt x="61" y="2"/>
                    </a:lnTo>
                    <a:lnTo>
                      <a:pt x="64" y="0"/>
                    </a:lnTo>
                    <a:lnTo>
                      <a:pt x="65" y="1"/>
                    </a:lnTo>
                    <a:lnTo>
                      <a:pt x="67" y="4"/>
                    </a:lnTo>
                    <a:lnTo>
                      <a:pt x="70" y="6"/>
                    </a:lnTo>
                    <a:lnTo>
                      <a:pt x="71" y="9"/>
                    </a:lnTo>
                    <a:lnTo>
                      <a:pt x="73" y="11"/>
                    </a:lnTo>
                    <a:lnTo>
                      <a:pt x="74" y="11"/>
                    </a:lnTo>
                    <a:lnTo>
                      <a:pt x="77" y="9"/>
                    </a:lnTo>
                    <a:lnTo>
                      <a:pt x="79" y="8"/>
                    </a:lnTo>
                    <a:lnTo>
                      <a:pt x="80" y="8"/>
                    </a:lnTo>
                    <a:lnTo>
                      <a:pt x="80" y="9"/>
                    </a:lnTo>
                    <a:lnTo>
                      <a:pt x="82" y="13"/>
                    </a:lnTo>
                    <a:lnTo>
                      <a:pt x="84" y="17"/>
                    </a:lnTo>
                    <a:lnTo>
                      <a:pt x="84" y="22"/>
                    </a:lnTo>
                    <a:lnTo>
                      <a:pt x="84" y="23"/>
                    </a:lnTo>
                    <a:lnTo>
                      <a:pt x="86" y="22"/>
                    </a:lnTo>
                    <a:lnTo>
                      <a:pt x="88" y="23"/>
                    </a:lnTo>
                    <a:lnTo>
                      <a:pt x="91" y="24"/>
                    </a:lnTo>
                    <a:lnTo>
                      <a:pt x="92" y="28"/>
                    </a:lnTo>
                    <a:lnTo>
                      <a:pt x="92" y="31"/>
                    </a:lnTo>
                    <a:lnTo>
                      <a:pt x="91" y="36"/>
                    </a:lnTo>
                    <a:lnTo>
                      <a:pt x="90" y="41"/>
                    </a:lnTo>
                    <a:lnTo>
                      <a:pt x="86" y="45"/>
                    </a:lnTo>
                    <a:lnTo>
                      <a:pt x="80" y="49"/>
                    </a:lnTo>
                    <a:lnTo>
                      <a:pt x="80" y="53"/>
                    </a:lnTo>
                    <a:lnTo>
                      <a:pt x="82" y="62"/>
                    </a:lnTo>
                    <a:lnTo>
                      <a:pt x="83" y="65"/>
                    </a:lnTo>
                    <a:lnTo>
                      <a:pt x="84" y="67"/>
                    </a:lnTo>
                    <a:lnTo>
                      <a:pt x="88" y="68"/>
                    </a:lnTo>
                    <a:lnTo>
                      <a:pt x="92" y="71"/>
                    </a:lnTo>
                    <a:lnTo>
                      <a:pt x="105" y="74"/>
                    </a:lnTo>
                    <a:lnTo>
                      <a:pt x="119" y="76"/>
                    </a:lnTo>
                    <a:lnTo>
                      <a:pt x="132" y="80"/>
                    </a:lnTo>
                    <a:lnTo>
                      <a:pt x="143" y="83"/>
                    </a:lnTo>
                    <a:lnTo>
                      <a:pt x="145" y="81"/>
                    </a:lnTo>
                    <a:lnTo>
                      <a:pt x="147" y="80"/>
                    </a:lnTo>
                    <a:lnTo>
                      <a:pt x="145" y="79"/>
                    </a:lnTo>
                    <a:lnTo>
                      <a:pt x="143" y="78"/>
                    </a:lnTo>
                    <a:lnTo>
                      <a:pt x="132" y="72"/>
                    </a:lnTo>
                    <a:lnTo>
                      <a:pt x="118" y="66"/>
                    </a:lnTo>
                    <a:lnTo>
                      <a:pt x="108" y="61"/>
                    </a:lnTo>
                    <a:lnTo>
                      <a:pt x="101" y="54"/>
                    </a:lnTo>
                    <a:lnTo>
                      <a:pt x="99" y="52"/>
                    </a:lnTo>
                    <a:lnTo>
                      <a:pt x="97" y="46"/>
                    </a:lnTo>
                    <a:lnTo>
                      <a:pt x="95" y="37"/>
                    </a:lnTo>
                    <a:lnTo>
                      <a:pt x="96" y="32"/>
                    </a:lnTo>
                    <a:lnTo>
                      <a:pt x="97" y="27"/>
                    </a:lnTo>
                    <a:lnTo>
                      <a:pt x="100" y="22"/>
                    </a:lnTo>
                    <a:lnTo>
                      <a:pt x="104" y="18"/>
                    </a:lnTo>
                    <a:lnTo>
                      <a:pt x="108" y="14"/>
                    </a:lnTo>
                    <a:lnTo>
                      <a:pt x="112" y="13"/>
                    </a:lnTo>
                    <a:lnTo>
                      <a:pt x="117" y="10"/>
                    </a:lnTo>
                    <a:lnTo>
                      <a:pt x="123" y="10"/>
                    </a:lnTo>
                    <a:lnTo>
                      <a:pt x="132" y="11"/>
                    </a:lnTo>
                    <a:lnTo>
                      <a:pt x="143" y="14"/>
                    </a:lnTo>
                    <a:lnTo>
                      <a:pt x="156" y="18"/>
                    </a:lnTo>
                    <a:lnTo>
                      <a:pt x="158" y="18"/>
                    </a:lnTo>
                    <a:lnTo>
                      <a:pt x="160" y="14"/>
                    </a:lnTo>
                    <a:lnTo>
                      <a:pt x="160" y="11"/>
                    </a:lnTo>
                    <a:lnTo>
                      <a:pt x="162" y="10"/>
                    </a:lnTo>
                    <a:lnTo>
                      <a:pt x="165" y="11"/>
                    </a:lnTo>
                    <a:lnTo>
                      <a:pt x="167" y="15"/>
                    </a:lnTo>
                    <a:lnTo>
                      <a:pt x="169" y="21"/>
                    </a:lnTo>
                    <a:lnTo>
                      <a:pt x="170" y="24"/>
                    </a:lnTo>
                    <a:lnTo>
                      <a:pt x="169" y="28"/>
                    </a:lnTo>
                    <a:lnTo>
                      <a:pt x="167" y="31"/>
                    </a:lnTo>
                    <a:lnTo>
                      <a:pt x="165" y="34"/>
                    </a:lnTo>
                    <a:lnTo>
                      <a:pt x="161" y="35"/>
                    </a:lnTo>
                    <a:lnTo>
                      <a:pt x="158" y="37"/>
                    </a:lnTo>
                    <a:lnTo>
                      <a:pt x="156" y="40"/>
                    </a:lnTo>
                    <a:lnTo>
                      <a:pt x="152" y="41"/>
                    </a:lnTo>
                    <a:lnTo>
                      <a:pt x="148" y="41"/>
                    </a:lnTo>
                    <a:lnTo>
                      <a:pt x="143" y="41"/>
                    </a:lnTo>
                    <a:lnTo>
                      <a:pt x="139" y="40"/>
                    </a:lnTo>
                    <a:lnTo>
                      <a:pt x="126" y="34"/>
                    </a:lnTo>
                    <a:lnTo>
                      <a:pt x="121" y="31"/>
                    </a:lnTo>
                    <a:lnTo>
                      <a:pt x="117" y="30"/>
                    </a:lnTo>
                    <a:lnTo>
                      <a:pt x="114" y="31"/>
                    </a:lnTo>
                    <a:lnTo>
                      <a:pt x="112" y="32"/>
                    </a:lnTo>
                    <a:lnTo>
                      <a:pt x="110" y="34"/>
                    </a:lnTo>
                    <a:lnTo>
                      <a:pt x="110" y="36"/>
                    </a:lnTo>
                    <a:lnTo>
                      <a:pt x="110" y="39"/>
                    </a:lnTo>
                    <a:lnTo>
                      <a:pt x="112" y="40"/>
                    </a:lnTo>
                    <a:lnTo>
                      <a:pt x="118" y="43"/>
                    </a:lnTo>
                    <a:lnTo>
                      <a:pt x="122" y="44"/>
                    </a:lnTo>
                    <a:lnTo>
                      <a:pt x="123" y="45"/>
                    </a:lnTo>
                    <a:lnTo>
                      <a:pt x="127" y="45"/>
                    </a:lnTo>
                    <a:lnTo>
                      <a:pt x="131" y="45"/>
                    </a:lnTo>
                    <a:lnTo>
                      <a:pt x="135" y="48"/>
                    </a:lnTo>
                    <a:lnTo>
                      <a:pt x="140" y="49"/>
                    </a:lnTo>
                    <a:lnTo>
                      <a:pt x="145" y="53"/>
                    </a:lnTo>
                    <a:lnTo>
                      <a:pt x="152" y="57"/>
                    </a:lnTo>
                    <a:lnTo>
                      <a:pt x="158" y="63"/>
                    </a:lnTo>
                    <a:lnTo>
                      <a:pt x="163" y="70"/>
                    </a:lnTo>
                    <a:lnTo>
                      <a:pt x="165" y="78"/>
                    </a:lnTo>
                    <a:lnTo>
                      <a:pt x="165" y="81"/>
                    </a:lnTo>
                    <a:lnTo>
                      <a:pt x="163" y="84"/>
                    </a:lnTo>
                    <a:lnTo>
                      <a:pt x="158" y="91"/>
                    </a:lnTo>
                    <a:lnTo>
                      <a:pt x="153" y="96"/>
                    </a:lnTo>
                    <a:lnTo>
                      <a:pt x="149" y="97"/>
                    </a:lnTo>
                    <a:lnTo>
                      <a:pt x="145" y="97"/>
                    </a:lnTo>
                    <a:lnTo>
                      <a:pt x="132" y="94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65" name="Freeform 327"/>
              <p:cNvSpPr/>
              <p:nvPr userDrawn="1"/>
            </p:nvSpPr>
            <p:spPr bwMode="auto">
              <a:xfrm>
                <a:off x="112" y="112"/>
                <a:ext cx="57" cy="68"/>
              </a:xfrm>
              <a:custGeom>
                <a:gdLst>
                  <a:gd name="T0" fmla="*/ 147 w 170"/>
                  <a:gd name="T1" fmla="*/ 101 h 202"/>
                  <a:gd name="T2" fmla="*/ 147 w 170"/>
                  <a:gd name="T3" fmla="*/ 114 h 202"/>
                  <a:gd name="T4" fmla="*/ 137 w 170"/>
                  <a:gd name="T5" fmla="*/ 129 h 202"/>
                  <a:gd name="T6" fmla="*/ 126 w 170"/>
                  <a:gd name="T7" fmla="*/ 150 h 202"/>
                  <a:gd name="T8" fmla="*/ 113 w 170"/>
                  <a:gd name="T9" fmla="*/ 153 h 202"/>
                  <a:gd name="T10" fmla="*/ 105 w 170"/>
                  <a:gd name="T11" fmla="*/ 140 h 202"/>
                  <a:gd name="T12" fmla="*/ 99 w 170"/>
                  <a:gd name="T13" fmla="*/ 131 h 202"/>
                  <a:gd name="T14" fmla="*/ 117 w 170"/>
                  <a:gd name="T15" fmla="*/ 118 h 202"/>
                  <a:gd name="T16" fmla="*/ 112 w 170"/>
                  <a:gd name="T17" fmla="*/ 110 h 202"/>
                  <a:gd name="T18" fmla="*/ 102 w 170"/>
                  <a:gd name="T19" fmla="*/ 114 h 202"/>
                  <a:gd name="T20" fmla="*/ 93 w 170"/>
                  <a:gd name="T21" fmla="*/ 148 h 202"/>
                  <a:gd name="T22" fmla="*/ 90 w 170"/>
                  <a:gd name="T23" fmla="*/ 160 h 202"/>
                  <a:gd name="T24" fmla="*/ 73 w 170"/>
                  <a:gd name="T25" fmla="*/ 173 h 202"/>
                  <a:gd name="T26" fmla="*/ 53 w 170"/>
                  <a:gd name="T27" fmla="*/ 192 h 202"/>
                  <a:gd name="T28" fmla="*/ 44 w 170"/>
                  <a:gd name="T29" fmla="*/ 192 h 202"/>
                  <a:gd name="T30" fmla="*/ 23 w 170"/>
                  <a:gd name="T31" fmla="*/ 202 h 202"/>
                  <a:gd name="T32" fmla="*/ 25 w 170"/>
                  <a:gd name="T33" fmla="*/ 179 h 202"/>
                  <a:gd name="T34" fmla="*/ 47 w 170"/>
                  <a:gd name="T35" fmla="*/ 157 h 202"/>
                  <a:gd name="T36" fmla="*/ 67 w 170"/>
                  <a:gd name="T37" fmla="*/ 149 h 202"/>
                  <a:gd name="T38" fmla="*/ 73 w 170"/>
                  <a:gd name="T39" fmla="*/ 113 h 202"/>
                  <a:gd name="T40" fmla="*/ 74 w 170"/>
                  <a:gd name="T41" fmla="*/ 107 h 202"/>
                  <a:gd name="T42" fmla="*/ 67 w 170"/>
                  <a:gd name="T43" fmla="*/ 116 h 202"/>
                  <a:gd name="T44" fmla="*/ 52 w 170"/>
                  <a:gd name="T45" fmla="*/ 136 h 202"/>
                  <a:gd name="T46" fmla="*/ 35 w 170"/>
                  <a:gd name="T47" fmla="*/ 150 h 202"/>
                  <a:gd name="T48" fmla="*/ 21 w 170"/>
                  <a:gd name="T49" fmla="*/ 151 h 202"/>
                  <a:gd name="T50" fmla="*/ 5 w 170"/>
                  <a:gd name="T51" fmla="*/ 158 h 202"/>
                  <a:gd name="T52" fmla="*/ 5 w 170"/>
                  <a:gd name="T53" fmla="*/ 140 h 202"/>
                  <a:gd name="T54" fmla="*/ 3 w 170"/>
                  <a:gd name="T55" fmla="*/ 124 h 202"/>
                  <a:gd name="T56" fmla="*/ 26 w 170"/>
                  <a:gd name="T57" fmla="*/ 119 h 202"/>
                  <a:gd name="T58" fmla="*/ 42 w 170"/>
                  <a:gd name="T59" fmla="*/ 111 h 202"/>
                  <a:gd name="T60" fmla="*/ 21 w 170"/>
                  <a:gd name="T61" fmla="*/ 103 h 202"/>
                  <a:gd name="T62" fmla="*/ 10 w 170"/>
                  <a:gd name="T63" fmla="*/ 97 h 202"/>
                  <a:gd name="T64" fmla="*/ 5 w 170"/>
                  <a:gd name="T65" fmla="*/ 65 h 202"/>
                  <a:gd name="T66" fmla="*/ 3 w 170"/>
                  <a:gd name="T67" fmla="*/ 43 h 202"/>
                  <a:gd name="T68" fmla="*/ 8 w 170"/>
                  <a:gd name="T69" fmla="*/ 23 h 202"/>
                  <a:gd name="T70" fmla="*/ 10 w 170"/>
                  <a:gd name="T71" fmla="*/ 8 h 202"/>
                  <a:gd name="T72" fmla="*/ 29 w 170"/>
                  <a:gd name="T73" fmla="*/ 31 h 202"/>
                  <a:gd name="T74" fmla="*/ 31 w 170"/>
                  <a:gd name="T75" fmla="*/ 53 h 202"/>
                  <a:gd name="T76" fmla="*/ 30 w 170"/>
                  <a:gd name="T77" fmla="*/ 79 h 202"/>
                  <a:gd name="T78" fmla="*/ 43 w 170"/>
                  <a:gd name="T79" fmla="*/ 62 h 202"/>
                  <a:gd name="T80" fmla="*/ 32 w 170"/>
                  <a:gd name="T81" fmla="*/ 31 h 202"/>
                  <a:gd name="T82" fmla="*/ 43 w 170"/>
                  <a:gd name="T83" fmla="*/ 19 h 202"/>
                  <a:gd name="T84" fmla="*/ 52 w 170"/>
                  <a:gd name="T85" fmla="*/ 9 h 202"/>
                  <a:gd name="T86" fmla="*/ 65 w 170"/>
                  <a:gd name="T87" fmla="*/ 1 h 202"/>
                  <a:gd name="T88" fmla="*/ 77 w 170"/>
                  <a:gd name="T89" fmla="*/ 9 h 202"/>
                  <a:gd name="T90" fmla="*/ 84 w 170"/>
                  <a:gd name="T91" fmla="*/ 22 h 202"/>
                  <a:gd name="T92" fmla="*/ 92 w 170"/>
                  <a:gd name="T93" fmla="*/ 31 h 202"/>
                  <a:gd name="T94" fmla="*/ 82 w 170"/>
                  <a:gd name="T95" fmla="*/ 62 h 202"/>
                  <a:gd name="T96" fmla="*/ 119 w 170"/>
                  <a:gd name="T97" fmla="*/ 76 h 202"/>
                  <a:gd name="T98" fmla="*/ 143 w 170"/>
                  <a:gd name="T99" fmla="*/ 78 h 202"/>
                  <a:gd name="T100" fmla="*/ 97 w 170"/>
                  <a:gd name="T101" fmla="*/ 46 h 202"/>
                  <a:gd name="T102" fmla="*/ 108 w 170"/>
                  <a:gd name="T103" fmla="*/ 14 h 202"/>
                  <a:gd name="T104" fmla="*/ 156 w 170"/>
                  <a:gd name="T105" fmla="*/ 18 h 202"/>
                  <a:gd name="T106" fmla="*/ 167 w 170"/>
                  <a:gd name="T107" fmla="*/ 15 h 202"/>
                  <a:gd name="T108" fmla="*/ 161 w 170"/>
                  <a:gd name="T109" fmla="*/ 35 h 202"/>
                  <a:gd name="T110" fmla="*/ 139 w 170"/>
                  <a:gd name="T111" fmla="*/ 40 h 202"/>
                  <a:gd name="T112" fmla="*/ 110 w 170"/>
                  <a:gd name="T113" fmla="*/ 34 h 202"/>
                  <a:gd name="T114" fmla="*/ 123 w 170"/>
                  <a:gd name="T115" fmla="*/ 45 h 202"/>
                  <a:gd name="T116" fmla="*/ 152 w 170"/>
                  <a:gd name="T117" fmla="*/ 57 h 202"/>
                  <a:gd name="T118" fmla="*/ 158 w 170"/>
                  <a:gd name="T119" fmla="*/ 91 h 20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170" h="201">
                    <a:moveTo>
                      <a:pt x="132" y="94"/>
                    </a:moveTo>
                    <a:lnTo>
                      <a:pt x="132" y="94"/>
                    </a:lnTo>
                    <a:lnTo>
                      <a:pt x="137" y="100"/>
                    </a:lnTo>
                    <a:lnTo>
                      <a:pt x="140" y="101"/>
                    </a:lnTo>
                    <a:lnTo>
                      <a:pt x="143" y="101"/>
                    </a:lnTo>
                    <a:lnTo>
                      <a:pt x="147" y="101"/>
                    </a:lnTo>
                    <a:lnTo>
                      <a:pt x="149" y="101"/>
                    </a:lnTo>
                    <a:lnTo>
                      <a:pt x="150" y="101"/>
                    </a:lnTo>
                    <a:lnTo>
                      <a:pt x="149" y="105"/>
                    </a:lnTo>
                    <a:lnTo>
                      <a:pt x="149" y="107"/>
                    </a:lnTo>
                    <a:lnTo>
                      <a:pt x="148" y="111"/>
                    </a:lnTo>
                    <a:lnTo>
                      <a:pt x="147" y="114"/>
                    </a:lnTo>
                    <a:lnTo>
                      <a:pt x="144" y="116"/>
                    </a:lnTo>
                    <a:lnTo>
                      <a:pt x="143" y="118"/>
                    </a:lnTo>
                    <a:lnTo>
                      <a:pt x="143" y="119"/>
                    </a:lnTo>
                    <a:lnTo>
                      <a:pt x="143" y="124"/>
                    </a:lnTo>
                    <a:lnTo>
                      <a:pt x="139" y="128"/>
                    </a:lnTo>
                    <a:lnTo>
                      <a:pt x="137" y="129"/>
                    </a:lnTo>
                    <a:lnTo>
                      <a:pt x="137" y="131"/>
                    </a:lnTo>
                    <a:lnTo>
                      <a:pt x="135" y="136"/>
                    </a:lnTo>
                    <a:lnTo>
                      <a:pt x="132" y="141"/>
                    </a:lnTo>
                    <a:lnTo>
                      <a:pt x="128" y="149"/>
                    </a:lnTo>
                    <a:lnTo>
                      <a:pt x="127" y="150"/>
                    </a:lnTo>
                    <a:lnTo>
                      <a:pt x="126" y="150"/>
                    </a:lnTo>
                    <a:lnTo>
                      <a:pt x="123" y="149"/>
                    </a:lnTo>
                    <a:lnTo>
                      <a:pt x="122" y="146"/>
                    </a:lnTo>
                    <a:lnTo>
                      <a:pt x="121" y="146"/>
                    </a:lnTo>
                    <a:lnTo>
                      <a:pt x="119" y="149"/>
                    </a:lnTo>
                    <a:lnTo>
                      <a:pt x="115" y="150"/>
                    </a:lnTo>
                    <a:lnTo>
                      <a:pt x="113" y="153"/>
                    </a:lnTo>
                    <a:lnTo>
                      <a:pt x="112" y="154"/>
                    </a:lnTo>
                    <a:lnTo>
                      <a:pt x="110" y="155"/>
                    </a:lnTo>
                    <a:lnTo>
                      <a:pt x="109" y="154"/>
                    </a:lnTo>
                    <a:lnTo>
                      <a:pt x="108" y="150"/>
                    </a:lnTo>
                    <a:lnTo>
                      <a:pt x="106" y="145"/>
                    </a:lnTo>
                    <a:lnTo>
                      <a:pt x="105" y="140"/>
                    </a:lnTo>
                    <a:lnTo>
                      <a:pt x="105" y="136"/>
                    </a:lnTo>
                    <a:lnTo>
                      <a:pt x="106" y="133"/>
                    </a:lnTo>
                    <a:lnTo>
                      <a:pt x="100" y="135"/>
                    </a:lnTo>
                    <a:lnTo>
                      <a:pt x="99" y="135"/>
                    </a:lnTo>
                    <a:lnTo>
                      <a:pt x="99" y="133"/>
                    </a:lnTo>
                    <a:lnTo>
                      <a:pt x="99" y="131"/>
                    </a:lnTo>
                    <a:lnTo>
                      <a:pt x="101" y="125"/>
                    </a:lnTo>
                    <a:lnTo>
                      <a:pt x="102" y="123"/>
                    </a:lnTo>
                    <a:lnTo>
                      <a:pt x="105" y="119"/>
                    </a:lnTo>
                    <a:lnTo>
                      <a:pt x="109" y="118"/>
                    </a:lnTo>
                    <a:lnTo>
                      <a:pt x="113" y="116"/>
                    </a:lnTo>
                    <a:lnTo>
                      <a:pt x="117" y="118"/>
                    </a:lnTo>
                    <a:lnTo>
                      <a:pt x="119" y="119"/>
                    </a:lnTo>
                    <a:lnTo>
                      <a:pt x="122" y="118"/>
                    </a:lnTo>
                    <a:lnTo>
                      <a:pt x="123" y="115"/>
                    </a:lnTo>
                    <a:lnTo>
                      <a:pt x="122" y="113"/>
                    </a:lnTo>
                    <a:lnTo>
                      <a:pt x="115" y="111"/>
                    </a:lnTo>
                    <a:lnTo>
                      <a:pt x="112" y="110"/>
                    </a:lnTo>
                    <a:lnTo>
                      <a:pt x="108" y="106"/>
                    </a:lnTo>
                    <a:lnTo>
                      <a:pt x="105" y="102"/>
                    </a:lnTo>
                    <a:lnTo>
                      <a:pt x="104" y="102"/>
                    </a:lnTo>
                    <a:lnTo>
                      <a:pt x="102" y="103"/>
                    </a:lnTo>
                    <a:lnTo>
                      <a:pt x="102" y="106"/>
                    </a:lnTo>
                    <a:lnTo>
                      <a:pt x="102" y="114"/>
                    </a:lnTo>
                    <a:lnTo>
                      <a:pt x="99" y="122"/>
                    </a:lnTo>
                    <a:lnTo>
                      <a:pt x="93" y="131"/>
                    </a:lnTo>
                    <a:lnTo>
                      <a:pt x="91" y="136"/>
                    </a:lnTo>
                    <a:lnTo>
                      <a:pt x="91" y="141"/>
                    </a:lnTo>
                    <a:lnTo>
                      <a:pt x="91" y="146"/>
                    </a:lnTo>
                    <a:lnTo>
                      <a:pt x="93" y="148"/>
                    </a:lnTo>
                    <a:lnTo>
                      <a:pt x="96" y="149"/>
                    </a:lnTo>
                    <a:lnTo>
                      <a:pt x="97" y="149"/>
                    </a:lnTo>
                    <a:lnTo>
                      <a:pt x="97" y="150"/>
                    </a:lnTo>
                    <a:lnTo>
                      <a:pt x="97" y="151"/>
                    </a:lnTo>
                    <a:lnTo>
                      <a:pt x="93" y="155"/>
                    </a:lnTo>
                    <a:lnTo>
                      <a:pt x="90" y="160"/>
                    </a:lnTo>
                    <a:lnTo>
                      <a:pt x="86" y="162"/>
                    </a:lnTo>
                    <a:lnTo>
                      <a:pt x="83" y="166"/>
                    </a:lnTo>
                    <a:lnTo>
                      <a:pt x="82" y="168"/>
                    </a:lnTo>
                    <a:lnTo>
                      <a:pt x="78" y="170"/>
                    </a:lnTo>
                    <a:lnTo>
                      <a:pt x="74" y="172"/>
                    </a:lnTo>
                    <a:lnTo>
                      <a:pt x="73" y="173"/>
                    </a:lnTo>
                    <a:lnTo>
                      <a:pt x="69" y="177"/>
                    </a:lnTo>
                    <a:lnTo>
                      <a:pt x="66" y="179"/>
                    </a:lnTo>
                    <a:lnTo>
                      <a:pt x="64" y="180"/>
                    </a:lnTo>
                    <a:lnTo>
                      <a:pt x="61" y="185"/>
                    </a:lnTo>
                    <a:lnTo>
                      <a:pt x="57" y="189"/>
                    </a:lnTo>
                    <a:lnTo>
                      <a:pt x="53" y="192"/>
                    </a:lnTo>
                    <a:lnTo>
                      <a:pt x="52" y="193"/>
                    </a:lnTo>
                    <a:lnTo>
                      <a:pt x="52" y="194"/>
                    </a:lnTo>
                    <a:lnTo>
                      <a:pt x="51" y="195"/>
                    </a:lnTo>
                    <a:lnTo>
                      <a:pt x="48" y="194"/>
                    </a:lnTo>
                    <a:lnTo>
                      <a:pt x="45" y="190"/>
                    </a:lnTo>
                    <a:lnTo>
                      <a:pt x="44" y="192"/>
                    </a:lnTo>
                    <a:lnTo>
                      <a:pt x="40" y="194"/>
                    </a:lnTo>
                    <a:lnTo>
                      <a:pt x="35" y="195"/>
                    </a:lnTo>
                    <a:lnTo>
                      <a:pt x="30" y="197"/>
                    </a:lnTo>
                    <a:lnTo>
                      <a:pt x="26" y="199"/>
                    </a:lnTo>
                    <a:lnTo>
                      <a:pt x="25" y="202"/>
                    </a:lnTo>
                    <a:lnTo>
                      <a:pt x="23" y="202"/>
                    </a:lnTo>
                    <a:lnTo>
                      <a:pt x="22" y="202"/>
                    </a:lnTo>
                    <a:lnTo>
                      <a:pt x="22" y="199"/>
                    </a:lnTo>
                    <a:lnTo>
                      <a:pt x="21" y="190"/>
                    </a:lnTo>
                    <a:lnTo>
                      <a:pt x="21" y="186"/>
                    </a:lnTo>
                    <a:lnTo>
                      <a:pt x="22" y="182"/>
                    </a:lnTo>
                    <a:lnTo>
                      <a:pt x="25" y="179"/>
                    </a:lnTo>
                    <a:lnTo>
                      <a:pt x="29" y="173"/>
                    </a:lnTo>
                    <a:lnTo>
                      <a:pt x="29" y="172"/>
                    </a:lnTo>
                    <a:lnTo>
                      <a:pt x="30" y="166"/>
                    </a:lnTo>
                    <a:lnTo>
                      <a:pt x="34" y="162"/>
                    </a:lnTo>
                    <a:lnTo>
                      <a:pt x="39" y="158"/>
                    </a:lnTo>
                    <a:lnTo>
                      <a:pt x="47" y="157"/>
                    </a:lnTo>
                    <a:lnTo>
                      <a:pt x="48" y="157"/>
                    </a:lnTo>
                    <a:lnTo>
                      <a:pt x="53" y="157"/>
                    </a:lnTo>
                    <a:lnTo>
                      <a:pt x="55" y="157"/>
                    </a:lnTo>
                    <a:lnTo>
                      <a:pt x="58" y="157"/>
                    </a:lnTo>
                    <a:lnTo>
                      <a:pt x="64" y="154"/>
                    </a:lnTo>
                    <a:lnTo>
                      <a:pt x="67" y="149"/>
                    </a:lnTo>
                    <a:lnTo>
                      <a:pt x="69" y="144"/>
                    </a:lnTo>
                    <a:lnTo>
                      <a:pt x="67" y="137"/>
                    </a:lnTo>
                    <a:lnTo>
                      <a:pt x="66" y="129"/>
                    </a:lnTo>
                    <a:lnTo>
                      <a:pt x="66" y="124"/>
                    </a:lnTo>
                    <a:lnTo>
                      <a:pt x="69" y="118"/>
                    </a:lnTo>
                    <a:lnTo>
                      <a:pt x="73" y="113"/>
                    </a:lnTo>
                    <a:lnTo>
                      <a:pt x="78" y="109"/>
                    </a:lnTo>
                    <a:lnTo>
                      <a:pt x="80" y="106"/>
                    </a:lnTo>
                    <a:lnTo>
                      <a:pt x="82" y="105"/>
                    </a:lnTo>
                    <a:lnTo>
                      <a:pt x="80" y="103"/>
                    </a:lnTo>
                    <a:lnTo>
                      <a:pt x="79" y="106"/>
                    </a:lnTo>
                    <a:lnTo>
                      <a:pt x="74" y="107"/>
                    </a:lnTo>
                    <a:lnTo>
                      <a:pt x="71" y="110"/>
                    </a:lnTo>
                    <a:lnTo>
                      <a:pt x="69" y="110"/>
                    </a:lnTo>
                    <a:lnTo>
                      <a:pt x="67" y="113"/>
                    </a:lnTo>
                    <a:lnTo>
                      <a:pt x="67" y="114"/>
                    </a:lnTo>
                    <a:lnTo>
                      <a:pt x="67" y="115"/>
                    </a:lnTo>
                    <a:lnTo>
                      <a:pt x="67" y="116"/>
                    </a:lnTo>
                    <a:lnTo>
                      <a:pt x="65" y="120"/>
                    </a:lnTo>
                    <a:lnTo>
                      <a:pt x="61" y="125"/>
                    </a:lnTo>
                    <a:lnTo>
                      <a:pt x="57" y="128"/>
                    </a:lnTo>
                    <a:lnTo>
                      <a:pt x="56" y="131"/>
                    </a:lnTo>
                    <a:lnTo>
                      <a:pt x="55" y="135"/>
                    </a:lnTo>
                    <a:lnTo>
                      <a:pt x="52" y="136"/>
                    </a:lnTo>
                    <a:lnTo>
                      <a:pt x="49" y="137"/>
                    </a:lnTo>
                    <a:lnTo>
                      <a:pt x="47" y="141"/>
                    </a:lnTo>
                    <a:lnTo>
                      <a:pt x="44" y="144"/>
                    </a:lnTo>
                    <a:lnTo>
                      <a:pt x="42" y="145"/>
                    </a:lnTo>
                    <a:lnTo>
                      <a:pt x="38" y="146"/>
                    </a:lnTo>
                    <a:lnTo>
                      <a:pt x="35" y="150"/>
                    </a:lnTo>
                    <a:lnTo>
                      <a:pt x="32" y="154"/>
                    </a:lnTo>
                    <a:lnTo>
                      <a:pt x="30" y="157"/>
                    </a:lnTo>
                    <a:lnTo>
                      <a:pt x="27" y="159"/>
                    </a:lnTo>
                    <a:lnTo>
                      <a:pt x="23" y="157"/>
                    </a:lnTo>
                    <a:lnTo>
                      <a:pt x="22" y="154"/>
                    </a:lnTo>
                    <a:lnTo>
                      <a:pt x="21" y="151"/>
                    </a:lnTo>
                    <a:lnTo>
                      <a:pt x="20" y="150"/>
                    </a:lnTo>
                    <a:lnTo>
                      <a:pt x="18" y="150"/>
                    </a:lnTo>
                    <a:lnTo>
                      <a:pt x="14" y="151"/>
                    </a:lnTo>
                    <a:lnTo>
                      <a:pt x="10" y="153"/>
                    </a:lnTo>
                    <a:lnTo>
                      <a:pt x="8" y="155"/>
                    </a:lnTo>
                    <a:lnTo>
                      <a:pt x="5" y="158"/>
                    </a:lnTo>
                    <a:lnTo>
                      <a:pt x="5" y="159"/>
                    </a:lnTo>
                    <a:lnTo>
                      <a:pt x="4" y="158"/>
                    </a:lnTo>
                    <a:lnTo>
                      <a:pt x="3" y="157"/>
                    </a:lnTo>
                    <a:lnTo>
                      <a:pt x="3" y="150"/>
                    </a:lnTo>
                    <a:lnTo>
                      <a:pt x="3" y="144"/>
                    </a:lnTo>
                    <a:lnTo>
                      <a:pt x="5" y="140"/>
                    </a:lnTo>
                    <a:lnTo>
                      <a:pt x="9" y="132"/>
                    </a:lnTo>
                    <a:lnTo>
                      <a:pt x="10" y="129"/>
                    </a:lnTo>
                    <a:lnTo>
                      <a:pt x="9" y="128"/>
                    </a:lnTo>
                    <a:lnTo>
                      <a:pt x="7" y="125"/>
                    </a:lnTo>
                    <a:lnTo>
                      <a:pt x="4" y="125"/>
                    </a:lnTo>
                    <a:lnTo>
                      <a:pt x="3" y="124"/>
                    </a:lnTo>
                    <a:lnTo>
                      <a:pt x="3" y="123"/>
                    </a:lnTo>
                    <a:lnTo>
                      <a:pt x="8" y="120"/>
                    </a:lnTo>
                    <a:lnTo>
                      <a:pt x="13" y="116"/>
                    </a:lnTo>
                    <a:lnTo>
                      <a:pt x="17" y="116"/>
                    </a:lnTo>
                    <a:lnTo>
                      <a:pt x="22" y="116"/>
                    </a:lnTo>
                    <a:lnTo>
                      <a:pt x="26" y="119"/>
                    </a:lnTo>
                    <a:lnTo>
                      <a:pt x="31" y="123"/>
                    </a:lnTo>
                    <a:lnTo>
                      <a:pt x="34" y="123"/>
                    </a:lnTo>
                    <a:lnTo>
                      <a:pt x="36" y="122"/>
                    </a:lnTo>
                    <a:lnTo>
                      <a:pt x="39" y="119"/>
                    </a:lnTo>
                    <a:lnTo>
                      <a:pt x="40" y="114"/>
                    </a:lnTo>
                    <a:lnTo>
                      <a:pt x="42" y="111"/>
                    </a:lnTo>
                    <a:lnTo>
                      <a:pt x="40" y="106"/>
                    </a:lnTo>
                    <a:lnTo>
                      <a:pt x="38" y="102"/>
                    </a:lnTo>
                    <a:lnTo>
                      <a:pt x="35" y="101"/>
                    </a:lnTo>
                    <a:lnTo>
                      <a:pt x="30" y="100"/>
                    </a:lnTo>
                    <a:lnTo>
                      <a:pt x="26" y="101"/>
                    </a:lnTo>
                    <a:lnTo>
                      <a:pt x="21" y="103"/>
                    </a:lnTo>
                    <a:lnTo>
                      <a:pt x="20" y="105"/>
                    </a:lnTo>
                    <a:lnTo>
                      <a:pt x="18" y="107"/>
                    </a:lnTo>
                    <a:lnTo>
                      <a:pt x="17" y="109"/>
                    </a:lnTo>
                    <a:lnTo>
                      <a:pt x="16" y="107"/>
                    </a:lnTo>
                    <a:lnTo>
                      <a:pt x="13" y="103"/>
                    </a:lnTo>
                    <a:lnTo>
                      <a:pt x="10" y="97"/>
                    </a:lnTo>
                    <a:lnTo>
                      <a:pt x="9" y="89"/>
                    </a:lnTo>
                    <a:lnTo>
                      <a:pt x="9" y="84"/>
                    </a:lnTo>
                    <a:lnTo>
                      <a:pt x="7" y="79"/>
                    </a:lnTo>
                    <a:lnTo>
                      <a:pt x="7" y="74"/>
                    </a:lnTo>
                    <a:lnTo>
                      <a:pt x="8" y="67"/>
                    </a:lnTo>
                    <a:lnTo>
                      <a:pt x="5" y="65"/>
                    </a:lnTo>
                    <a:lnTo>
                      <a:pt x="5" y="61"/>
                    </a:lnTo>
                    <a:lnTo>
                      <a:pt x="5" y="58"/>
                    </a:lnTo>
                    <a:lnTo>
                      <a:pt x="7" y="56"/>
                    </a:lnTo>
                    <a:lnTo>
                      <a:pt x="7" y="54"/>
                    </a:lnTo>
                    <a:lnTo>
                      <a:pt x="4" y="50"/>
                    </a:lnTo>
                    <a:lnTo>
                      <a:pt x="3" y="43"/>
                    </a:lnTo>
                    <a:lnTo>
                      <a:pt x="0" y="35"/>
                    </a:lnTo>
                    <a:lnTo>
                      <a:pt x="1" y="34"/>
                    </a:lnTo>
                    <a:lnTo>
                      <a:pt x="5" y="32"/>
                    </a:lnTo>
                    <a:lnTo>
                      <a:pt x="8" y="32"/>
                    </a:lnTo>
                    <a:lnTo>
                      <a:pt x="7" y="30"/>
                    </a:lnTo>
                    <a:lnTo>
                      <a:pt x="8" y="23"/>
                    </a:lnTo>
                    <a:lnTo>
                      <a:pt x="9" y="18"/>
                    </a:lnTo>
                    <a:lnTo>
                      <a:pt x="8" y="13"/>
                    </a:lnTo>
                    <a:lnTo>
                      <a:pt x="7" y="10"/>
                    </a:lnTo>
                    <a:lnTo>
                      <a:pt x="7" y="8"/>
                    </a:lnTo>
                    <a:lnTo>
                      <a:pt x="8" y="8"/>
                    </a:lnTo>
                    <a:lnTo>
                      <a:pt x="10" y="8"/>
                    </a:lnTo>
                    <a:lnTo>
                      <a:pt x="14" y="10"/>
                    </a:lnTo>
                    <a:lnTo>
                      <a:pt x="22" y="15"/>
                    </a:lnTo>
                    <a:lnTo>
                      <a:pt x="25" y="19"/>
                    </a:lnTo>
                    <a:lnTo>
                      <a:pt x="27" y="23"/>
                    </a:lnTo>
                    <a:lnTo>
                      <a:pt x="29" y="27"/>
                    </a:lnTo>
                    <a:lnTo>
                      <a:pt x="29" y="31"/>
                    </a:lnTo>
                    <a:lnTo>
                      <a:pt x="29" y="35"/>
                    </a:lnTo>
                    <a:lnTo>
                      <a:pt x="34" y="41"/>
                    </a:lnTo>
                    <a:lnTo>
                      <a:pt x="35" y="44"/>
                    </a:lnTo>
                    <a:lnTo>
                      <a:pt x="35" y="46"/>
                    </a:lnTo>
                    <a:lnTo>
                      <a:pt x="34" y="50"/>
                    </a:lnTo>
                    <a:lnTo>
                      <a:pt x="31" y="53"/>
                    </a:lnTo>
                    <a:lnTo>
                      <a:pt x="27" y="59"/>
                    </a:lnTo>
                    <a:lnTo>
                      <a:pt x="26" y="62"/>
                    </a:lnTo>
                    <a:lnTo>
                      <a:pt x="26" y="66"/>
                    </a:lnTo>
                    <a:lnTo>
                      <a:pt x="26" y="72"/>
                    </a:lnTo>
                    <a:lnTo>
                      <a:pt x="29" y="76"/>
                    </a:lnTo>
                    <a:lnTo>
                      <a:pt x="30" y="79"/>
                    </a:lnTo>
                    <a:lnTo>
                      <a:pt x="34" y="80"/>
                    </a:lnTo>
                    <a:lnTo>
                      <a:pt x="36" y="79"/>
                    </a:lnTo>
                    <a:lnTo>
                      <a:pt x="39" y="76"/>
                    </a:lnTo>
                    <a:lnTo>
                      <a:pt x="42" y="72"/>
                    </a:lnTo>
                    <a:lnTo>
                      <a:pt x="42" y="68"/>
                    </a:lnTo>
                    <a:lnTo>
                      <a:pt x="43" y="62"/>
                    </a:lnTo>
                    <a:lnTo>
                      <a:pt x="43" y="56"/>
                    </a:lnTo>
                    <a:lnTo>
                      <a:pt x="44" y="52"/>
                    </a:lnTo>
                    <a:lnTo>
                      <a:pt x="43" y="46"/>
                    </a:lnTo>
                    <a:lnTo>
                      <a:pt x="38" y="41"/>
                    </a:lnTo>
                    <a:lnTo>
                      <a:pt x="32" y="34"/>
                    </a:lnTo>
                    <a:lnTo>
                      <a:pt x="32" y="31"/>
                    </a:lnTo>
                    <a:lnTo>
                      <a:pt x="31" y="28"/>
                    </a:lnTo>
                    <a:lnTo>
                      <a:pt x="32" y="24"/>
                    </a:lnTo>
                    <a:lnTo>
                      <a:pt x="34" y="22"/>
                    </a:lnTo>
                    <a:lnTo>
                      <a:pt x="36" y="19"/>
                    </a:lnTo>
                    <a:lnTo>
                      <a:pt x="40" y="19"/>
                    </a:lnTo>
                    <a:lnTo>
                      <a:pt x="43" y="19"/>
                    </a:lnTo>
                    <a:lnTo>
                      <a:pt x="44" y="17"/>
                    </a:lnTo>
                    <a:lnTo>
                      <a:pt x="45" y="11"/>
                    </a:lnTo>
                    <a:lnTo>
                      <a:pt x="47" y="8"/>
                    </a:lnTo>
                    <a:lnTo>
                      <a:pt x="49" y="6"/>
                    </a:lnTo>
                    <a:lnTo>
                      <a:pt x="49" y="8"/>
                    </a:lnTo>
                    <a:lnTo>
                      <a:pt x="52" y="9"/>
                    </a:lnTo>
                    <a:lnTo>
                      <a:pt x="53" y="10"/>
                    </a:lnTo>
                    <a:lnTo>
                      <a:pt x="56" y="11"/>
                    </a:lnTo>
                    <a:lnTo>
                      <a:pt x="57" y="8"/>
                    </a:lnTo>
                    <a:lnTo>
                      <a:pt x="61" y="2"/>
                    </a:lnTo>
                    <a:lnTo>
                      <a:pt x="64" y="0"/>
                    </a:lnTo>
                    <a:lnTo>
                      <a:pt x="65" y="1"/>
                    </a:lnTo>
                    <a:lnTo>
                      <a:pt x="67" y="4"/>
                    </a:lnTo>
                    <a:lnTo>
                      <a:pt x="70" y="6"/>
                    </a:lnTo>
                    <a:lnTo>
                      <a:pt x="71" y="9"/>
                    </a:lnTo>
                    <a:lnTo>
                      <a:pt x="73" y="11"/>
                    </a:lnTo>
                    <a:lnTo>
                      <a:pt x="74" y="11"/>
                    </a:lnTo>
                    <a:lnTo>
                      <a:pt x="77" y="9"/>
                    </a:lnTo>
                    <a:lnTo>
                      <a:pt x="79" y="8"/>
                    </a:lnTo>
                    <a:lnTo>
                      <a:pt x="80" y="8"/>
                    </a:lnTo>
                    <a:lnTo>
                      <a:pt x="80" y="9"/>
                    </a:lnTo>
                    <a:lnTo>
                      <a:pt x="82" y="13"/>
                    </a:lnTo>
                    <a:lnTo>
                      <a:pt x="84" y="17"/>
                    </a:lnTo>
                    <a:lnTo>
                      <a:pt x="84" y="22"/>
                    </a:lnTo>
                    <a:lnTo>
                      <a:pt x="84" y="23"/>
                    </a:lnTo>
                    <a:lnTo>
                      <a:pt x="86" y="22"/>
                    </a:lnTo>
                    <a:lnTo>
                      <a:pt x="88" y="23"/>
                    </a:lnTo>
                    <a:lnTo>
                      <a:pt x="91" y="24"/>
                    </a:lnTo>
                    <a:lnTo>
                      <a:pt x="92" y="28"/>
                    </a:lnTo>
                    <a:lnTo>
                      <a:pt x="92" y="31"/>
                    </a:lnTo>
                    <a:lnTo>
                      <a:pt x="91" y="36"/>
                    </a:lnTo>
                    <a:lnTo>
                      <a:pt x="90" y="41"/>
                    </a:lnTo>
                    <a:lnTo>
                      <a:pt x="86" y="45"/>
                    </a:lnTo>
                    <a:lnTo>
                      <a:pt x="80" y="49"/>
                    </a:lnTo>
                    <a:lnTo>
                      <a:pt x="80" y="53"/>
                    </a:lnTo>
                    <a:lnTo>
                      <a:pt x="82" y="62"/>
                    </a:lnTo>
                    <a:lnTo>
                      <a:pt x="83" y="65"/>
                    </a:lnTo>
                    <a:lnTo>
                      <a:pt x="84" y="67"/>
                    </a:lnTo>
                    <a:lnTo>
                      <a:pt x="88" y="68"/>
                    </a:lnTo>
                    <a:lnTo>
                      <a:pt x="92" y="71"/>
                    </a:lnTo>
                    <a:lnTo>
                      <a:pt x="105" y="74"/>
                    </a:lnTo>
                    <a:lnTo>
                      <a:pt x="119" y="76"/>
                    </a:lnTo>
                    <a:lnTo>
                      <a:pt x="132" y="80"/>
                    </a:lnTo>
                    <a:lnTo>
                      <a:pt x="143" y="83"/>
                    </a:lnTo>
                    <a:lnTo>
                      <a:pt x="145" y="81"/>
                    </a:lnTo>
                    <a:lnTo>
                      <a:pt x="147" y="80"/>
                    </a:lnTo>
                    <a:lnTo>
                      <a:pt x="145" y="79"/>
                    </a:lnTo>
                    <a:lnTo>
                      <a:pt x="143" y="78"/>
                    </a:lnTo>
                    <a:lnTo>
                      <a:pt x="132" y="72"/>
                    </a:lnTo>
                    <a:lnTo>
                      <a:pt x="118" y="66"/>
                    </a:lnTo>
                    <a:lnTo>
                      <a:pt x="108" y="61"/>
                    </a:lnTo>
                    <a:lnTo>
                      <a:pt x="101" y="54"/>
                    </a:lnTo>
                    <a:lnTo>
                      <a:pt x="99" y="52"/>
                    </a:lnTo>
                    <a:lnTo>
                      <a:pt x="97" y="46"/>
                    </a:lnTo>
                    <a:lnTo>
                      <a:pt x="95" y="37"/>
                    </a:lnTo>
                    <a:lnTo>
                      <a:pt x="96" y="32"/>
                    </a:lnTo>
                    <a:lnTo>
                      <a:pt x="97" y="27"/>
                    </a:lnTo>
                    <a:lnTo>
                      <a:pt x="100" y="22"/>
                    </a:lnTo>
                    <a:lnTo>
                      <a:pt x="104" y="18"/>
                    </a:lnTo>
                    <a:lnTo>
                      <a:pt x="108" y="14"/>
                    </a:lnTo>
                    <a:lnTo>
                      <a:pt x="112" y="13"/>
                    </a:lnTo>
                    <a:lnTo>
                      <a:pt x="117" y="10"/>
                    </a:lnTo>
                    <a:lnTo>
                      <a:pt x="123" y="10"/>
                    </a:lnTo>
                    <a:lnTo>
                      <a:pt x="132" y="11"/>
                    </a:lnTo>
                    <a:lnTo>
                      <a:pt x="143" y="14"/>
                    </a:lnTo>
                    <a:lnTo>
                      <a:pt x="156" y="18"/>
                    </a:lnTo>
                    <a:lnTo>
                      <a:pt x="158" y="18"/>
                    </a:lnTo>
                    <a:lnTo>
                      <a:pt x="160" y="14"/>
                    </a:lnTo>
                    <a:lnTo>
                      <a:pt x="160" y="11"/>
                    </a:lnTo>
                    <a:lnTo>
                      <a:pt x="162" y="10"/>
                    </a:lnTo>
                    <a:lnTo>
                      <a:pt x="165" y="11"/>
                    </a:lnTo>
                    <a:lnTo>
                      <a:pt x="167" y="15"/>
                    </a:lnTo>
                    <a:lnTo>
                      <a:pt x="169" y="21"/>
                    </a:lnTo>
                    <a:lnTo>
                      <a:pt x="170" y="24"/>
                    </a:lnTo>
                    <a:lnTo>
                      <a:pt x="169" y="28"/>
                    </a:lnTo>
                    <a:lnTo>
                      <a:pt x="167" y="31"/>
                    </a:lnTo>
                    <a:lnTo>
                      <a:pt x="165" y="34"/>
                    </a:lnTo>
                    <a:lnTo>
                      <a:pt x="161" y="35"/>
                    </a:lnTo>
                    <a:lnTo>
                      <a:pt x="158" y="37"/>
                    </a:lnTo>
                    <a:lnTo>
                      <a:pt x="156" y="40"/>
                    </a:lnTo>
                    <a:lnTo>
                      <a:pt x="152" y="41"/>
                    </a:lnTo>
                    <a:lnTo>
                      <a:pt x="148" y="41"/>
                    </a:lnTo>
                    <a:lnTo>
                      <a:pt x="143" y="41"/>
                    </a:lnTo>
                    <a:lnTo>
                      <a:pt x="139" y="40"/>
                    </a:lnTo>
                    <a:lnTo>
                      <a:pt x="126" y="34"/>
                    </a:lnTo>
                    <a:lnTo>
                      <a:pt x="121" y="31"/>
                    </a:lnTo>
                    <a:lnTo>
                      <a:pt x="117" y="30"/>
                    </a:lnTo>
                    <a:lnTo>
                      <a:pt x="114" y="31"/>
                    </a:lnTo>
                    <a:lnTo>
                      <a:pt x="112" y="32"/>
                    </a:lnTo>
                    <a:lnTo>
                      <a:pt x="110" y="34"/>
                    </a:lnTo>
                    <a:lnTo>
                      <a:pt x="110" y="36"/>
                    </a:lnTo>
                    <a:lnTo>
                      <a:pt x="110" y="39"/>
                    </a:lnTo>
                    <a:lnTo>
                      <a:pt x="112" y="40"/>
                    </a:lnTo>
                    <a:lnTo>
                      <a:pt x="118" y="43"/>
                    </a:lnTo>
                    <a:lnTo>
                      <a:pt x="122" y="44"/>
                    </a:lnTo>
                    <a:lnTo>
                      <a:pt x="123" y="45"/>
                    </a:lnTo>
                    <a:lnTo>
                      <a:pt x="127" y="45"/>
                    </a:lnTo>
                    <a:lnTo>
                      <a:pt x="131" y="45"/>
                    </a:lnTo>
                    <a:lnTo>
                      <a:pt x="135" y="48"/>
                    </a:lnTo>
                    <a:lnTo>
                      <a:pt x="140" y="49"/>
                    </a:lnTo>
                    <a:lnTo>
                      <a:pt x="145" y="53"/>
                    </a:lnTo>
                    <a:lnTo>
                      <a:pt x="152" y="57"/>
                    </a:lnTo>
                    <a:lnTo>
                      <a:pt x="158" y="63"/>
                    </a:lnTo>
                    <a:lnTo>
                      <a:pt x="163" y="70"/>
                    </a:lnTo>
                    <a:lnTo>
                      <a:pt x="165" y="78"/>
                    </a:lnTo>
                    <a:lnTo>
                      <a:pt x="165" y="81"/>
                    </a:lnTo>
                    <a:lnTo>
                      <a:pt x="163" y="84"/>
                    </a:lnTo>
                    <a:lnTo>
                      <a:pt x="158" y="91"/>
                    </a:lnTo>
                    <a:lnTo>
                      <a:pt x="153" y="96"/>
                    </a:lnTo>
                    <a:lnTo>
                      <a:pt x="149" y="97"/>
                    </a:lnTo>
                    <a:lnTo>
                      <a:pt x="145" y="97"/>
                    </a:lnTo>
                    <a:lnTo>
                      <a:pt x="132" y="94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66" name="Freeform 328"/>
              <p:cNvSpPr/>
              <p:nvPr userDrawn="1"/>
            </p:nvSpPr>
            <p:spPr bwMode="auto">
              <a:xfrm>
                <a:off x="11" y="8"/>
                <a:ext cx="52" cy="55"/>
              </a:xfrm>
              <a:custGeom>
                <a:gdLst>
                  <a:gd name="T0" fmla="*/ 151 w 155"/>
                  <a:gd name="T1" fmla="*/ 149 h 165"/>
                  <a:gd name="T2" fmla="*/ 150 w 155"/>
                  <a:gd name="T3" fmla="*/ 140 h 165"/>
                  <a:gd name="T4" fmla="*/ 147 w 155"/>
                  <a:gd name="T5" fmla="*/ 125 h 165"/>
                  <a:gd name="T6" fmla="*/ 153 w 155"/>
                  <a:gd name="T7" fmla="*/ 114 h 165"/>
                  <a:gd name="T8" fmla="*/ 132 w 155"/>
                  <a:gd name="T9" fmla="*/ 102 h 165"/>
                  <a:gd name="T10" fmla="*/ 115 w 155"/>
                  <a:gd name="T11" fmla="*/ 77 h 165"/>
                  <a:gd name="T12" fmla="*/ 154 w 155"/>
                  <a:gd name="T13" fmla="*/ 75 h 165"/>
                  <a:gd name="T14" fmla="*/ 142 w 155"/>
                  <a:gd name="T15" fmla="*/ 53 h 165"/>
                  <a:gd name="T16" fmla="*/ 128 w 155"/>
                  <a:gd name="T17" fmla="*/ 42 h 165"/>
                  <a:gd name="T18" fmla="*/ 119 w 155"/>
                  <a:gd name="T19" fmla="*/ 46 h 165"/>
                  <a:gd name="T20" fmla="*/ 103 w 155"/>
                  <a:gd name="T21" fmla="*/ 36 h 165"/>
                  <a:gd name="T22" fmla="*/ 96 w 155"/>
                  <a:gd name="T23" fmla="*/ 20 h 165"/>
                  <a:gd name="T24" fmla="*/ 133 w 155"/>
                  <a:gd name="T25" fmla="*/ 24 h 165"/>
                  <a:gd name="T26" fmla="*/ 141 w 155"/>
                  <a:gd name="T27" fmla="*/ 20 h 165"/>
                  <a:gd name="T28" fmla="*/ 125 w 155"/>
                  <a:gd name="T29" fmla="*/ 11 h 165"/>
                  <a:gd name="T30" fmla="*/ 153 w 155"/>
                  <a:gd name="T31" fmla="*/ 11 h 165"/>
                  <a:gd name="T32" fmla="*/ 146 w 155"/>
                  <a:gd name="T33" fmla="*/ 10 h 165"/>
                  <a:gd name="T34" fmla="*/ 103 w 155"/>
                  <a:gd name="T35" fmla="*/ 5 h 165"/>
                  <a:gd name="T36" fmla="*/ 89 w 155"/>
                  <a:gd name="T37" fmla="*/ 29 h 165"/>
                  <a:gd name="T38" fmla="*/ 136 w 155"/>
                  <a:gd name="T39" fmla="*/ 59 h 165"/>
                  <a:gd name="T40" fmla="*/ 141 w 155"/>
                  <a:gd name="T41" fmla="*/ 77 h 165"/>
                  <a:gd name="T42" fmla="*/ 76 w 155"/>
                  <a:gd name="T43" fmla="*/ 77 h 165"/>
                  <a:gd name="T44" fmla="*/ 57 w 155"/>
                  <a:gd name="T45" fmla="*/ 88 h 165"/>
                  <a:gd name="T46" fmla="*/ 40 w 155"/>
                  <a:gd name="T47" fmla="*/ 79 h 165"/>
                  <a:gd name="T48" fmla="*/ 49 w 155"/>
                  <a:gd name="T49" fmla="*/ 84 h 165"/>
                  <a:gd name="T50" fmla="*/ 58 w 155"/>
                  <a:gd name="T51" fmla="*/ 71 h 165"/>
                  <a:gd name="T52" fmla="*/ 66 w 155"/>
                  <a:gd name="T53" fmla="*/ 70 h 165"/>
                  <a:gd name="T54" fmla="*/ 75 w 155"/>
                  <a:gd name="T55" fmla="*/ 70 h 165"/>
                  <a:gd name="T56" fmla="*/ 63 w 155"/>
                  <a:gd name="T57" fmla="*/ 61 h 165"/>
                  <a:gd name="T58" fmla="*/ 71 w 155"/>
                  <a:gd name="T59" fmla="*/ 26 h 165"/>
                  <a:gd name="T60" fmla="*/ 77 w 155"/>
                  <a:gd name="T61" fmla="*/ 29 h 165"/>
                  <a:gd name="T62" fmla="*/ 71 w 155"/>
                  <a:gd name="T63" fmla="*/ 13 h 165"/>
                  <a:gd name="T64" fmla="*/ 58 w 155"/>
                  <a:gd name="T65" fmla="*/ 14 h 165"/>
                  <a:gd name="T66" fmla="*/ 50 w 155"/>
                  <a:gd name="T67" fmla="*/ 4 h 165"/>
                  <a:gd name="T68" fmla="*/ 42 w 155"/>
                  <a:gd name="T69" fmla="*/ 10 h 165"/>
                  <a:gd name="T70" fmla="*/ 36 w 155"/>
                  <a:gd name="T71" fmla="*/ 19 h 165"/>
                  <a:gd name="T72" fmla="*/ 28 w 155"/>
                  <a:gd name="T73" fmla="*/ 31 h 165"/>
                  <a:gd name="T74" fmla="*/ 35 w 155"/>
                  <a:gd name="T75" fmla="*/ 27 h 165"/>
                  <a:gd name="T76" fmla="*/ 45 w 155"/>
                  <a:gd name="T77" fmla="*/ 61 h 165"/>
                  <a:gd name="T78" fmla="*/ 37 w 155"/>
                  <a:gd name="T79" fmla="*/ 84 h 165"/>
                  <a:gd name="T80" fmla="*/ 33 w 155"/>
                  <a:gd name="T81" fmla="*/ 129 h 165"/>
                  <a:gd name="T82" fmla="*/ 0 w 155"/>
                  <a:gd name="T83" fmla="*/ 162 h 165"/>
                  <a:gd name="T84" fmla="*/ 18 w 155"/>
                  <a:gd name="T85" fmla="*/ 152 h 165"/>
                  <a:gd name="T86" fmla="*/ 23 w 155"/>
                  <a:gd name="T87" fmla="*/ 159 h 165"/>
                  <a:gd name="T88" fmla="*/ 33 w 155"/>
                  <a:gd name="T89" fmla="*/ 138 h 165"/>
                  <a:gd name="T90" fmla="*/ 44 w 155"/>
                  <a:gd name="T91" fmla="*/ 134 h 165"/>
                  <a:gd name="T92" fmla="*/ 48 w 155"/>
                  <a:gd name="T93" fmla="*/ 128 h 165"/>
                  <a:gd name="T94" fmla="*/ 57 w 155"/>
                  <a:gd name="T95" fmla="*/ 115 h 165"/>
                  <a:gd name="T96" fmla="*/ 63 w 155"/>
                  <a:gd name="T97" fmla="*/ 110 h 165"/>
                  <a:gd name="T98" fmla="*/ 70 w 155"/>
                  <a:gd name="T99" fmla="*/ 90 h 165"/>
                  <a:gd name="T100" fmla="*/ 84 w 155"/>
                  <a:gd name="T101" fmla="*/ 92 h 165"/>
                  <a:gd name="T102" fmla="*/ 94 w 155"/>
                  <a:gd name="T103" fmla="*/ 84 h 165"/>
                  <a:gd name="T104" fmla="*/ 124 w 155"/>
                  <a:gd name="T105" fmla="*/ 116 h 165"/>
                  <a:gd name="T106" fmla="*/ 138 w 155"/>
                  <a:gd name="T107" fmla="*/ 143 h 165"/>
                  <a:gd name="T108" fmla="*/ 138 w 155"/>
                  <a:gd name="T109" fmla="*/ 163 h 165"/>
                  <a:gd name="T110" fmla="*/ 144 w 155"/>
                  <a:gd name="T111" fmla="*/ 151 h 16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55" h="165">
                    <a:moveTo>
                      <a:pt x="153" y="163"/>
                    </a:moveTo>
                    <a:lnTo>
                      <a:pt x="153" y="163"/>
                    </a:lnTo>
                    <a:lnTo>
                      <a:pt x="151" y="159"/>
                    </a:lnTo>
                    <a:lnTo>
                      <a:pt x="151" y="158"/>
                    </a:lnTo>
                    <a:lnTo>
                      <a:pt x="153" y="154"/>
                    </a:lnTo>
                    <a:lnTo>
                      <a:pt x="153" y="152"/>
                    </a:lnTo>
                    <a:lnTo>
                      <a:pt x="151" y="149"/>
                    </a:lnTo>
                    <a:lnTo>
                      <a:pt x="151" y="147"/>
                    </a:lnTo>
                    <a:lnTo>
                      <a:pt x="149" y="145"/>
                    </a:lnTo>
                    <a:lnTo>
                      <a:pt x="147" y="141"/>
                    </a:lnTo>
                    <a:lnTo>
                      <a:pt x="147" y="140"/>
                    </a:lnTo>
                    <a:lnTo>
                      <a:pt x="147" y="138"/>
                    </a:lnTo>
                    <a:lnTo>
                      <a:pt x="149" y="138"/>
                    </a:lnTo>
                    <a:lnTo>
                      <a:pt x="150" y="140"/>
                    </a:lnTo>
                    <a:lnTo>
                      <a:pt x="153" y="140"/>
                    </a:lnTo>
                    <a:lnTo>
                      <a:pt x="153" y="138"/>
                    </a:lnTo>
                    <a:lnTo>
                      <a:pt x="154" y="136"/>
                    </a:lnTo>
                    <a:lnTo>
                      <a:pt x="154" y="132"/>
                    </a:lnTo>
                    <a:lnTo>
                      <a:pt x="153" y="129"/>
                    </a:lnTo>
                    <a:lnTo>
                      <a:pt x="150" y="127"/>
                    </a:lnTo>
                    <a:lnTo>
                      <a:pt x="147" y="125"/>
                    </a:lnTo>
                    <a:lnTo>
                      <a:pt x="147" y="123"/>
                    </a:lnTo>
                    <a:lnTo>
                      <a:pt x="149" y="121"/>
                    </a:lnTo>
                    <a:lnTo>
                      <a:pt x="153" y="123"/>
                    </a:lnTo>
                    <a:lnTo>
                      <a:pt x="154" y="123"/>
                    </a:lnTo>
                    <a:lnTo>
                      <a:pt x="154" y="121"/>
                    </a:lnTo>
                    <a:lnTo>
                      <a:pt x="153" y="118"/>
                    </a:lnTo>
                    <a:lnTo>
                      <a:pt x="153" y="114"/>
                    </a:lnTo>
                    <a:lnTo>
                      <a:pt x="151" y="112"/>
                    </a:lnTo>
                    <a:lnTo>
                      <a:pt x="150" y="112"/>
                    </a:lnTo>
                    <a:lnTo>
                      <a:pt x="146" y="114"/>
                    </a:lnTo>
                    <a:lnTo>
                      <a:pt x="141" y="112"/>
                    </a:lnTo>
                    <a:lnTo>
                      <a:pt x="137" y="110"/>
                    </a:lnTo>
                    <a:lnTo>
                      <a:pt x="135" y="107"/>
                    </a:lnTo>
                    <a:lnTo>
                      <a:pt x="132" y="102"/>
                    </a:lnTo>
                    <a:lnTo>
                      <a:pt x="129" y="92"/>
                    </a:lnTo>
                    <a:lnTo>
                      <a:pt x="127" y="86"/>
                    </a:lnTo>
                    <a:lnTo>
                      <a:pt x="120" y="81"/>
                    </a:lnTo>
                    <a:lnTo>
                      <a:pt x="118" y="79"/>
                    </a:lnTo>
                    <a:lnTo>
                      <a:pt x="114" y="79"/>
                    </a:lnTo>
                    <a:lnTo>
                      <a:pt x="114" y="77"/>
                    </a:lnTo>
                    <a:lnTo>
                      <a:pt x="115" y="77"/>
                    </a:lnTo>
                    <a:lnTo>
                      <a:pt x="122" y="77"/>
                    </a:lnTo>
                    <a:lnTo>
                      <a:pt x="131" y="80"/>
                    </a:lnTo>
                    <a:lnTo>
                      <a:pt x="137" y="81"/>
                    </a:lnTo>
                    <a:lnTo>
                      <a:pt x="142" y="83"/>
                    </a:lnTo>
                    <a:lnTo>
                      <a:pt x="147" y="81"/>
                    </a:lnTo>
                    <a:lnTo>
                      <a:pt x="151" y="79"/>
                    </a:lnTo>
                    <a:lnTo>
                      <a:pt x="154" y="75"/>
                    </a:lnTo>
                    <a:lnTo>
                      <a:pt x="155" y="70"/>
                    </a:lnTo>
                    <a:lnTo>
                      <a:pt x="155" y="66"/>
                    </a:lnTo>
                    <a:lnTo>
                      <a:pt x="154" y="62"/>
                    </a:lnTo>
                    <a:lnTo>
                      <a:pt x="151" y="58"/>
                    </a:lnTo>
                    <a:lnTo>
                      <a:pt x="149" y="55"/>
                    </a:lnTo>
                    <a:lnTo>
                      <a:pt x="142" y="51"/>
                    </a:lnTo>
                    <a:lnTo>
                      <a:pt x="142" y="53"/>
                    </a:lnTo>
                    <a:lnTo>
                      <a:pt x="142" y="54"/>
                    </a:lnTo>
                    <a:lnTo>
                      <a:pt x="141" y="57"/>
                    </a:lnTo>
                    <a:lnTo>
                      <a:pt x="140" y="55"/>
                    </a:lnTo>
                    <a:lnTo>
                      <a:pt x="138" y="53"/>
                    </a:lnTo>
                    <a:lnTo>
                      <a:pt x="136" y="48"/>
                    </a:lnTo>
                    <a:lnTo>
                      <a:pt x="132" y="45"/>
                    </a:lnTo>
                    <a:lnTo>
                      <a:pt x="128" y="42"/>
                    </a:lnTo>
                    <a:lnTo>
                      <a:pt x="124" y="42"/>
                    </a:lnTo>
                    <a:lnTo>
                      <a:pt x="123" y="42"/>
                    </a:lnTo>
                    <a:lnTo>
                      <a:pt x="124" y="45"/>
                    </a:lnTo>
                    <a:lnTo>
                      <a:pt x="125" y="49"/>
                    </a:lnTo>
                    <a:lnTo>
                      <a:pt x="125" y="50"/>
                    </a:lnTo>
                    <a:lnTo>
                      <a:pt x="122" y="49"/>
                    </a:lnTo>
                    <a:lnTo>
                      <a:pt x="119" y="46"/>
                    </a:lnTo>
                    <a:lnTo>
                      <a:pt x="118" y="42"/>
                    </a:lnTo>
                    <a:lnTo>
                      <a:pt x="115" y="40"/>
                    </a:lnTo>
                    <a:lnTo>
                      <a:pt x="110" y="37"/>
                    </a:lnTo>
                    <a:lnTo>
                      <a:pt x="106" y="35"/>
                    </a:lnTo>
                    <a:lnTo>
                      <a:pt x="103" y="33"/>
                    </a:lnTo>
                    <a:lnTo>
                      <a:pt x="103" y="35"/>
                    </a:lnTo>
                    <a:lnTo>
                      <a:pt x="103" y="36"/>
                    </a:lnTo>
                    <a:lnTo>
                      <a:pt x="106" y="40"/>
                    </a:lnTo>
                    <a:lnTo>
                      <a:pt x="105" y="41"/>
                    </a:lnTo>
                    <a:lnTo>
                      <a:pt x="102" y="40"/>
                    </a:lnTo>
                    <a:lnTo>
                      <a:pt x="98" y="35"/>
                    </a:lnTo>
                    <a:lnTo>
                      <a:pt x="96" y="29"/>
                    </a:lnTo>
                    <a:lnTo>
                      <a:pt x="96" y="26"/>
                    </a:lnTo>
                    <a:lnTo>
                      <a:pt x="96" y="20"/>
                    </a:lnTo>
                    <a:lnTo>
                      <a:pt x="98" y="16"/>
                    </a:lnTo>
                    <a:lnTo>
                      <a:pt x="102" y="14"/>
                    </a:lnTo>
                    <a:lnTo>
                      <a:pt x="107" y="13"/>
                    </a:lnTo>
                    <a:lnTo>
                      <a:pt x="114" y="14"/>
                    </a:lnTo>
                    <a:lnTo>
                      <a:pt x="120" y="16"/>
                    </a:lnTo>
                    <a:lnTo>
                      <a:pt x="128" y="22"/>
                    </a:lnTo>
                    <a:lnTo>
                      <a:pt x="133" y="24"/>
                    </a:lnTo>
                    <a:lnTo>
                      <a:pt x="137" y="24"/>
                    </a:lnTo>
                    <a:lnTo>
                      <a:pt x="142" y="24"/>
                    </a:lnTo>
                    <a:lnTo>
                      <a:pt x="145" y="23"/>
                    </a:lnTo>
                    <a:lnTo>
                      <a:pt x="146" y="22"/>
                    </a:lnTo>
                    <a:lnTo>
                      <a:pt x="145" y="22"/>
                    </a:lnTo>
                    <a:lnTo>
                      <a:pt x="144" y="20"/>
                    </a:lnTo>
                    <a:lnTo>
                      <a:pt x="141" y="20"/>
                    </a:lnTo>
                    <a:lnTo>
                      <a:pt x="136" y="19"/>
                    </a:lnTo>
                    <a:lnTo>
                      <a:pt x="127" y="14"/>
                    </a:lnTo>
                    <a:lnTo>
                      <a:pt x="122" y="11"/>
                    </a:lnTo>
                    <a:lnTo>
                      <a:pt x="119" y="9"/>
                    </a:lnTo>
                    <a:lnTo>
                      <a:pt x="120" y="9"/>
                    </a:lnTo>
                    <a:lnTo>
                      <a:pt x="122" y="9"/>
                    </a:lnTo>
                    <a:lnTo>
                      <a:pt x="125" y="11"/>
                    </a:lnTo>
                    <a:lnTo>
                      <a:pt x="128" y="11"/>
                    </a:lnTo>
                    <a:lnTo>
                      <a:pt x="136" y="14"/>
                    </a:lnTo>
                    <a:lnTo>
                      <a:pt x="147" y="16"/>
                    </a:lnTo>
                    <a:lnTo>
                      <a:pt x="149" y="16"/>
                    </a:lnTo>
                    <a:lnTo>
                      <a:pt x="151" y="15"/>
                    </a:lnTo>
                    <a:lnTo>
                      <a:pt x="153" y="13"/>
                    </a:lnTo>
                    <a:lnTo>
                      <a:pt x="153" y="11"/>
                    </a:lnTo>
                    <a:lnTo>
                      <a:pt x="151" y="7"/>
                    </a:lnTo>
                    <a:lnTo>
                      <a:pt x="150" y="4"/>
                    </a:lnTo>
                    <a:lnTo>
                      <a:pt x="149" y="2"/>
                    </a:lnTo>
                    <a:lnTo>
                      <a:pt x="147" y="4"/>
                    </a:lnTo>
                    <a:lnTo>
                      <a:pt x="147" y="5"/>
                    </a:lnTo>
                    <a:lnTo>
                      <a:pt x="147" y="7"/>
                    </a:lnTo>
                    <a:lnTo>
                      <a:pt x="146" y="10"/>
                    </a:lnTo>
                    <a:lnTo>
                      <a:pt x="145" y="11"/>
                    </a:lnTo>
                    <a:lnTo>
                      <a:pt x="142" y="11"/>
                    </a:lnTo>
                    <a:lnTo>
                      <a:pt x="131" y="7"/>
                    </a:lnTo>
                    <a:lnTo>
                      <a:pt x="120" y="4"/>
                    </a:lnTo>
                    <a:lnTo>
                      <a:pt x="112" y="4"/>
                    </a:lnTo>
                    <a:lnTo>
                      <a:pt x="107" y="4"/>
                    </a:lnTo>
                    <a:lnTo>
                      <a:pt x="103" y="5"/>
                    </a:lnTo>
                    <a:lnTo>
                      <a:pt x="100" y="7"/>
                    </a:lnTo>
                    <a:lnTo>
                      <a:pt x="96" y="9"/>
                    </a:lnTo>
                    <a:lnTo>
                      <a:pt x="93" y="13"/>
                    </a:lnTo>
                    <a:lnTo>
                      <a:pt x="90" y="16"/>
                    </a:lnTo>
                    <a:lnTo>
                      <a:pt x="89" y="20"/>
                    </a:lnTo>
                    <a:lnTo>
                      <a:pt x="89" y="24"/>
                    </a:lnTo>
                    <a:lnTo>
                      <a:pt x="89" y="29"/>
                    </a:lnTo>
                    <a:lnTo>
                      <a:pt x="90" y="33"/>
                    </a:lnTo>
                    <a:lnTo>
                      <a:pt x="93" y="37"/>
                    </a:lnTo>
                    <a:lnTo>
                      <a:pt x="97" y="41"/>
                    </a:lnTo>
                    <a:lnTo>
                      <a:pt x="101" y="45"/>
                    </a:lnTo>
                    <a:lnTo>
                      <a:pt x="107" y="49"/>
                    </a:lnTo>
                    <a:lnTo>
                      <a:pt x="122" y="55"/>
                    </a:lnTo>
                    <a:lnTo>
                      <a:pt x="136" y="59"/>
                    </a:lnTo>
                    <a:lnTo>
                      <a:pt x="144" y="63"/>
                    </a:lnTo>
                    <a:lnTo>
                      <a:pt x="147" y="67"/>
                    </a:lnTo>
                    <a:lnTo>
                      <a:pt x="149" y="71"/>
                    </a:lnTo>
                    <a:lnTo>
                      <a:pt x="147" y="73"/>
                    </a:lnTo>
                    <a:lnTo>
                      <a:pt x="146" y="75"/>
                    </a:lnTo>
                    <a:lnTo>
                      <a:pt x="144" y="76"/>
                    </a:lnTo>
                    <a:lnTo>
                      <a:pt x="141" y="77"/>
                    </a:lnTo>
                    <a:lnTo>
                      <a:pt x="137" y="76"/>
                    </a:lnTo>
                    <a:lnTo>
                      <a:pt x="125" y="73"/>
                    </a:lnTo>
                    <a:lnTo>
                      <a:pt x="115" y="72"/>
                    </a:lnTo>
                    <a:lnTo>
                      <a:pt x="105" y="72"/>
                    </a:lnTo>
                    <a:lnTo>
                      <a:pt x="93" y="72"/>
                    </a:lnTo>
                    <a:lnTo>
                      <a:pt x="84" y="73"/>
                    </a:lnTo>
                    <a:lnTo>
                      <a:pt x="76" y="77"/>
                    </a:lnTo>
                    <a:lnTo>
                      <a:pt x="70" y="83"/>
                    </a:lnTo>
                    <a:lnTo>
                      <a:pt x="68" y="84"/>
                    </a:lnTo>
                    <a:lnTo>
                      <a:pt x="66" y="85"/>
                    </a:lnTo>
                    <a:lnTo>
                      <a:pt x="65" y="85"/>
                    </a:lnTo>
                    <a:lnTo>
                      <a:pt x="62" y="84"/>
                    </a:lnTo>
                    <a:lnTo>
                      <a:pt x="59" y="85"/>
                    </a:lnTo>
                    <a:lnTo>
                      <a:pt x="57" y="88"/>
                    </a:lnTo>
                    <a:lnTo>
                      <a:pt x="54" y="92"/>
                    </a:lnTo>
                    <a:lnTo>
                      <a:pt x="52" y="93"/>
                    </a:lnTo>
                    <a:lnTo>
                      <a:pt x="50" y="92"/>
                    </a:lnTo>
                    <a:lnTo>
                      <a:pt x="48" y="88"/>
                    </a:lnTo>
                    <a:lnTo>
                      <a:pt x="44" y="83"/>
                    </a:lnTo>
                    <a:lnTo>
                      <a:pt x="41" y="80"/>
                    </a:lnTo>
                    <a:lnTo>
                      <a:pt x="40" y="79"/>
                    </a:lnTo>
                    <a:lnTo>
                      <a:pt x="40" y="76"/>
                    </a:lnTo>
                    <a:lnTo>
                      <a:pt x="42" y="72"/>
                    </a:lnTo>
                    <a:lnTo>
                      <a:pt x="44" y="70"/>
                    </a:lnTo>
                    <a:lnTo>
                      <a:pt x="45" y="71"/>
                    </a:lnTo>
                    <a:lnTo>
                      <a:pt x="46" y="75"/>
                    </a:lnTo>
                    <a:lnTo>
                      <a:pt x="48" y="80"/>
                    </a:lnTo>
                    <a:lnTo>
                      <a:pt x="49" y="84"/>
                    </a:lnTo>
                    <a:lnTo>
                      <a:pt x="50" y="84"/>
                    </a:lnTo>
                    <a:lnTo>
                      <a:pt x="52" y="84"/>
                    </a:lnTo>
                    <a:lnTo>
                      <a:pt x="53" y="81"/>
                    </a:lnTo>
                    <a:lnTo>
                      <a:pt x="55" y="76"/>
                    </a:lnTo>
                    <a:lnTo>
                      <a:pt x="55" y="72"/>
                    </a:lnTo>
                    <a:lnTo>
                      <a:pt x="57" y="71"/>
                    </a:lnTo>
                    <a:lnTo>
                      <a:pt x="58" y="71"/>
                    </a:lnTo>
                    <a:lnTo>
                      <a:pt x="59" y="75"/>
                    </a:lnTo>
                    <a:lnTo>
                      <a:pt x="62" y="77"/>
                    </a:lnTo>
                    <a:lnTo>
                      <a:pt x="63" y="79"/>
                    </a:lnTo>
                    <a:lnTo>
                      <a:pt x="65" y="77"/>
                    </a:lnTo>
                    <a:lnTo>
                      <a:pt x="66" y="75"/>
                    </a:lnTo>
                    <a:lnTo>
                      <a:pt x="66" y="72"/>
                    </a:lnTo>
                    <a:lnTo>
                      <a:pt x="66" y="70"/>
                    </a:lnTo>
                    <a:lnTo>
                      <a:pt x="66" y="68"/>
                    </a:lnTo>
                    <a:lnTo>
                      <a:pt x="66" y="67"/>
                    </a:lnTo>
                    <a:lnTo>
                      <a:pt x="67" y="67"/>
                    </a:lnTo>
                    <a:lnTo>
                      <a:pt x="70" y="70"/>
                    </a:lnTo>
                    <a:lnTo>
                      <a:pt x="72" y="71"/>
                    </a:lnTo>
                    <a:lnTo>
                      <a:pt x="75" y="71"/>
                    </a:lnTo>
                    <a:lnTo>
                      <a:pt x="75" y="70"/>
                    </a:lnTo>
                    <a:lnTo>
                      <a:pt x="74" y="66"/>
                    </a:lnTo>
                    <a:lnTo>
                      <a:pt x="72" y="63"/>
                    </a:lnTo>
                    <a:lnTo>
                      <a:pt x="70" y="61"/>
                    </a:lnTo>
                    <a:lnTo>
                      <a:pt x="68" y="59"/>
                    </a:lnTo>
                    <a:lnTo>
                      <a:pt x="67" y="59"/>
                    </a:lnTo>
                    <a:lnTo>
                      <a:pt x="65" y="61"/>
                    </a:lnTo>
                    <a:lnTo>
                      <a:pt x="63" y="61"/>
                    </a:lnTo>
                    <a:lnTo>
                      <a:pt x="63" y="58"/>
                    </a:lnTo>
                    <a:lnTo>
                      <a:pt x="66" y="53"/>
                    </a:lnTo>
                    <a:lnTo>
                      <a:pt x="67" y="49"/>
                    </a:lnTo>
                    <a:lnTo>
                      <a:pt x="68" y="40"/>
                    </a:lnTo>
                    <a:lnTo>
                      <a:pt x="70" y="29"/>
                    </a:lnTo>
                    <a:lnTo>
                      <a:pt x="71" y="27"/>
                    </a:lnTo>
                    <a:lnTo>
                      <a:pt x="71" y="26"/>
                    </a:lnTo>
                    <a:lnTo>
                      <a:pt x="72" y="26"/>
                    </a:lnTo>
                    <a:lnTo>
                      <a:pt x="72" y="28"/>
                    </a:lnTo>
                    <a:lnTo>
                      <a:pt x="72" y="31"/>
                    </a:lnTo>
                    <a:lnTo>
                      <a:pt x="72" y="32"/>
                    </a:lnTo>
                    <a:lnTo>
                      <a:pt x="74" y="35"/>
                    </a:lnTo>
                    <a:lnTo>
                      <a:pt x="76" y="33"/>
                    </a:lnTo>
                    <a:lnTo>
                      <a:pt x="77" y="29"/>
                    </a:lnTo>
                    <a:lnTo>
                      <a:pt x="79" y="26"/>
                    </a:lnTo>
                    <a:lnTo>
                      <a:pt x="79" y="24"/>
                    </a:lnTo>
                    <a:lnTo>
                      <a:pt x="75" y="19"/>
                    </a:lnTo>
                    <a:lnTo>
                      <a:pt x="72" y="18"/>
                    </a:lnTo>
                    <a:lnTo>
                      <a:pt x="71" y="16"/>
                    </a:lnTo>
                    <a:lnTo>
                      <a:pt x="71" y="14"/>
                    </a:lnTo>
                    <a:lnTo>
                      <a:pt x="71" y="13"/>
                    </a:lnTo>
                    <a:lnTo>
                      <a:pt x="70" y="10"/>
                    </a:lnTo>
                    <a:lnTo>
                      <a:pt x="70" y="9"/>
                    </a:lnTo>
                    <a:lnTo>
                      <a:pt x="68" y="7"/>
                    </a:lnTo>
                    <a:lnTo>
                      <a:pt x="65" y="10"/>
                    </a:lnTo>
                    <a:lnTo>
                      <a:pt x="62" y="13"/>
                    </a:lnTo>
                    <a:lnTo>
                      <a:pt x="59" y="14"/>
                    </a:lnTo>
                    <a:lnTo>
                      <a:pt x="58" y="14"/>
                    </a:lnTo>
                    <a:lnTo>
                      <a:pt x="59" y="11"/>
                    </a:lnTo>
                    <a:lnTo>
                      <a:pt x="59" y="10"/>
                    </a:lnTo>
                    <a:lnTo>
                      <a:pt x="58" y="7"/>
                    </a:lnTo>
                    <a:lnTo>
                      <a:pt x="57" y="5"/>
                    </a:lnTo>
                    <a:lnTo>
                      <a:pt x="53" y="0"/>
                    </a:lnTo>
                    <a:lnTo>
                      <a:pt x="52" y="2"/>
                    </a:lnTo>
                    <a:lnTo>
                      <a:pt x="50" y="4"/>
                    </a:lnTo>
                    <a:lnTo>
                      <a:pt x="49" y="6"/>
                    </a:lnTo>
                    <a:lnTo>
                      <a:pt x="46" y="9"/>
                    </a:lnTo>
                    <a:lnTo>
                      <a:pt x="46" y="11"/>
                    </a:lnTo>
                    <a:lnTo>
                      <a:pt x="46" y="14"/>
                    </a:lnTo>
                    <a:lnTo>
                      <a:pt x="45" y="14"/>
                    </a:lnTo>
                    <a:lnTo>
                      <a:pt x="44" y="11"/>
                    </a:lnTo>
                    <a:lnTo>
                      <a:pt x="42" y="10"/>
                    </a:lnTo>
                    <a:lnTo>
                      <a:pt x="40" y="7"/>
                    </a:lnTo>
                    <a:lnTo>
                      <a:pt x="39" y="6"/>
                    </a:lnTo>
                    <a:lnTo>
                      <a:pt x="37" y="9"/>
                    </a:lnTo>
                    <a:lnTo>
                      <a:pt x="36" y="11"/>
                    </a:lnTo>
                    <a:lnTo>
                      <a:pt x="36" y="14"/>
                    </a:lnTo>
                    <a:lnTo>
                      <a:pt x="36" y="16"/>
                    </a:lnTo>
                    <a:lnTo>
                      <a:pt x="36" y="19"/>
                    </a:lnTo>
                    <a:lnTo>
                      <a:pt x="35" y="19"/>
                    </a:lnTo>
                    <a:lnTo>
                      <a:pt x="33" y="18"/>
                    </a:lnTo>
                    <a:lnTo>
                      <a:pt x="31" y="18"/>
                    </a:lnTo>
                    <a:lnTo>
                      <a:pt x="27" y="19"/>
                    </a:lnTo>
                    <a:lnTo>
                      <a:pt x="26" y="22"/>
                    </a:lnTo>
                    <a:lnTo>
                      <a:pt x="27" y="27"/>
                    </a:lnTo>
                    <a:lnTo>
                      <a:pt x="28" y="31"/>
                    </a:lnTo>
                    <a:lnTo>
                      <a:pt x="31" y="35"/>
                    </a:lnTo>
                    <a:lnTo>
                      <a:pt x="33" y="35"/>
                    </a:lnTo>
                    <a:lnTo>
                      <a:pt x="33" y="32"/>
                    </a:lnTo>
                    <a:lnTo>
                      <a:pt x="32" y="28"/>
                    </a:lnTo>
                    <a:lnTo>
                      <a:pt x="32" y="27"/>
                    </a:lnTo>
                    <a:lnTo>
                      <a:pt x="33" y="26"/>
                    </a:lnTo>
                    <a:lnTo>
                      <a:pt x="35" y="27"/>
                    </a:lnTo>
                    <a:lnTo>
                      <a:pt x="36" y="29"/>
                    </a:lnTo>
                    <a:lnTo>
                      <a:pt x="37" y="36"/>
                    </a:lnTo>
                    <a:lnTo>
                      <a:pt x="39" y="44"/>
                    </a:lnTo>
                    <a:lnTo>
                      <a:pt x="40" y="50"/>
                    </a:lnTo>
                    <a:lnTo>
                      <a:pt x="44" y="57"/>
                    </a:lnTo>
                    <a:lnTo>
                      <a:pt x="45" y="59"/>
                    </a:lnTo>
                    <a:lnTo>
                      <a:pt x="45" y="61"/>
                    </a:lnTo>
                    <a:lnTo>
                      <a:pt x="44" y="61"/>
                    </a:lnTo>
                    <a:lnTo>
                      <a:pt x="41" y="59"/>
                    </a:lnTo>
                    <a:lnTo>
                      <a:pt x="40" y="59"/>
                    </a:lnTo>
                    <a:lnTo>
                      <a:pt x="39" y="59"/>
                    </a:lnTo>
                    <a:lnTo>
                      <a:pt x="37" y="62"/>
                    </a:lnTo>
                    <a:lnTo>
                      <a:pt x="36" y="73"/>
                    </a:lnTo>
                    <a:lnTo>
                      <a:pt x="37" y="84"/>
                    </a:lnTo>
                    <a:lnTo>
                      <a:pt x="40" y="94"/>
                    </a:lnTo>
                    <a:lnTo>
                      <a:pt x="44" y="103"/>
                    </a:lnTo>
                    <a:lnTo>
                      <a:pt x="44" y="107"/>
                    </a:lnTo>
                    <a:lnTo>
                      <a:pt x="44" y="112"/>
                    </a:lnTo>
                    <a:lnTo>
                      <a:pt x="41" y="118"/>
                    </a:lnTo>
                    <a:lnTo>
                      <a:pt x="39" y="123"/>
                    </a:lnTo>
                    <a:lnTo>
                      <a:pt x="33" y="129"/>
                    </a:lnTo>
                    <a:lnTo>
                      <a:pt x="23" y="140"/>
                    </a:lnTo>
                    <a:lnTo>
                      <a:pt x="17" y="145"/>
                    </a:lnTo>
                    <a:lnTo>
                      <a:pt x="10" y="149"/>
                    </a:lnTo>
                    <a:lnTo>
                      <a:pt x="5" y="151"/>
                    </a:lnTo>
                    <a:lnTo>
                      <a:pt x="2" y="154"/>
                    </a:lnTo>
                    <a:lnTo>
                      <a:pt x="1" y="158"/>
                    </a:lnTo>
                    <a:lnTo>
                      <a:pt x="0" y="162"/>
                    </a:lnTo>
                    <a:lnTo>
                      <a:pt x="0" y="164"/>
                    </a:lnTo>
                    <a:lnTo>
                      <a:pt x="6" y="162"/>
                    </a:lnTo>
                    <a:lnTo>
                      <a:pt x="11" y="160"/>
                    </a:lnTo>
                    <a:lnTo>
                      <a:pt x="13" y="158"/>
                    </a:lnTo>
                    <a:lnTo>
                      <a:pt x="14" y="155"/>
                    </a:lnTo>
                    <a:lnTo>
                      <a:pt x="14" y="154"/>
                    </a:lnTo>
                    <a:lnTo>
                      <a:pt x="18" y="152"/>
                    </a:lnTo>
                    <a:lnTo>
                      <a:pt x="20" y="150"/>
                    </a:lnTo>
                    <a:lnTo>
                      <a:pt x="23" y="147"/>
                    </a:lnTo>
                    <a:lnTo>
                      <a:pt x="23" y="149"/>
                    </a:lnTo>
                    <a:lnTo>
                      <a:pt x="22" y="154"/>
                    </a:lnTo>
                    <a:lnTo>
                      <a:pt x="22" y="155"/>
                    </a:lnTo>
                    <a:lnTo>
                      <a:pt x="22" y="158"/>
                    </a:lnTo>
                    <a:lnTo>
                      <a:pt x="23" y="159"/>
                    </a:lnTo>
                    <a:lnTo>
                      <a:pt x="27" y="163"/>
                    </a:lnTo>
                    <a:lnTo>
                      <a:pt x="28" y="159"/>
                    </a:lnTo>
                    <a:lnTo>
                      <a:pt x="30" y="156"/>
                    </a:lnTo>
                    <a:lnTo>
                      <a:pt x="32" y="151"/>
                    </a:lnTo>
                    <a:lnTo>
                      <a:pt x="33" y="149"/>
                    </a:lnTo>
                    <a:lnTo>
                      <a:pt x="33" y="143"/>
                    </a:lnTo>
                    <a:lnTo>
                      <a:pt x="33" y="138"/>
                    </a:lnTo>
                    <a:lnTo>
                      <a:pt x="33" y="137"/>
                    </a:lnTo>
                    <a:lnTo>
                      <a:pt x="35" y="136"/>
                    </a:lnTo>
                    <a:lnTo>
                      <a:pt x="36" y="137"/>
                    </a:lnTo>
                    <a:lnTo>
                      <a:pt x="36" y="140"/>
                    </a:lnTo>
                    <a:lnTo>
                      <a:pt x="39" y="141"/>
                    </a:lnTo>
                    <a:lnTo>
                      <a:pt x="41" y="140"/>
                    </a:lnTo>
                    <a:lnTo>
                      <a:pt x="44" y="134"/>
                    </a:lnTo>
                    <a:lnTo>
                      <a:pt x="45" y="130"/>
                    </a:lnTo>
                    <a:lnTo>
                      <a:pt x="45" y="128"/>
                    </a:lnTo>
                    <a:lnTo>
                      <a:pt x="45" y="125"/>
                    </a:lnTo>
                    <a:lnTo>
                      <a:pt x="45" y="124"/>
                    </a:lnTo>
                    <a:lnTo>
                      <a:pt x="46" y="123"/>
                    </a:lnTo>
                    <a:lnTo>
                      <a:pt x="46" y="124"/>
                    </a:lnTo>
                    <a:lnTo>
                      <a:pt x="48" y="128"/>
                    </a:lnTo>
                    <a:lnTo>
                      <a:pt x="49" y="129"/>
                    </a:lnTo>
                    <a:lnTo>
                      <a:pt x="50" y="129"/>
                    </a:lnTo>
                    <a:lnTo>
                      <a:pt x="52" y="128"/>
                    </a:lnTo>
                    <a:lnTo>
                      <a:pt x="54" y="125"/>
                    </a:lnTo>
                    <a:lnTo>
                      <a:pt x="55" y="123"/>
                    </a:lnTo>
                    <a:lnTo>
                      <a:pt x="55" y="119"/>
                    </a:lnTo>
                    <a:lnTo>
                      <a:pt x="57" y="115"/>
                    </a:lnTo>
                    <a:lnTo>
                      <a:pt x="58" y="114"/>
                    </a:lnTo>
                    <a:lnTo>
                      <a:pt x="59" y="116"/>
                    </a:lnTo>
                    <a:lnTo>
                      <a:pt x="61" y="118"/>
                    </a:lnTo>
                    <a:lnTo>
                      <a:pt x="62" y="116"/>
                    </a:lnTo>
                    <a:lnTo>
                      <a:pt x="65" y="114"/>
                    </a:lnTo>
                    <a:lnTo>
                      <a:pt x="65" y="112"/>
                    </a:lnTo>
                    <a:lnTo>
                      <a:pt x="63" y="110"/>
                    </a:lnTo>
                    <a:lnTo>
                      <a:pt x="62" y="108"/>
                    </a:lnTo>
                    <a:lnTo>
                      <a:pt x="62" y="106"/>
                    </a:lnTo>
                    <a:lnTo>
                      <a:pt x="62" y="103"/>
                    </a:lnTo>
                    <a:lnTo>
                      <a:pt x="63" y="99"/>
                    </a:lnTo>
                    <a:lnTo>
                      <a:pt x="66" y="95"/>
                    </a:lnTo>
                    <a:lnTo>
                      <a:pt x="68" y="92"/>
                    </a:lnTo>
                    <a:lnTo>
                      <a:pt x="70" y="90"/>
                    </a:lnTo>
                    <a:lnTo>
                      <a:pt x="71" y="92"/>
                    </a:lnTo>
                    <a:lnTo>
                      <a:pt x="70" y="93"/>
                    </a:lnTo>
                    <a:lnTo>
                      <a:pt x="70" y="95"/>
                    </a:lnTo>
                    <a:lnTo>
                      <a:pt x="71" y="97"/>
                    </a:lnTo>
                    <a:lnTo>
                      <a:pt x="74" y="95"/>
                    </a:lnTo>
                    <a:lnTo>
                      <a:pt x="79" y="93"/>
                    </a:lnTo>
                    <a:lnTo>
                      <a:pt x="84" y="92"/>
                    </a:lnTo>
                    <a:lnTo>
                      <a:pt x="88" y="92"/>
                    </a:lnTo>
                    <a:lnTo>
                      <a:pt x="90" y="92"/>
                    </a:lnTo>
                    <a:lnTo>
                      <a:pt x="94" y="92"/>
                    </a:lnTo>
                    <a:lnTo>
                      <a:pt x="97" y="92"/>
                    </a:lnTo>
                    <a:lnTo>
                      <a:pt x="97" y="89"/>
                    </a:lnTo>
                    <a:lnTo>
                      <a:pt x="97" y="86"/>
                    </a:lnTo>
                    <a:lnTo>
                      <a:pt x="94" y="84"/>
                    </a:lnTo>
                    <a:lnTo>
                      <a:pt x="93" y="83"/>
                    </a:lnTo>
                    <a:lnTo>
                      <a:pt x="94" y="81"/>
                    </a:lnTo>
                    <a:lnTo>
                      <a:pt x="97" y="83"/>
                    </a:lnTo>
                    <a:lnTo>
                      <a:pt x="101" y="88"/>
                    </a:lnTo>
                    <a:lnTo>
                      <a:pt x="110" y="102"/>
                    </a:lnTo>
                    <a:lnTo>
                      <a:pt x="118" y="111"/>
                    </a:lnTo>
                    <a:lnTo>
                      <a:pt x="124" y="116"/>
                    </a:lnTo>
                    <a:lnTo>
                      <a:pt x="131" y="119"/>
                    </a:lnTo>
                    <a:lnTo>
                      <a:pt x="137" y="121"/>
                    </a:lnTo>
                    <a:lnTo>
                      <a:pt x="141" y="124"/>
                    </a:lnTo>
                    <a:lnTo>
                      <a:pt x="142" y="127"/>
                    </a:lnTo>
                    <a:lnTo>
                      <a:pt x="144" y="130"/>
                    </a:lnTo>
                    <a:lnTo>
                      <a:pt x="142" y="136"/>
                    </a:lnTo>
                    <a:lnTo>
                      <a:pt x="138" y="143"/>
                    </a:lnTo>
                    <a:lnTo>
                      <a:pt x="131" y="155"/>
                    </a:lnTo>
                    <a:lnTo>
                      <a:pt x="129" y="159"/>
                    </a:lnTo>
                    <a:lnTo>
                      <a:pt x="129" y="164"/>
                    </a:lnTo>
                    <a:lnTo>
                      <a:pt x="129" y="165"/>
                    </a:lnTo>
                    <a:lnTo>
                      <a:pt x="131" y="164"/>
                    </a:lnTo>
                    <a:lnTo>
                      <a:pt x="133" y="164"/>
                    </a:lnTo>
                    <a:lnTo>
                      <a:pt x="138" y="163"/>
                    </a:lnTo>
                    <a:lnTo>
                      <a:pt x="140" y="162"/>
                    </a:lnTo>
                    <a:lnTo>
                      <a:pt x="140" y="159"/>
                    </a:lnTo>
                    <a:lnTo>
                      <a:pt x="140" y="155"/>
                    </a:lnTo>
                    <a:lnTo>
                      <a:pt x="140" y="152"/>
                    </a:lnTo>
                    <a:lnTo>
                      <a:pt x="141" y="151"/>
                    </a:lnTo>
                    <a:lnTo>
                      <a:pt x="142" y="151"/>
                    </a:lnTo>
                    <a:lnTo>
                      <a:pt x="144" y="151"/>
                    </a:lnTo>
                    <a:lnTo>
                      <a:pt x="146" y="158"/>
                    </a:lnTo>
                    <a:lnTo>
                      <a:pt x="149" y="160"/>
                    </a:lnTo>
                    <a:lnTo>
                      <a:pt x="153" y="163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67" name="Freeform 329"/>
              <p:cNvSpPr/>
              <p:nvPr userDrawn="1"/>
            </p:nvSpPr>
            <p:spPr bwMode="auto">
              <a:xfrm>
                <a:off x="11" y="8"/>
                <a:ext cx="52" cy="55"/>
              </a:xfrm>
              <a:custGeom>
                <a:gdLst>
                  <a:gd name="T0" fmla="*/ 151 w 155"/>
                  <a:gd name="T1" fmla="*/ 149 h 165"/>
                  <a:gd name="T2" fmla="*/ 150 w 155"/>
                  <a:gd name="T3" fmla="*/ 140 h 165"/>
                  <a:gd name="T4" fmla="*/ 147 w 155"/>
                  <a:gd name="T5" fmla="*/ 125 h 165"/>
                  <a:gd name="T6" fmla="*/ 153 w 155"/>
                  <a:gd name="T7" fmla="*/ 114 h 165"/>
                  <a:gd name="T8" fmla="*/ 132 w 155"/>
                  <a:gd name="T9" fmla="*/ 102 h 165"/>
                  <a:gd name="T10" fmla="*/ 115 w 155"/>
                  <a:gd name="T11" fmla="*/ 77 h 165"/>
                  <a:gd name="T12" fmla="*/ 154 w 155"/>
                  <a:gd name="T13" fmla="*/ 75 h 165"/>
                  <a:gd name="T14" fmla="*/ 142 w 155"/>
                  <a:gd name="T15" fmla="*/ 53 h 165"/>
                  <a:gd name="T16" fmla="*/ 128 w 155"/>
                  <a:gd name="T17" fmla="*/ 42 h 165"/>
                  <a:gd name="T18" fmla="*/ 119 w 155"/>
                  <a:gd name="T19" fmla="*/ 46 h 165"/>
                  <a:gd name="T20" fmla="*/ 103 w 155"/>
                  <a:gd name="T21" fmla="*/ 36 h 165"/>
                  <a:gd name="T22" fmla="*/ 96 w 155"/>
                  <a:gd name="T23" fmla="*/ 20 h 165"/>
                  <a:gd name="T24" fmla="*/ 133 w 155"/>
                  <a:gd name="T25" fmla="*/ 24 h 165"/>
                  <a:gd name="T26" fmla="*/ 141 w 155"/>
                  <a:gd name="T27" fmla="*/ 20 h 165"/>
                  <a:gd name="T28" fmla="*/ 125 w 155"/>
                  <a:gd name="T29" fmla="*/ 11 h 165"/>
                  <a:gd name="T30" fmla="*/ 153 w 155"/>
                  <a:gd name="T31" fmla="*/ 11 h 165"/>
                  <a:gd name="T32" fmla="*/ 146 w 155"/>
                  <a:gd name="T33" fmla="*/ 10 h 165"/>
                  <a:gd name="T34" fmla="*/ 103 w 155"/>
                  <a:gd name="T35" fmla="*/ 5 h 165"/>
                  <a:gd name="T36" fmla="*/ 89 w 155"/>
                  <a:gd name="T37" fmla="*/ 29 h 165"/>
                  <a:gd name="T38" fmla="*/ 136 w 155"/>
                  <a:gd name="T39" fmla="*/ 59 h 165"/>
                  <a:gd name="T40" fmla="*/ 141 w 155"/>
                  <a:gd name="T41" fmla="*/ 77 h 165"/>
                  <a:gd name="T42" fmla="*/ 76 w 155"/>
                  <a:gd name="T43" fmla="*/ 77 h 165"/>
                  <a:gd name="T44" fmla="*/ 57 w 155"/>
                  <a:gd name="T45" fmla="*/ 88 h 165"/>
                  <a:gd name="T46" fmla="*/ 40 w 155"/>
                  <a:gd name="T47" fmla="*/ 79 h 165"/>
                  <a:gd name="T48" fmla="*/ 49 w 155"/>
                  <a:gd name="T49" fmla="*/ 84 h 165"/>
                  <a:gd name="T50" fmla="*/ 58 w 155"/>
                  <a:gd name="T51" fmla="*/ 71 h 165"/>
                  <a:gd name="T52" fmla="*/ 66 w 155"/>
                  <a:gd name="T53" fmla="*/ 70 h 165"/>
                  <a:gd name="T54" fmla="*/ 75 w 155"/>
                  <a:gd name="T55" fmla="*/ 70 h 165"/>
                  <a:gd name="T56" fmla="*/ 63 w 155"/>
                  <a:gd name="T57" fmla="*/ 61 h 165"/>
                  <a:gd name="T58" fmla="*/ 71 w 155"/>
                  <a:gd name="T59" fmla="*/ 26 h 165"/>
                  <a:gd name="T60" fmla="*/ 77 w 155"/>
                  <a:gd name="T61" fmla="*/ 29 h 165"/>
                  <a:gd name="T62" fmla="*/ 71 w 155"/>
                  <a:gd name="T63" fmla="*/ 13 h 165"/>
                  <a:gd name="T64" fmla="*/ 58 w 155"/>
                  <a:gd name="T65" fmla="*/ 14 h 165"/>
                  <a:gd name="T66" fmla="*/ 50 w 155"/>
                  <a:gd name="T67" fmla="*/ 4 h 165"/>
                  <a:gd name="T68" fmla="*/ 42 w 155"/>
                  <a:gd name="T69" fmla="*/ 10 h 165"/>
                  <a:gd name="T70" fmla="*/ 36 w 155"/>
                  <a:gd name="T71" fmla="*/ 19 h 165"/>
                  <a:gd name="T72" fmla="*/ 28 w 155"/>
                  <a:gd name="T73" fmla="*/ 31 h 165"/>
                  <a:gd name="T74" fmla="*/ 35 w 155"/>
                  <a:gd name="T75" fmla="*/ 27 h 165"/>
                  <a:gd name="T76" fmla="*/ 45 w 155"/>
                  <a:gd name="T77" fmla="*/ 61 h 165"/>
                  <a:gd name="T78" fmla="*/ 37 w 155"/>
                  <a:gd name="T79" fmla="*/ 84 h 165"/>
                  <a:gd name="T80" fmla="*/ 33 w 155"/>
                  <a:gd name="T81" fmla="*/ 129 h 165"/>
                  <a:gd name="T82" fmla="*/ 0 w 155"/>
                  <a:gd name="T83" fmla="*/ 162 h 165"/>
                  <a:gd name="T84" fmla="*/ 18 w 155"/>
                  <a:gd name="T85" fmla="*/ 152 h 165"/>
                  <a:gd name="T86" fmla="*/ 23 w 155"/>
                  <a:gd name="T87" fmla="*/ 159 h 165"/>
                  <a:gd name="T88" fmla="*/ 33 w 155"/>
                  <a:gd name="T89" fmla="*/ 138 h 165"/>
                  <a:gd name="T90" fmla="*/ 44 w 155"/>
                  <a:gd name="T91" fmla="*/ 134 h 165"/>
                  <a:gd name="T92" fmla="*/ 48 w 155"/>
                  <a:gd name="T93" fmla="*/ 128 h 165"/>
                  <a:gd name="T94" fmla="*/ 57 w 155"/>
                  <a:gd name="T95" fmla="*/ 115 h 165"/>
                  <a:gd name="T96" fmla="*/ 63 w 155"/>
                  <a:gd name="T97" fmla="*/ 110 h 165"/>
                  <a:gd name="T98" fmla="*/ 70 w 155"/>
                  <a:gd name="T99" fmla="*/ 90 h 165"/>
                  <a:gd name="T100" fmla="*/ 84 w 155"/>
                  <a:gd name="T101" fmla="*/ 92 h 165"/>
                  <a:gd name="T102" fmla="*/ 94 w 155"/>
                  <a:gd name="T103" fmla="*/ 84 h 165"/>
                  <a:gd name="T104" fmla="*/ 124 w 155"/>
                  <a:gd name="T105" fmla="*/ 116 h 165"/>
                  <a:gd name="T106" fmla="*/ 138 w 155"/>
                  <a:gd name="T107" fmla="*/ 143 h 165"/>
                  <a:gd name="T108" fmla="*/ 138 w 155"/>
                  <a:gd name="T109" fmla="*/ 163 h 165"/>
                  <a:gd name="T110" fmla="*/ 144 w 155"/>
                  <a:gd name="T111" fmla="*/ 151 h 16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55" h="165">
                    <a:moveTo>
                      <a:pt x="153" y="163"/>
                    </a:moveTo>
                    <a:lnTo>
                      <a:pt x="153" y="163"/>
                    </a:lnTo>
                    <a:lnTo>
                      <a:pt x="151" y="159"/>
                    </a:lnTo>
                    <a:lnTo>
                      <a:pt x="151" y="158"/>
                    </a:lnTo>
                    <a:lnTo>
                      <a:pt x="153" y="154"/>
                    </a:lnTo>
                    <a:lnTo>
                      <a:pt x="153" y="152"/>
                    </a:lnTo>
                    <a:lnTo>
                      <a:pt x="151" y="149"/>
                    </a:lnTo>
                    <a:lnTo>
                      <a:pt x="151" y="147"/>
                    </a:lnTo>
                    <a:lnTo>
                      <a:pt x="149" y="145"/>
                    </a:lnTo>
                    <a:lnTo>
                      <a:pt x="147" y="141"/>
                    </a:lnTo>
                    <a:lnTo>
                      <a:pt x="147" y="140"/>
                    </a:lnTo>
                    <a:lnTo>
                      <a:pt x="147" y="138"/>
                    </a:lnTo>
                    <a:lnTo>
                      <a:pt x="149" y="138"/>
                    </a:lnTo>
                    <a:lnTo>
                      <a:pt x="150" y="140"/>
                    </a:lnTo>
                    <a:lnTo>
                      <a:pt x="153" y="140"/>
                    </a:lnTo>
                    <a:lnTo>
                      <a:pt x="153" y="138"/>
                    </a:lnTo>
                    <a:lnTo>
                      <a:pt x="154" y="136"/>
                    </a:lnTo>
                    <a:lnTo>
                      <a:pt x="154" y="132"/>
                    </a:lnTo>
                    <a:lnTo>
                      <a:pt x="153" y="129"/>
                    </a:lnTo>
                    <a:lnTo>
                      <a:pt x="150" y="127"/>
                    </a:lnTo>
                    <a:lnTo>
                      <a:pt x="147" y="125"/>
                    </a:lnTo>
                    <a:lnTo>
                      <a:pt x="147" y="123"/>
                    </a:lnTo>
                    <a:lnTo>
                      <a:pt x="149" y="121"/>
                    </a:lnTo>
                    <a:lnTo>
                      <a:pt x="153" y="123"/>
                    </a:lnTo>
                    <a:lnTo>
                      <a:pt x="154" y="123"/>
                    </a:lnTo>
                    <a:lnTo>
                      <a:pt x="154" y="121"/>
                    </a:lnTo>
                    <a:lnTo>
                      <a:pt x="153" y="118"/>
                    </a:lnTo>
                    <a:lnTo>
                      <a:pt x="153" y="114"/>
                    </a:lnTo>
                    <a:lnTo>
                      <a:pt x="151" y="112"/>
                    </a:lnTo>
                    <a:lnTo>
                      <a:pt x="150" y="112"/>
                    </a:lnTo>
                    <a:lnTo>
                      <a:pt x="146" y="114"/>
                    </a:lnTo>
                    <a:lnTo>
                      <a:pt x="141" y="112"/>
                    </a:lnTo>
                    <a:lnTo>
                      <a:pt x="137" y="110"/>
                    </a:lnTo>
                    <a:lnTo>
                      <a:pt x="135" y="107"/>
                    </a:lnTo>
                    <a:lnTo>
                      <a:pt x="132" y="102"/>
                    </a:lnTo>
                    <a:lnTo>
                      <a:pt x="129" y="92"/>
                    </a:lnTo>
                    <a:lnTo>
                      <a:pt x="127" y="86"/>
                    </a:lnTo>
                    <a:lnTo>
                      <a:pt x="120" y="81"/>
                    </a:lnTo>
                    <a:lnTo>
                      <a:pt x="118" y="79"/>
                    </a:lnTo>
                    <a:lnTo>
                      <a:pt x="114" y="79"/>
                    </a:lnTo>
                    <a:lnTo>
                      <a:pt x="114" y="77"/>
                    </a:lnTo>
                    <a:lnTo>
                      <a:pt x="115" y="77"/>
                    </a:lnTo>
                    <a:lnTo>
                      <a:pt x="122" y="77"/>
                    </a:lnTo>
                    <a:lnTo>
                      <a:pt x="131" y="80"/>
                    </a:lnTo>
                    <a:lnTo>
                      <a:pt x="137" y="81"/>
                    </a:lnTo>
                    <a:lnTo>
                      <a:pt x="142" y="83"/>
                    </a:lnTo>
                    <a:lnTo>
                      <a:pt x="147" y="81"/>
                    </a:lnTo>
                    <a:lnTo>
                      <a:pt x="151" y="79"/>
                    </a:lnTo>
                    <a:lnTo>
                      <a:pt x="154" y="75"/>
                    </a:lnTo>
                    <a:lnTo>
                      <a:pt x="155" y="70"/>
                    </a:lnTo>
                    <a:lnTo>
                      <a:pt x="155" y="66"/>
                    </a:lnTo>
                    <a:lnTo>
                      <a:pt x="154" y="62"/>
                    </a:lnTo>
                    <a:lnTo>
                      <a:pt x="151" y="58"/>
                    </a:lnTo>
                    <a:lnTo>
                      <a:pt x="149" y="55"/>
                    </a:lnTo>
                    <a:lnTo>
                      <a:pt x="142" y="51"/>
                    </a:lnTo>
                    <a:lnTo>
                      <a:pt x="142" y="53"/>
                    </a:lnTo>
                    <a:lnTo>
                      <a:pt x="142" y="54"/>
                    </a:lnTo>
                    <a:lnTo>
                      <a:pt x="141" y="57"/>
                    </a:lnTo>
                    <a:lnTo>
                      <a:pt x="140" y="55"/>
                    </a:lnTo>
                    <a:lnTo>
                      <a:pt x="138" y="53"/>
                    </a:lnTo>
                    <a:lnTo>
                      <a:pt x="136" y="48"/>
                    </a:lnTo>
                    <a:lnTo>
                      <a:pt x="132" y="45"/>
                    </a:lnTo>
                    <a:lnTo>
                      <a:pt x="128" y="42"/>
                    </a:lnTo>
                    <a:lnTo>
                      <a:pt x="124" y="42"/>
                    </a:lnTo>
                    <a:lnTo>
                      <a:pt x="123" y="42"/>
                    </a:lnTo>
                    <a:lnTo>
                      <a:pt x="124" y="45"/>
                    </a:lnTo>
                    <a:lnTo>
                      <a:pt x="125" y="49"/>
                    </a:lnTo>
                    <a:lnTo>
                      <a:pt x="125" y="50"/>
                    </a:lnTo>
                    <a:lnTo>
                      <a:pt x="122" y="49"/>
                    </a:lnTo>
                    <a:lnTo>
                      <a:pt x="119" y="46"/>
                    </a:lnTo>
                    <a:lnTo>
                      <a:pt x="118" y="42"/>
                    </a:lnTo>
                    <a:lnTo>
                      <a:pt x="115" y="40"/>
                    </a:lnTo>
                    <a:lnTo>
                      <a:pt x="110" y="37"/>
                    </a:lnTo>
                    <a:lnTo>
                      <a:pt x="106" y="35"/>
                    </a:lnTo>
                    <a:lnTo>
                      <a:pt x="103" y="33"/>
                    </a:lnTo>
                    <a:lnTo>
                      <a:pt x="103" y="35"/>
                    </a:lnTo>
                    <a:lnTo>
                      <a:pt x="103" y="36"/>
                    </a:lnTo>
                    <a:lnTo>
                      <a:pt x="106" y="40"/>
                    </a:lnTo>
                    <a:lnTo>
                      <a:pt x="105" y="41"/>
                    </a:lnTo>
                    <a:lnTo>
                      <a:pt x="102" y="40"/>
                    </a:lnTo>
                    <a:lnTo>
                      <a:pt x="98" y="35"/>
                    </a:lnTo>
                    <a:lnTo>
                      <a:pt x="96" y="29"/>
                    </a:lnTo>
                    <a:lnTo>
                      <a:pt x="96" y="26"/>
                    </a:lnTo>
                    <a:lnTo>
                      <a:pt x="96" y="20"/>
                    </a:lnTo>
                    <a:lnTo>
                      <a:pt x="98" y="16"/>
                    </a:lnTo>
                    <a:lnTo>
                      <a:pt x="102" y="14"/>
                    </a:lnTo>
                    <a:lnTo>
                      <a:pt x="107" y="13"/>
                    </a:lnTo>
                    <a:lnTo>
                      <a:pt x="114" y="14"/>
                    </a:lnTo>
                    <a:lnTo>
                      <a:pt x="120" y="16"/>
                    </a:lnTo>
                    <a:lnTo>
                      <a:pt x="128" y="22"/>
                    </a:lnTo>
                    <a:lnTo>
                      <a:pt x="133" y="24"/>
                    </a:lnTo>
                    <a:lnTo>
                      <a:pt x="137" y="24"/>
                    </a:lnTo>
                    <a:lnTo>
                      <a:pt x="142" y="24"/>
                    </a:lnTo>
                    <a:lnTo>
                      <a:pt x="145" y="23"/>
                    </a:lnTo>
                    <a:lnTo>
                      <a:pt x="146" y="22"/>
                    </a:lnTo>
                    <a:lnTo>
                      <a:pt x="145" y="22"/>
                    </a:lnTo>
                    <a:lnTo>
                      <a:pt x="144" y="20"/>
                    </a:lnTo>
                    <a:lnTo>
                      <a:pt x="141" y="20"/>
                    </a:lnTo>
                    <a:lnTo>
                      <a:pt x="136" y="19"/>
                    </a:lnTo>
                    <a:lnTo>
                      <a:pt x="127" y="14"/>
                    </a:lnTo>
                    <a:lnTo>
                      <a:pt x="122" y="11"/>
                    </a:lnTo>
                    <a:lnTo>
                      <a:pt x="119" y="9"/>
                    </a:lnTo>
                    <a:lnTo>
                      <a:pt x="120" y="9"/>
                    </a:lnTo>
                    <a:lnTo>
                      <a:pt x="122" y="9"/>
                    </a:lnTo>
                    <a:lnTo>
                      <a:pt x="125" y="11"/>
                    </a:lnTo>
                    <a:lnTo>
                      <a:pt x="128" y="11"/>
                    </a:lnTo>
                    <a:lnTo>
                      <a:pt x="136" y="14"/>
                    </a:lnTo>
                    <a:lnTo>
                      <a:pt x="147" y="16"/>
                    </a:lnTo>
                    <a:lnTo>
                      <a:pt x="149" y="16"/>
                    </a:lnTo>
                    <a:lnTo>
                      <a:pt x="151" y="15"/>
                    </a:lnTo>
                    <a:lnTo>
                      <a:pt x="153" y="13"/>
                    </a:lnTo>
                    <a:lnTo>
                      <a:pt x="153" y="11"/>
                    </a:lnTo>
                    <a:lnTo>
                      <a:pt x="151" y="7"/>
                    </a:lnTo>
                    <a:lnTo>
                      <a:pt x="150" y="4"/>
                    </a:lnTo>
                    <a:lnTo>
                      <a:pt x="149" y="2"/>
                    </a:lnTo>
                    <a:lnTo>
                      <a:pt x="147" y="4"/>
                    </a:lnTo>
                    <a:lnTo>
                      <a:pt x="147" y="5"/>
                    </a:lnTo>
                    <a:lnTo>
                      <a:pt x="147" y="7"/>
                    </a:lnTo>
                    <a:lnTo>
                      <a:pt x="146" y="10"/>
                    </a:lnTo>
                    <a:lnTo>
                      <a:pt x="145" y="11"/>
                    </a:lnTo>
                    <a:lnTo>
                      <a:pt x="142" y="11"/>
                    </a:lnTo>
                    <a:lnTo>
                      <a:pt x="131" y="7"/>
                    </a:lnTo>
                    <a:lnTo>
                      <a:pt x="120" y="4"/>
                    </a:lnTo>
                    <a:lnTo>
                      <a:pt x="112" y="4"/>
                    </a:lnTo>
                    <a:lnTo>
                      <a:pt x="107" y="4"/>
                    </a:lnTo>
                    <a:lnTo>
                      <a:pt x="103" y="5"/>
                    </a:lnTo>
                    <a:lnTo>
                      <a:pt x="100" y="7"/>
                    </a:lnTo>
                    <a:lnTo>
                      <a:pt x="96" y="9"/>
                    </a:lnTo>
                    <a:lnTo>
                      <a:pt x="93" y="13"/>
                    </a:lnTo>
                    <a:lnTo>
                      <a:pt x="90" y="16"/>
                    </a:lnTo>
                    <a:lnTo>
                      <a:pt x="89" y="20"/>
                    </a:lnTo>
                    <a:lnTo>
                      <a:pt x="89" y="24"/>
                    </a:lnTo>
                    <a:lnTo>
                      <a:pt x="89" y="29"/>
                    </a:lnTo>
                    <a:lnTo>
                      <a:pt x="90" y="33"/>
                    </a:lnTo>
                    <a:lnTo>
                      <a:pt x="93" y="37"/>
                    </a:lnTo>
                    <a:lnTo>
                      <a:pt x="97" y="41"/>
                    </a:lnTo>
                    <a:lnTo>
                      <a:pt x="101" y="45"/>
                    </a:lnTo>
                    <a:lnTo>
                      <a:pt x="107" y="49"/>
                    </a:lnTo>
                    <a:lnTo>
                      <a:pt x="122" y="55"/>
                    </a:lnTo>
                    <a:lnTo>
                      <a:pt x="136" y="59"/>
                    </a:lnTo>
                    <a:lnTo>
                      <a:pt x="144" y="63"/>
                    </a:lnTo>
                    <a:lnTo>
                      <a:pt x="147" y="67"/>
                    </a:lnTo>
                    <a:lnTo>
                      <a:pt x="149" y="71"/>
                    </a:lnTo>
                    <a:lnTo>
                      <a:pt x="147" y="73"/>
                    </a:lnTo>
                    <a:lnTo>
                      <a:pt x="146" y="75"/>
                    </a:lnTo>
                    <a:lnTo>
                      <a:pt x="144" y="76"/>
                    </a:lnTo>
                    <a:lnTo>
                      <a:pt x="141" y="77"/>
                    </a:lnTo>
                    <a:lnTo>
                      <a:pt x="137" y="76"/>
                    </a:lnTo>
                    <a:lnTo>
                      <a:pt x="125" y="73"/>
                    </a:lnTo>
                    <a:lnTo>
                      <a:pt x="115" y="72"/>
                    </a:lnTo>
                    <a:lnTo>
                      <a:pt x="105" y="72"/>
                    </a:lnTo>
                    <a:lnTo>
                      <a:pt x="93" y="72"/>
                    </a:lnTo>
                    <a:lnTo>
                      <a:pt x="84" y="73"/>
                    </a:lnTo>
                    <a:lnTo>
                      <a:pt x="76" y="77"/>
                    </a:lnTo>
                    <a:lnTo>
                      <a:pt x="70" y="83"/>
                    </a:lnTo>
                    <a:lnTo>
                      <a:pt x="68" y="84"/>
                    </a:lnTo>
                    <a:lnTo>
                      <a:pt x="66" y="85"/>
                    </a:lnTo>
                    <a:lnTo>
                      <a:pt x="65" y="85"/>
                    </a:lnTo>
                    <a:lnTo>
                      <a:pt x="62" y="84"/>
                    </a:lnTo>
                    <a:lnTo>
                      <a:pt x="59" y="85"/>
                    </a:lnTo>
                    <a:lnTo>
                      <a:pt x="57" y="88"/>
                    </a:lnTo>
                    <a:lnTo>
                      <a:pt x="54" y="92"/>
                    </a:lnTo>
                    <a:lnTo>
                      <a:pt x="52" y="93"/>
                    </a:lnTo>
                    <a:lnTo>
                      <a:pt x="50" y="92"/>
                    </a:lnTo>
                    <a:lnTo>
                      <a:pt x="48" y="88"/>
                    </a:lnTo>
                    <a:lnTo>
                      <a:pt x="44" y="83"/>
                    </a:lnTo>
                    <a:lnTo>
                      <a:pt x="41" y="80"/>
                    </a:lnTo>
                    <a:lnTo>
                      <a:pt x="40" y="79"/>
                    </a:lnTo>
                    <a:lnTo>
                      <a:pt x="40" y="76"/>
                    </a:lnTo>
                    <a:lnTo>
                      <a:pt x="42" y="72"/>
                    </a:lnTo>
                    <a:lnTo>
                      <a:pt x="44" y="70"/>
                    </a:lnTo>
                    <a:lnTo>
                      <a:pt x="45" y="71"/>
                    </a:lnTo>
                    <a:lnTo>
                      <a:pt x="46" y="75"/>
                    </a:lnTo>
                    <a:lnTo>
                      <a:pt x="48" y="80"/>
                    </a:lnTo>
                    <a:lnTo>
                      <a:pt x="49" y="84"/>
                    </a:lnTo>
                    <a:lnTo>
                      <a:pt x="50" y="84"/>
                    </a:lnTo>
                    <a:lnTo>
                      <a:pt x="52" y="84"/>
                    </a:lnTo>
                    <a:lnTo>
                      <a:pt x="53" y="81"/>
                    </a:lnTo>
                    <a:lnTo>
                      <a:pt x="55" y="76"/>
                    </a:lnTo>
                    <a:lnTo>
                      <a:pt x="55" y="72"/>
                    </a:lnTo>
                    <a:lnTo>
                      <a:pt x="57" y="71"/>
                    </a:lnTo>
                    <a:lnTo>
                      <a:pt x="58" y="71"/>
                    </a:lnTo>
                    <a:lnTo>
                      <a:pt x="59" y="75"/>
                    </a:lnTo>
                    <a:lnTo>
                      <a:pt x="62" y="77"/>
                    </a:lnTo>
                    <a:lnTo>
                      <a:pt x="63" y="79"/>
                    </a:lnTo>
                    <a:lnTo>
                      <a:pt x="65" y="77"/>
                    </a:lnTo>
                    <a:lnTo>
                      <a:pt x="66" y="75"/>
                    </a:lnTo>
                    <a:lnTo>
                      <a:pt x="66" y="72"/>
                    </a:lnTo>
                    <a:lnTo>
                      <a:pt x="66" y="70"/>
                    </a:lnTo>
                    <a:lnTo>
                      <a:pt x="66" y="68"/>
                    </a:lnTo>
                    <a:lnTo>
                      <a:pt x="66" y="67"/>
                    </a:lnTo>
                    <a:lnTo>
                      <a:pt x="67" y="67"/>
                    </a:lnTo>
                    <a:lnTo>
                      <a:pt x="70" y="70"/>
                    </a:lnTo>
                    <a:lnTo>
                      <a:pt x="72" y="71"/>
                    </a:lnTo>
                    <a:lnTo>
                      <a:pt x="75" y="71"/>
                    </a:lnTo>
                    <a:lnTo>
                      <a:pt x="75" y="70"/>
                    </a:lnTo>
                    <a:lnTo>
                      <a:pt x="74" y="66"/>
                    </a:lnTo>
                    <a:lnTo>
                      <a:pt x="72" y="63"/>
                    </a:lnTo>
                    <a:lnTo>
                      <a:pt x="70" y="61"/>
                    </a:lnTo>
                    <a:lnTo>
                      <a:pt x="68" y="59"/>
                    </a:lnTo>
                    <a:lnTo>
                      <a:pt x="67" y="59"/>
                    </a:lnTo>
                    <a:lnTo>
                      <a:pt x="65" y="61"/>
                    </a:lnTo>
                    <a:lnTo>
                      <a:pt x="63" y="61"/>
                    </a:lnTo>
                    <a:lnTo>
                      <a:pt x="63" y="58"/>
                    </a:lnTo>
                    <a:lnTo>
                      <a:pt x="66" y="53"/>
                    </a:lnTo>
                    <a:lnTo>
                      <a:pt x="67" y="49"/>
                    </a:lnTo>
                    <a:lnTo>
                      <a:pt x="68" y="40"/>
                    </a:lnTo>
                    <a:lnTo>
                      <a:pt x="70" y="29"/>
                    </a:lnTo>
                    <a:lnTo>
                      <a:pt x="71" y="27"/>
                    </a:lnTo>
                    <a:lnTo>
                      <a:pt x="71" y="26"/>
                    </a:lnTo>
                    <a:lnTo>
                      <a:pt x="72" y="26"/>
                    </a:lnTo>
                    <a:lnTo>
                      <a:pt x="72" y="28"/>
                    </a:lnTo>
                    <a:lnTo>
                      <a:pt x="72" y="31"/>
                    </a:lnTo>
                    <a:lnTo>
                      <a:pt x="72" y="32"/>
                    </a:lnTo>
                    <a:lnTo>
                      <a:pt x="74" y="35"/>
                    </a:lnTo>
                    <a:lnTo>
                      <a:pt x="76" y="33"/>
                    </a:lnTo>
                    <a:lnTo>
                      <a:pt x="77" y="29"/>
                    </a:lnTo>
                    <a:lnTo>
                      <a:pt x="79" y="26"/>
                    </a:lnTo>
                    <a:lnTo>
                      <a:pt x="79" y="24"/>
                    </a:lnTo>
                    <a:lnTo>
                      <a:pt x="75" y="19"/>
                    </a:lnTo>
                    <a:lnTo>
                      <a:pt x="72" y="18"/>
                    </a:lnTo>
                    <a:lnTo>
                      <a:pt x="71" y="16"/>
                    </a:lnTo>
                    <a:lnTo>
                      <a:pt x="71" y="14"/>
                    </a:lnTo>
                    <a:lnTo>
                      <a:pt x="71" y="13"/>
                    </a:lnTo>
                    <a:lnTo>
                      <a:pt x="70" y="10"/>
                    </a:lnTo>
                    <a:lnTo>
                      <a:pt x="70" y="9"/>
                    </a:lnTo>
                    <a:lnTo>
                      <a:pt x="68" y="7"/>
                    </a:lnTo>
                    <a:lnTo>
                      <a:pt x="65" y="10"/>
                    </a:lnTo>
                    <a:lnTo>
                      <a:pt x="62" y="13"/>
                    </a:lnTo>
                    <a:lnTo>
                      <a:pt x="59" y="14"/>
                    </a:lnTo>
                    <a:lnTo>
                      <a:pt x="58" y="14"/>
                    </a:lnTo>
                    <a:lnTo>
                      <a:pt x="59" y="11"/>
                    </a:lnTo>
                    <a:lnTo>
                      <a:pt x="59" y="10"/>
                    </a:lnTo>
                    <a:lnTo>
                      <a:pt x="58" y="7"/>
                    </a:lnTo>
                    <a:lnTo>
                      <a:pt x="57" y="5"/>
                    </a:lnTo>
                    <a:lnTo>
                      <a:pt x="53" y="0"/>
                    </a:lnTo>
                    <a:lnTo>
                      <a:pt x="52" y="2"/>
                    </a:lnTo>
                    <a:lnTo>
                      <a:pt x="50" y="4"/>
                    </a:lnTo>
                    <a:lnTo>
                      <a:pt x="49" y="6"/>
                    </a:lnTo>
                    <a:lnTo>
                      <a:pt x="46" y="9"/>
                    </a:lnTo>
                    <a:lnTo>
                      <a:pt x="46" y="11"/>
                    </a:lnTo>
                    <a:lnTo>
                      <a:pt x="46" y="14"/>
                    </a:lnTo>
                    <a:lnTo>
                      <a:pt x="45" y="14"/>
                    </a:lnTo>
                    <a:lnTo>
                      <a:pt x="44" y="11"/>
                    </a:lnTo>
                    <a:lnTo>
                      <a:pt x="42" y="10"/>
                    </a:lnTo>
                    <a:lnTo>
                      <a:pt x="40" y="7"/>
                    </a:lnTo>
                    <a:lnTo>
                      <a:pt x="39" y="6"/>
                    </a:lnTo>
                    <a:lnTo>
                      <a:pt x="37" y="9"/>
                    </a:lnTo>
                    <a:lnTo>
                      <a:pt x="36" y="11"/>
                    </a:lnTo>
                    <a:lnTo>
                      <a:pt x="36" y="14"/>
                    </a:lnTo>
                    <a:lnTo>
                      <a:pt x="36" y="16"/>
                    </a:lnTo>
                    <a:lnTo>
                      <a:pt x="36" y="19"/>
                    </a:lnTo>
                    <a:lnTo>
                      <a:pt x="35" y="19"/>
                    </a:lnTo>
                    <a:lnTo>
                      <a:pt x="33" y="18"/>
                    </a:lnTo>
                    <a:lnTo>
                      <a:pt x="31" y="18"/>
                    </a:lnTo>
                    <a:lnTo>
                      <a:pt x="27" y="19"/>
                    </a:lnTo>
                    <a:lnTo>
                      <a:pt x="26" y="22"/>
                    </a:lnTo>
                    <a:lnTo>
                      <a:pt x="27" y="27"/>
                    </a:lnTo>
                    <a:lnTo>
                      <a:pt x="28" y="31"/>
                    </a:lnTo>
                    <a:lnTo>
                      <a:pt x="31" y="35"/>
                    </a:lnTo>
                    <a:lnTo>
                      <a:pt x="33" y="35"/>
                    </a:lnTo>
                    <a:lnTo>
                      <a:pt x="33" y="32"/>
                    </a:lnTo>
                    <a:lnTo>
                      <a:pt x="32" y="28"/>
                    </a:lnTo>
                    <a:lnTo>
                      <a:pt x="32" y="27"/>
                    </a:lnTo>
                    <a:lnTo>
                      <a:pt x="33" y="26"/>
                    </a:lnTo>
                    <a:lnTo>
                      <a:pt x="35" y="27"/>
                    </a:lnTo>
                    <a:lnTo>
                      <a:pt x="36" y="29"/>
                    </a:lnTo>
                    <a:lnTo>
                      <a:pt x="37" y="36"/>
                    </a:lnTo>
                    <a:lnTo>
                      <a:pt x="39" y="44"/>
                    </a:lnTo>
                    <a:lnTo>
                      <a:pt x="40" y="50"/>
                    </a:lnTo>
                    <a:lnTo>
                      <a:pt x="44" y="57"/>
                    </a:lnTo>
                    <a:lnTo>
                      <a:pt x="45" y="59"/>
                    </a:lnTo>
                    <a:lnTo>
                      <a:pt x="45" y="61"/>
                    </a:lnTo>
                    <a:lnTo>
                      <a:pt x="44" y="61"/>
                    </a:lnTo>
                    <a:lnTo>
                      <a:pt x="41" y="59"/>
                    </a:lnTo>
                    <a:lnTo>
                      <a:pt x="40" y="59"/>
                    </a:lnTo>
                    <a:lnTo>
                      <a:pt x="39" y="59"/>
                    </a:lnTo>
                    <a:lnTo>
                      <a:pt x="37" y="62"/>
                    </a:lnTo>
                    <a:lnTo>
                      <a:pt x="36" y="73"/>
                    </a:lnTo>
                    <a:lnTo>
                      <a:pt x="37" y="84"/>
                    </a:lnTo>
                    <a:lnTo>
                      <a:pt x="40" y="94"/>
                    </a:lnTo>
                    <a:lnTo>
                      <a:pt x="44" y="103"/>
                    </a:lnTo>
                    <a:lnTo>
                      <a:pt x="44" y="107"/>
                    </a:lnTo>
                    <a:lnTo>
                      <a:pt x="44" y="112"/>
                    </a:lnTo>
                    <a:lnTo>
                      <a:pt x="41" y="118"/>
                    </a:lnTo>
                    <a:lnTo>
                      <a:pt x="39" y="123"/>
                    </a:lnTo>
                    <a:lnTo>
                      <a:pt x="33" y="129"/>
                    </a:lnTo>
                    <a:lnTo>
                      <a:pt x="23" y="140"/>
                    </a:lnTo>
                    <a:lnTo>
                      <a:pt x="17" y="145"/>
                    </a:lnTo>
                    <a:lnTo>
                      <a:pt x="10" y="149"/>
                    </a:lnTo>
                    <a:lnTo>
                      <a:pt x="5" y="151"/>
                    </a:lnTo>
                    <a:lnTo>
                      <a:pt x="2" y="154"/>
                    </a:lnTo>
                    <a:lnTo>
                      <a:pt x="1" y="158"/>
                    </a:lnTo>
                    <a:lnTo>
                      <a:pt x="0" y="162"/>
                    </a:lnTo>
                    <a:lnTo>
                      <a:pt x="0" y="164"/>
                    </a:lnTo>
                    <a:lnTo>
                      <a:pt x="6" y="162"/>
                    </a:lnTo>
                    <a:lnTo>
                      <a:pt x="11" y="160"/>
                    </a:lnTo>
                    <a:lnTo>
                      <a:pt x="13" y="158"/>
                    </a:lnTo>
                    <a:lnTo>
                      <a:pt x="14" y="155"/>
                    </a:lnTo>
                    <a:lnTo>
                      <a:pt x="14" y="154"/>
                    </a:lnTo>
                    <a:lnTo>
                      <a:pt x="18" y="152"/>
                    </a:lnTo>
                    <a:lnTo>
                      <a:pt x="20" y="150"/>
                    </a:lnTo>
                    <a:lnTo>
                      <a:pt x="23" y="147"/>
                    </a:lnTo>
                    <a:lnTo>
                      <a:pt x="23" y="149"/>
                    </a:lnTo>
                    <a:lnTo>
                      <a:pt x="22" y="154"/>
                    </a:lnTo>
                    <a:lnTo>
                      <a:pt x="22" y="155"/>
                    </a:lnTo>
                    <a:lnTo>
                      <a:pt x="22" y="158"/>
                    </a:lnTo>
                    <a:lnTo>
                      <a:pt x="23" y="159"/>
                    </a:lnTo>
                    <a:lnTo>
                      <a:pt x="27" y="163"/>
                    </a:lnTo>
                    <a:lnTo>
                      <a:pt x="28" y="159"/>
                    </a:lnTo>
                    <a:lnTo>
                      <a:pt x="30" y="156"/>
                    </a:lnTo>
                    <a:lnTo>
                      <a:pt x="32" y="151"/>
                    </a:lnTo>
                    <a:lnTo>
                      <a:pt x="33" y="149"/>
                    </a:lnTo>
                    <a:lnTo>
                      <a:pt x="33" y="143"/>
                    </a:lnTo>
                    <a:lnTo>
                      <a:pt x="33" y="138"/>
                    </a:lnTo>
                    <a:lnTo>
                      <a:pt x="33" y="137"/>
                    </a:lnTo>
                    <a:lnTo>
                      <a:pt x="35" y="136"/>
                    </a:lnTo>
                    <a:lnTo>
                      <a:pt x="36" y="137"/>
                    </a:lnTo>
                    <a:lnTo>
                      <a:pt x="36" y="140"/>
                    </a:lnTo>
                    <a:lnTo>
                      <a:pt x="39" y="141"/>
                    </a:lnTo>
                    <a:lnTo>
                      <a:pt x="41" y="140"/>
                    </a:lnTo>
                    <a:lnTo>
                      <a:pt x="44" y="134"/>
                    </a:lnTo>
                    <a:lnTo>
                      <a:pt x="45" y="130"/>
                    </a:lnTo>
                    <a:lnTo>
                      <a:pt x="45" y="128"/>
                    </a:lnTo>
                    <a:lnTo>
                      <a:pt x="45" y="125"/>
                    </a:lnTo>
                    <a:lnTo>
                      <a:pt x="45" y="124"/>
                    </a:lnTo>
                    <a:lnTo>
                      <a:pt x="46" y="123"/>
                    </a:lnTo>
                    <a:lnTo>
                      <a:pt x="46" y="124"/>
                    </a:lnTo>
                    <a:lnTo>
                      <a:pt x="48" y="128"/>
                    </a:lnTo>
                    <a:lnTo>
                      <a:pt x="49" y="129"/>
                    </a:lnTo>
                    <a:lnTo>
                      <a:pt x="50" y="129"/>
                    </a:lnTo>
                    <a:lnTo>
                      <a:pt x="52" y="128"/>
                    </a:lnTo>
                    <a:lnTo>
                      <a:pt x="54" y="125"/>
                    </a:lnTo>
                    <a:lnTo>
                      <a:pt x="55" y="123"/>
                    </a:lnTo>
                    <a:lnTo>
                      <a:pt x="55" y="119"/>
                    </a:lnTo>
                    <a:lnTo>
                      <a:pt x="57" y="115"/>
                    </a:lnTo>
                    <a:lnTo>
                      <a:pt x="58" y="114"/>
                    </a:lnTo>
                    <a:lnTo>
                      <a:pt x="59" y="116"/>
                    </a:lnTo>
                    <a:lnTo>
                      <a:pt x="61" y="118"/>
                    </a:lnTo>
                    <a:lnTo>
                      <a:pt x="62" y="116"/>
                    </a:lnTo>
                    <a:lnTo>
                      <a:pt x="65" y="114"/>
                    </a:lnTo>
                    <a:lnTo>
                      <a:pt x="65" y="112"/>
                    </a:lnTo>
                    <a:lnTo>
                      <a:pt x="63" y="110"/>
                    </a:lnTo>
                    <a:lnTo>
                      <a:pt x="62" y="108"/>
                    </a:lnTo>
                    <a:lnTo>
                      <a:pt x="62" y="106"/>
                    </a:lnTo>
                    <a:lnTo>
                      <a:pt x="62" y="103"/>
                    </a:lnTo>
                    <a:lnTo>
                      <a:pt x="63" y="99"/>
                    </a:lnTo>
                    <a:lnTo>
                      <a:pt x="66" y="95"/>
                    </a:lnTo>
                    <a:lnTo>
                      <a:pt x="68" y="92"/>
                    </a:lnTo>
                    <a:lnTo>
                      <a:pt x="70" y="90"/>
                    </a:lnTo>
                    <a:lnTo>
                      <a:pt x="71" y="92"/>
                    </a:lnTo>
                    <a:lnTo>
                      <a:pt x="70" y="93"/>
                    </a:lnTo>
                    <a:lnTo>
                      <a:pt x="70" y="95"/>
                    </a:lnTo>
                    <a:lnTo>
                      <a:pt x="71" y="97"/>
                    </a:lnTo>
                    <a:lnTo>
                      <a:pt x="74" y="95"/>
                    </a:lnTo>
                    <a:lnTo>
                      <a:pt x="79" y="93"/>
                    </a:lnTo>
                    <a:lnTo>
                      <a:pt x="84" y="92"/>
                    </a:lnTo>
                    <a:lnTo>
                      <a:pt x="88" y="92"/>
                    </a:lnTo>
                    <a:lnTo>
                      <a:pt x="90" y="92"/>
                    </a:lnTo>
                    <a:lnTo>
                      <a:pt x="94" y="92"/>
                    </a:lnTo>
                    <a:lnTo>
                      <a:pt x="97" y="92"/>
                    </a:lnTo>
                    <a:lnTo>
                      <a:pt x="97" y="89"/>
                    </a:lnTo>
                    <a:lnTo>
                      <a:pt x="97" y="86"/>
                    </a:lnTo>
                    <a:lnTo>
                      <a:pt x="94" y="84"/>
                    </a:lnTo>
                    <a:lnTo>
                      <a:pt x="93" y="83"/>
                    </a:lnTo>
                    <a:lnTo>
                      <a:pt x="94" y="81"/>
                    </a:lnTo>
                    <a:lnTo>
                      <a:pt x="97" y="83"/>
                    </a:lnTo>
                    <a:lnTo>
                      <a:pt x="101" y="88"/>
                    </a:lnTo>
                    <a:lnTo>
                      <a:pt x="110" y="102"/>
                    </a:lnTo>
                    <a:lnTo>
                      <a:pt x="118" y="111"/>
                    </a:lnTo>
                    <a:lnTo>
                      <a:pt x="124" y="116"/>
                    </a:lnTo>
                    <a:lnTo>
                      <a:pt x="131" y="119"/>
                    </a:lnTo>
                    <a:lnTo>
                      <a:pt x="137" y="121"/>
                    </a:lnTo>
                    <a:lnTo>
                      <a:pt x="141" y="124"/>
                    </a:lnTo>
                    <a:lnTo>
                      <a:pt x="142" y="127"/>
                    </a:lnTo>
                    <a:lnTo>
                      <a:pt x="144" y="130"/>
                    </a:lnTo>
                    <a:lnTo>
                      <a:pt x="142" y="136"/>
                    </a:lnTo>
                    <a:lnTo>
                      <a:pt x="138" y="143"/>
                    </a:lnTo>
                    <a:lnTo>
                      <a:pt x="131" y="155"/>
                    </a:lnTo>
                    <a:lnTo>
                      <a:pt x="129" y="159"/>
                    </a:lnTo>
                    <a:lnTo>
                      <a:pt x="129" y="164"/>
                    </a:lnTo>
                    <a:lnTo>
                      <a:pt x="129" y="165"/>
                    </a:lnTo>
                    <a:lnTo>
                      <a:pt x="131" y="164"/>
                    </a:lnTo>
                    <a:lnTo>
                      <a:pt x="133" y="164"/>
                    </a:lnTo>
                    <a:lnTo>
                      <a:pt x="138" y="163"/>
                    </a:lnTo>
                    <a:lnTo>
                      <a:pt x="140" y="162"/>
                    </a:lnTo>
                    <a:lnTo>
                      <a:pt x="140" y="159"/>
                    </a:lnTo>
                    <a:lnTo>
                      <a:pt x="140" y="155"/>
                    </a:lnTo>
                    <a:lnTo>
                      <a:pt x="140" y="152"/>
                    </a:lnTo>
                    <a:lnTo>
                      <a:pt x="141" y="151"/>
                    </a:lnTo>
                    <a:lnTo>
                      <a:pt x="142" y="151"/>
                    </a:lnTo>
                    <a:lnTo>
                      <a:pt x="144" y="151"/>
                    </a:lnTo>
                    <a:lnTo>
                      <a:pt x="146" y="158"/>
                    </a:lnTo>
                    <a:lnTo>
                      <a:pt x="149" y="160"/>
                    </a:lnTo>
                    <a:lnTo>
                      <a:pt x="153" y="163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68" name="Freeform 330"/>
              <p:cNvSpPr/>
              <p:nvPr userDrawn="1"/>
            </p:nvSpPr>
            <p:spPr bwMode="auto">
              <a:xfrm>
                <a:off x="15" y="21"/>
                <a:ext cx="2" cy="5"/>
              </a:xfrm>
              <a:custGeom>
                <a:gdLst>
                  <a:gd name="T0" fmla="*/ 4 w 7"/>
                  <a:gd name="T1" fmla="*/ 0 h 16"/>
                  <a:gd name="T2" fmla="*/ 4 w 7"/>
                  <a:gd name="T3" fmla="*/ 0 h 16"/>
                  <a:gd name="T4" fmla="*/ 3 w 7"/>
                  <a:gd name="T5" fmla="*/ 2 h 16"/>
                  <a:gd name="T6" fmla="*/ 2 w 7"/>
                  <a:gd name="T7" fmla="*/ 4 h 16"/>
                  <a:gd name="T8" fmla="*/ 2 w 7"/>
                  <a:gd name="T9" fmla="*/ 8 h 16"/>
                  <a:gd name="T10" fmla="*/ 0 w 7"/>
                  <a:gd name="T11" fmla="*/ 12 h 16"/>
                  <a:gd name="T12" fmla="*/ 2 w 7"/>
                  <a:gd name="T13" fmla="*/ 15 h 16"/>
                  <a:gd name="T14" fmla="*/ 3 w 7"/>
                  <a:gd name="T15" fmla="*/ 16 h 16"/>
                  <a:gd name="T16" fmla="*/ 4 w 7"/>
                  <a:gd name="T17" fmla="*/ 15 h 16"/>
                  <a:gd name="T18" fmla="*/ 7 w 7"/>
                  <a:gd name="T19" fmla="*/ 12 h 16"/>
                  <a:gd name="T20" fmla="*/ 7 w 7"/>
                  <a:gd name="T21" fmla="*/ 7 h 16"/>
                  <a:gd name="T22" fmla="*/ 7 w 7"/>
                  <a:gd name="T23" fmla="*/ 4 h 16"/>
                  <a:gd name="T24" fmla="*/ 6 w 7"/>
                  <a:gd name="T25" fmla="*/ 2 h 16"/>
                  <a:gd name="T26" fmla="*/ 4 w 7"/>
                  <a:gd name="T27" fmla="*/ 0 h 1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7" h="16">
                    <a:moveTo>
                      <a:pt x="4" y="0"/>
                    </a:moveTo>
                    <a:lnTo>
                      <a:pt x="4" y="0"/>
                    </a:lnTo>
                    <a:lnTo>
                      <a:pt x="3" y="2"/>
                    </a:lnTo>
                    <a:lnTo>
                      <a:pt x="2" y="4"/>
                    </a:lnTo>
                    <a:lnTo>
                      <a:pt x="2" y="8"/>
                    </a:lnTo>
                    <a:lnTo>
                      <a:pt x="0" y="12"/>
                    </a:lnTo>
                    <a:lnTo>
                      <a:pt x="2" y="15"/>
                    </a:lnTo>
                    <a:lnTo>
                      <a:pt x="3" y="16"/>
                    </a:lnTo>
                    <a:lnTo>
                      <a:pt x="4" y="15"/>
                    </a:lnTo>
                    <a:lnTo>
                      <a:pt x="7" y="12"/>
                    </a:lnTo>
                    <a:lnTo>
                      <a:pt x="7" y="7"/>
                    </a:lnTo>
                    <a:lnTo>
                      <a:pt x="7" y="4"/>
                    </a:lnTo>
                    <a:lnTo>
                      <a:pt x="6" y="2"/>
                    </a:lnTo>
                    <a:lnTo>
                      <a:pt x="4" y="0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69" name="Freeform 331"/>
              <p:cNvSpPr/>
              <p:nvPr userDrawn="1"/>
            </p:nvSpPr>
            <p:spPr bwMode="auto">
              <a:xfrm>
                <a:off x="15" y="21"/>
                <a:ext cx="2" cy="5"/>
              </a:xfrm>
              <a:custGeom>
                <a:gdLst>
                  <a:gd name="T0" fmla="*/ 4 w 7"/>
                  <a:gd name="T1" fmla="*/ 0 h 16"/>
                  <a:gd name="T2" fmla="*/ 4 w 7"/>
                  <a:gd name="T3" fmla="*/ 0 h 16"/>
                  <a:gd name="T4" fmla="*/ 3 w 7"/>
                  <a:gd name="T5" fmla="*/ 2 h 16"/>
                  <a:gd name="T6" fmla="*/ 2 w 7"/>
                  <a:gd name="T7" fmla="*/ 4 h 16"/>
                  <a:gd name="T8" fmla="*/ 2 w 7"/>
                  <a:gd name="T9" fmla="*/ 8 h 16"/>
                  <a:gd name="T10" fmla="*/ 0 w 7"/>
                  <a:gd name="T11" fmla="*/ 12 h 16"/>
                  <a:gd name="T12" fmla="*/ 2 w 7"/>
                  <a:gd name="T13" fmla="*/ 15 h 16"/>
                  <a:gd name="T14" fmla="*/ 3 w 7"/>
                  <a:gd name="T15" fmla="*/ 16 h 16"/>
                  <a:gd name="T16" fmla="*/ 4 w 7"/>
                  <a:gd name="T17" fmla="*/ 15 h 16"/>
                  <a:gd name="T18" fmla="*/ 7 w 7"/>
                  <a:gd name="T19" fmla="*/ 12 h 16"/>
                  <a:gd name="T20" fmla="*/ 7 w 7"/>
                  <a:gd name="T21" fmla="*/ 7 h 16"/>
                  <a:gd name="T22" fmla="*/ 7 w 7"/>
                  <a:gd name="T23" fmla="*/ 4 h 16"/>
                  <a:gd name="T24" fmla="*/ 6 w 7"/>
                  <a:gd name="T25" fmla="*/ 2 h 16"/>
                  <a:gd name="T26" fmla="*/ 4 w 7"/>
                  <a:gd name="T27" fmla="*/ 0 h 1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7" h="16">
                    <a:moveTo>
                      <a:pt x="4" y="0"/>
                    </a:moveTo>
                    <a:lnTo>
                      <a:pt x="4" y="0"/>
                    </a:lnTo>
                    <a:lnTo>
                      <a:pt x="3" y="2"/>
                    </a:lnTo>
                    <a:lnTo>
                      <a:pt x="2" y="4"/>
                    </a:lnTo>
                    <a:lnTo>
                      <a:pt x="2" y="8"/>
                    </a:lnTo>
                    <a:lnTo>
                      <a:pt x="0" y="12"/>
                    </a:lnTo>
                    <a:lnTo>
                      <a:pt x="2" y="15"/>
                    </a:lnTo>
                    <a:lnTo>
                      <a:pt x="3" y="16"/>
                    </a:lnTo>
                    <a:lnTo>
                      <a:pt x="4" y="15"/>
                    </a:lnTo>
                    <a:lnTo>
                      <a:pt x="7" y="12"/>
                    </a:lnTo>
                    <a:lnTo>
                      <a:pt x="7" y="7"/>
                    </a:lnTo>
                    <a:lnTo>
                      <a:pt x="7" y="4"/>
                    </a:lnTo>
                    <a:lnTo>
                      <a:pt x="6" y="2"/>
                    </a:lnTo>
                    <a:lnTo>
                      <a:pt x="4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70" name="Freeform 332"/>
              <p:cNvSpPr/>
              <p:nvPr userDrawn="1"/>
            </p:nvSpPr>
            <p:spPr bwMode="auto">
              <a:xfrm>
                <a:off x="8" y="13"/>
                <a:ext cx="15" cy="32"/>
              </a:xfrm>
              <a:custGeom>
                <a:gdLst>
                  <a:gd name="T0" fmla="*/ 11 w 46"/>
                  <a:gd name="T1" fmla="*/ 1 h 97"/>
                  <a:gd name="T2" fmla="*/ 7 w 46"/>
                  <a:gd name="T3" fmla="*/ 15 h 97"/>
                  <a:gd name="T4" fmla="*/ 11 w 46"/>
                  <a:gd name="T5" fmla="*/ 20 h 97"/>
                  <a:gd name="T6" fmla="*/ 13 w 46"/>
                  <a:gd name="T7" fmla="*/ 24 h 97"/>
                  <a:gd name="T8" fmla="*/ 13 w 46"/>
                  <a:gd name="T9" fmla="*/ 33 h 97"/>
                  <a:gd name="T10" fmla="*/ 12 w 46"/>
                  <a:gd name="T11" fmla="*/ 33 h 97"/>
                  <a:gd name="T12" fmla="*/ 8 w 46"/>
                  <a:gd name="T13" fmla="*/ 27 h 97"/>
                  <a:gd name="T14" fmla="*/ 0 w 46"/>
                  <a:gd name="T15" fmla="*/ 27 h 97"/>
                  <a:gd name="T16" fmla="*/ 3 w 46"/>
                  <a:gd name="T17" fmla="*/ 31 h 97"/>
                  <a:gd name="T18" fmla="*/ 8 w 46"/>
                  <a:gd name="T19" fmla="*/ 41 h 97"/>
                  <a:gd name="T20" fmla="*/ 13 w 46"/>
                  <a:gd name="T21" fmla="*/ 45 h 97"/>
                  <a:gd name="T22" fmla="*/ 13 w 46"/>
                  <a:gd name="T23" fmla="*/ 48 h 97"/>
                  <a:gd name="T24" fmla="*/ 9 w 46"/>
                  <a:gd name="T25" fmla="*/ 48 h 97"/>
                  <a:gd name="T26" fmla="*/ 8 w 46"/>
                  <a:gd name="T27" fmla="*/ 49 h 97"/>
                  <a:gd name="T28" fmla="*/ 11 w 46"/>
                  <a:gd name="T29" fmla="*/ 57 h 97"/>
                  <a:gd name="T30" fmla="*/ 18 w 46"/>
                  <a:gd name="T31" fmla="*/ 63 h 97"/>
                  <a:gd name="T32" fmla="*/ 18 w 46"/>
                  <a:gd name="T33" fmla="*/ 67 h 97"/>
                  <a:gd name="T34" fmla="*/ 15 w 46"/>
                  <a:gd name="T35" fmla="*/ 66 h 97"/>
                  <a:gd name="T36" fmla="*/ 17 w 46"/>
                  <a:gd name="T37" fmla="*/ 75 h 97"/>
                  <a:gd name="T38" fmla="*/ 22 w 46"/>
                  <a:gd name="T39" fmla="*/ 80 h 97"/>
                  <a:gd name="T40" fmla="*/ 31 w 46"/>
                  <a:gd name="T41" fmla="*/ 85 h 97"/>
                  <a:gd name="T42" fmla="*/ 29 w 46"/>
                  <a:gd name="T43" fmla="*/ 86 h 97"/>
                  <a:gd name="T44" fmla="*/ 25 w 46"/>
                  <a:gd name="T45" fmla="*/ 86 h 97"/>
                  <a:gd name="T46" fmla="*/ 25 w 46"/>
                  <a:gd name="T47" fmla="*/ 93 h 97"/>
                  <a:gd name="T48" fmla="*/ 30 w 46"/>
                  <a:gd name="T49" fmla="*/ 97 h 97"/>
                  <a:gd name="T50" fmla="*/ 33 w 46"/>
                  <a:gd name="T51" fmla="*/ 93 h 97"/>
                  <a:gd name="T52" fmla="*/ 42 w 46"/>
                  <a:gd name="T53" fmla="*/ 86 h 97"/>
                  <a:gd name="T54" fmla="*/ 46 w 46"/>
                  <a:gd name="T55" fmla="*/ 86 h 97"/>
                  <a:gd name="T56" fmla="*/ 46 w 46"/>
                  <a:gd name="T57" fmla="*/ 81 h 97"/>
                  <a:gd name="T58" fmla="*/ 44 w 46"/>
                  <a:gd name="T59" fmla="*/ 75 h 97"/>
                  <a:gd name="T60" fmla="*/ 44 w 46"/>
                  <a:gd name="T61" fmla="*/ 70 h 97"/>
                  <a:gd name="T62" fmla="*/ 39 w 46"/>
                  <a:gd name="T63" fmla="*/ 75 h 97"/>
                  <a:gd name="T64" fmla="*/ 31 w 46"/>
                  <a:gd name="T65" fmla="*/ 75 h 97"/>
                  <a:gd name="T66" fmla="*/ 26 w 46"/>
                  <a:gd name="T67" fmla="*/ 70 h 97"/>
                  <a:gd name="T68" fmla="*/ 20 w 46"/>
                  <a:gd name="T69" fmla="*/ 54 h 97"/>
                  <a:gd name="T70" fmla="*/ 20 w 46"/>
                  <a:gd name="T71" fmla="*/ 32 h 97"/>
                  <a:gd name="T72" fmla="*/ 20 w 46"/>
                  <a:gd name="T73" fmla="*/ 16 h 97"/>
                  <a:gd name="T74" fmla="*/ 17 w 46"/>
                  <a:gd name="T75" fmla="*/ 7 h 97"/>
                  <a:gd name="T76" fmla="*/ 12 w 46"/>
                  <a:gd name="T77" fmla="*/ 1 h 9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</a:cxnLst>
                <a:rect l="0" t="0" r="r" b="b"/>
                <a:pathLst>
                  <a:path w="46" h="97">
                    <a:moveTo>
                      <a:pt x="11" y="0"/>
                    </a:moveTo>
                    <a:lnTo>
                      <a:pt x="11" y="1"/>
                    </a:lnTo>
                    <a:lnTo>
                      <a:pt x="8" y="13"/>
                    </a:lnTo>
                    <a:lnTo>
                      <a:pt x="7" y="15"/>
                    </a:lnTo>
                    <a:lnTo>
                      <a:pt x="8" y="19"/>
                    </a:lnTo>
                    <a:lnTo>
                      <a:pt x="11" y="20"/>
                    </a:lnTo>
                    <a:lnTo>
                      <a:pt x="12" y="22"/>
                    </a:lnTo>
                    <a:lnTo>
                      <a:pt x="13" y="24"/>
                    </a:lnTo>
                    <a:lnTo>
                      <a:pt x="13" y="28"/>
                    </a:lnTo>
                    <a:lnTo>
                      <a:pt x="13" y="33"/>
                    </a:lnTo>
                    <a:lnTo>
                      <a:pt x="13" y="35"/>
                    </a:lnTo>
                    <a:lnTo>
                      <a:pt x="12" y="33"/>
                    </a:lnTo>
                    <a:lnTo>
                      <a:pt x="11" y="31"/>
                    </a:lnTo>
                    <a:lnTo>
                      <a:pt x="8" y="27"/>
                    </a:lnTo>
                    <a:lnTo>
                      <a:pt x="6" y="25"/>
                    </a:lnTo>
                    <a:lnTo>
                      <a:pt x="0" y="27"/>
                    </a:lnTo>
                    <a:lnTo>
                      <a:pt x="0" y="28"/>
                    </a:lnTo>
                    <a:lnTo>
                      <a:pt x="3" y="31"/>
                    </a:lnTo>
                    <a:lnTo>
                      <a:pt x="4" y="36"/>
                    </a:lnTo>
                    <a:lnTo>
                      <a:pt x="8" y="41"/>
                    </a:lnTo>
                    <a:lnTo>
                      <a:pt x="11" y="44"/>
                    </a:lnTo>
                    <a:lnTo>
                      <a:pt x="13" y="45"/>
                    </a:lnTo>
                    <a:lnTo>
                      <a:pt x="15" y="46"/>
                    </a:lnTo>
                    <a:lnTo>
                      <a:pt x="13" y="48"/>
                    </a:lnTo>
                    <a:lnTo>
                      <a:pt x="11" y="48"/>
                    </a:lnTo>
                    <a:lnTo>
                      <a:pt x="9" y="48"/>
                    </a:lnTo>
                    <a:lnTo>
                      <a:pt x="8" y="48"/>
                    </a:lnTo>
                    <a:lnTo>
                      <a:pt x="8" y="49"/>
                    </a:lnTo>
                    <a:lnTo>
                      <a:pt x="9" y="53"/>
                    </a:lnTo>
                    <a:lnTo>
                      <a:pt x="11" y="57"/>
                    </a:lnTo>
                    <a:lnTo>
                      <a:pt x="15" y="60"/>
                    </a:lnTo>
                    <a:lnTo>
                      <a:pt x="18" y="63"/>
                    </a:lnTo>
                    <a:lnTo>
                      <a:pt x="20" y="66"/>
                    </a:lnTo>
                    <a:lnTo>
                      <a:pt x="18" y="67"/>
                    </a:lnTo>
                    <a:lnTo>
                      <a:pt x="16" y="66"/>
                    </a:lnTo>
                    <a:lnTo>
                      <a:pt x="15" y="66"/>
                    </a:lnTo>
                    <a:lnTo>
                      <a:pt x="13" y="67"/>
                    </a:lnTo>
                    <a:lnTo>
                      <a:pt x="17" y="75"/>
                    </a:lnTo>
                    <a:lnTo>
                      <a:pt x="20" y="79"/>
                    </a:lnTo>
                    <a:lnTo>
                      <a:pt x="22" y="80"/>
                    </a:lnTo>
                    <a:lnTo>
                      <a:pt x="30" y="84"/>
                    </a:lnTo>
                    <a:lnTo>
                      <a:pt x="31" y="85"/>
                    </a:lnTo>
                    <a:lnTo>
                      <a:pt x="30" y="86"/>
                    </a:lnTo>
                    <a:lnTo>
                      <a:pt x="29" y="86"/>
                    </a:lnTo>
                    <a:lnTo>
                      <a:pt x="28" y="86"/>
                    </a:lnTo>
                    <a:lnTo>
                      <a:pt x="25" y="86"/>
                    </a:lnTo>
                    <a:lnTo>
                      <a:pt x="22" y="86"/>
                    </a:lnTo>
                    <a:lnTo>
                      <a:pt x="25" y="93"/>
                    </a:lnTo>
                    <a:lnTo>
                      <a:pt x="28" y="95"/>
                    </a:lnTo>
                    <a:lnTo>
                      <a:pt x="30" y="97"/>
                    </a:lnTo>
                    <a:lnTo>
                      <a:pt x="31" y="97"/>
                    </a:lnTo>
                    <a:lnTo>
                      <a:pt x="33" y="93"/>
                    </a:lnTo>
                    <a:lnTo>
                      <a:pt x="37" y="89"/>
                    </a:lnTo>
                    <a:lnTo>
                      <a:pt x="42" y="86"/>
                    </a:lnTo>
                    <a:lnTo>
                      <a:pt x="44" y="86"/>
                    </a:lnTo>
                    <a:lnTo>
                      <a:pt x="46" y="86"/>
                    </a:lnTo>
                    <a:lnTo>
                      <a:pt x="46" y="85"/>
                    </a:lnTo>
                    <a:lnTo>
                      <a:pt x="46" y="81"/>
                    </a:lnTo>
                    <a:lnTo>
                      <a:pt x="46" y="77"/>
                    </a:lnTo>
                    <a:lnTo>
                      <a:pt x="44" y="75"/>
                    </a:lnTo>
                    <a:lnTo>
                      <a:pt x="44" y="71"/>
                    </a:lnTo>
                    <a:lnTo>
                      <a:pt x="44" y="70"/>
                    </a:lnTo>
                    <a:lnTo>
                      <a:pt x="42" y="71"/>
                    </a:lnTo>
                    <a:lnTo>
                      <a:pt x="39" y="75"/>
                    </a:lnTo>
                    <a:lnTo>
                      <a:pt x="35" y="76"/>
                    </a:lnTo>
                    <a:lnTo>
                      <a:pt x="31" y="75"/>
                    </a:lnTo>
                    <a:lnTo>
                      <a:pt x="29" y="73"/>
                    </a:lnTo>
                    <a:lnTo>
                      <a:pt x="26" y="70"/>
                    </a:lnTo>
                    <a:lnTo>
                      <a:pt x="24" y="66"/>
                    </a:lnTo>
                    <a:lnTo>
                      <a:pt x="20" y="54"/>
                    </a:lnTo>
                    <a:lnTo>
                      <a:pt x="18" y="38"/>
                    </a:lnTo>
                    <a:lnTo>
                      <a:pt x="20" y="32"/>
                    </a:lnTo>
                    <a:lnTo>
                      <a:pt x="20" y="23"/>
                    </a:lnTo>
                    <a:lnTo>
                      <a:pt x="20" y="16"/>
                    </a:lnTo>
                    <a:lnTo>
                      <a:pt x="18" y="11"/>
                    </a:lnTo>
                    <a:lnTo>
                      <a:pt x="17" y="7"/>
                    </a:lnTo>
                    <a:lnTo>
                      <a:pt x="15" y="3"/>
                    </a:lnTo>
                    <a:lnTo>
                      <a:pt x="12" y="1"/>
                    </a:lnTo>
                    <a:lnTo>
                      <a:pt x="11" y="0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71" name="Freeform 333"/>
              <p:cNvSpPr/>
              <p:nvPr userDrawn="1"/>
            </p:nvSpPr>
            <p:spPr bwMode="auto">
              <a:xfrm>
                <a:off x="11" y="53"/>
                <a:ext cx="7" cy="3"/>
              </a:xfrm>
              <a:custGeom>
                <a:gdLst>
                  <a:gd name="T0" fmla="*/ 20 w 20"/>
                  <a:gd name="T1" fmla="*/ 4 h 9"/>
                  <a:gd name="T2" fmla="*/ 20 w 20"/>
                  <a:gd name="T3" fmla="*/ 4 h 9"/>
                  <a:gd name="T4" fmla="*/ 17 w 20"/>
                  <a:gd name="T5" fmla="*/ 3 h 9"/>
                  <a:gd name="T6" fmla="*/ 13 w 20"/>
                  <a:gd name="T7" fmla="*/ 1 h 9"/>
                  <a:gd name="T8" fmla="*/ 6 w 20"/>
                  <a:gd name="T9" fmla="*/ 0 h 9"/>
                  <a:gd name="T10" fmla="*/ 2 w 20"/>
                  <a:gd name="T11" fmla="*/ 0 h 9"/>
                  <a:gd name="T12" fmla="*/ 0 w 20"/>
                  <a:gd name="T13" fmla="*/ 3 h 9"/>
                  <a:gd name="T14" fmla="*/ 1 w 20"/>
                  <a:gd name="T15" fmla="*/ 4 h 9"/>
                  <a:gd name="T16" fmla="*/ 4 w 20"/>
                  <a:gd name="T17" fmla="*/ 7 h 9"/>
                  <a:gd name="T18" fmla="*/ 7 w 20"/>
                  <a:gd name="T19" fmla="*/ 9 h 9"/>
                  <a:gd name="T20" fmla="*/ 10 w 20"/>
                  <a:gd name="T21" fmla="*/ 9 h 9"/>
                  <a:gd name="T22" fmla="*/ 15 w 20"/>
                  <a:gd name="T23" fmla="*/ 8 h 9"/>
                  <a:gd name="T24" fmla="*/ 20 w 20"/>
                  <a:gd name="T25" fmla="*/ 4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20" h="9">
                    <a:moveTo>
                      <a:pt x="20" y="4"/>
                    </a:moveTo>
                    <a:lnTo>
                      <a:pt x="20" y="4"/>
                    </a:lnTo>
                    <a:lnTo>
                      <a:pt x="17" y="3"/>
                    </a:lnTo>
                    <a:lnTo>
                      <a:pt x="13" y="1"/>
                    </a:lnTo>
                    <a:lnTo>
                      <a:pt x="6" y="0"/>
                    </a:lnTo>
                    <a:lnTo>
                      <a:pt x="2" y="0"/>
                    </a:lnTo>
                    <a:lnTo>
                      <a:pt x="0" y="3"/>
                    </a:lnTo>
                    <a:lnTo>
                      <a:pt x="1" y="4"/>
                    </a:lnTo>
                    <a:lnTo>
                      <a:pt x="4" y="7"/>
                    </a:lnTo>
                    <a:lnTo>
                      <a:pt x="7" y="9"/>
                    </a:lnTo>
                    <a:lnTo>
                      <a:pt x="10" y="9"/>
                    </a:lnTo>
                    <a:lnTo>
                      <a:pt x="15" y="8"/>
                    </a:lnTo>
                    <a:lnTo>
                      <a:pt x="20" y="4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72" name="Freeform 334"/>
              <p:cNvSpPr/>
              <p:nvPr userDrawn="1"/>
            </p:nvSpPr>
            <p:spPr bwMode="auto">
              <a:xfrm>
                <a:off x="11" y="53"/>
                <a:ext cx="7" cy="3"/>
              </a:xfrm>
              <a:custGeom>
                <a:gdLst>
                  <a:gd name="T0" fmla="*/ 20 w 20"/>
                  <a:gd name="T1" fmla="*/ 4 h 9"/>
                  <a:gd name="T2" fmla="*/ 20 w 20"/>
                  <a:gd name="T3" fmla="*/ 4 h 9"/>
                  <a:gd name="T4" fmla="*/ 17 w 20"/>
                  <a:gd name="T5" fmla="*/ 3 h 9"/>
                  <a:gd name="T6" fmla="*/ 13 w 20"/>
                  <a:gd name="T7" fmla="*/ 1 h 9"/>
                  <a:gd name="T8" fmla="*/ 6 w 20"/>
                  <a:gd name="T9" fmla="*/ 0 h 9"/>
                  <a:gd name="T10" fmla="*/ 2 w 20"/>
                  <a:gd name="T11" fmla="*/ 0 h 9"/>
                  <a:gd name="T12" fmla="*/ 0 w 20"/>
                  <a:gd name="T13" fmla="*/ 3 h 9"/>
                  <a:gd name="T14" fmla="*/ 1 w 20"/>
                  <a:gd name="T15" fmla="*/ 4 h 9"/>
                  <a:gd name="T16" fmla="*/ 4 w 20"/>
                  <a:gd name="T17" fmla="*/ 7 h 9"/>
                  <a:gd name="T18" fmla="*/ 7 w 20"/>
                  <a:gd name="T19" fmla="*/ 9 h 9"/>
                  <a:gd name="T20" fmla="*/ 10 w 20"/>
                  <a:gd name="T21" fmla="*/ 9 h 9"/>
                  <a:gd name="T22" fmla="*/ 15 w 20"/>
                  <a:gd name="T23" fmla="*/ 8 h 9"/>
                  <a:gd name="T24" fmla="*/ 20 w 20"/>
                  <a:gd name="T25" fmla="*/ 4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20" h="9">
                    <a:moveTo>
                      <a:pt x="20" y="4"/>
                    </a:moveTo>
                    <a:lnTo>
                      <a:pt x="20" y="4"/>
                    </a:lnTo>
                    <a:lnTo>
                      <a:pt x="17" y="3"/>
                    </a:lnTo>
                    <a:lnTo>
                      <a:pt x="13" y="1"/>
                    </a:lnTo>
                    <a:lnTo>
                      <a:pt x="6" y="0"/>
                    </a:lnTo>
                    <a:lnTo>
                      <a:pt x="2" y="0"/>
                    </a:lnTo>
                    <a:lnTo>
                      <a:pt x="0" y="3"/>
                    </a:lnTo>
                    <a:lnTo>
                      <a:pt x="1" y="4"/>
                    </a:lnTo>
                    <a:lnTo>
                      <a:pt x="4" y="7"/>
                    </a:lnTo>
                    <a:lnTo>
                      <a:pt x="7" y="9"/>
                    </a:lnTo>
                    <a:lnTo>
                      <a:pt x="10" y="9"/>
                    </a:lnTo>
                    <a:lnTo>
                      <a:pt x="15" y="8"/>
                    </a:lnTo>
                    <a:lnTo>
                      <a:pt x="20" y="4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73" name="Freeform 335"/>
              <p:cNvSpPr/>
              <p:nvPr userDrawn="1"/>
            </p:nvSpPr>
            <p:spPr bwMode="auto">
              <a:xfrm>
                <a:off x="32" y="41"/>
                <a:ext cx="17" cy="23"/>
              </a:xfrm>
              <a:custGeom>
                <a:gdLst>
                  <a:gd name="T0" fmla="*/ 25 w 52"/>
                  <a:gd name="T1" fmla="*/ 70 h 70"/>
                  <a:gd name="T2" fmla="*/ 28 w 52"/>
                  <a:gd name="T3" fmla="*/ 66 h 70"/>
                  <a:gd name="T4" fmla="*/ 35 w 52"/>
                  <a:gd name="T5" fmla="*/ 56 h 70"/>
                  <a:gd name="T6" fmla="*/ 35 w 52"/>
                  <a:gd name="T7" fmla="*/ 52 h 70"/>
                  <a:gd name="T8" fmla="*/ 36 w 52"/>
                  <a:gd name="T9" fmla="*/ 49 h 70"/>
                  <a:gd name="T10" fmla="*/ 39 w 52"/>
                  <a:gd name="T11" fmla="*/ 52 h 70"/>
                  <a:gd name="T12" fmla="*/ 43 w 52"/>
                  <a:gd name="T13" fmla="*/ 51 h 70"/>
                  <a:gd name="T14" fmla="*/ 45 w 52"/>
                  <a:gd name="T15" fmla="*/ 45 h 70"/>
                  <a:gd name="T16" fmla="*/ 44 w 52"/>
                  <a:gd name="T17" fmla="*/ 40 h 70"/>
                  <a:gd name="T18" fmla="*/ 44 w 52"/>
                  <a:gd name="T19" fmla="*/ 36 h 70"/>
                  <a:gd name="T20" fmla="*/ 47 w 52"/>
                  <a:gd name="T21" fmla="*/ 38 h 70"/>
                  <a:gd name="T22" fmla="*/ 50 w 52"/>
                  <a:gd name="T23" fmla="*/ 38 h 70"/>
                  <a:gd name="T24" fmla="*/ 52 w 52"/>
                  <a:gd name="T25" fmla="*/ 32 h 70"/>
                  <a:gd name="T26" fmla="*/ 48 w 52"/>
                  <a:gd name="T27" fmla="*/ 30 h 70"/>
                  <a:gd name="T28" fmla="*/ 45 w 52"/>
                  <a:gd name="T29" fmla="*/ 26 h 70"/>
                  <a:gd name="T30" fmla="*/ 43 w 52"/>
                  <a:gd name="T31" fmla="*/ 20 h 70"/>
                  <a:gd name="T32" fmla="*/ 45 w 52"/>
                  <a:gd name="T33" fmla="*/ 14 h 70"/>
                  <a:gd name="T34" fmla="*/ 45 w 52"/>
                  <a:gd name="T35" fmla="*/ 9 h 70"/>
                  <a:gd name="T36" fmla="*/ 41 w 52"/>
                  <a:gd name="T37" fmla="*/ 3 h 70"/>
                  <a:gd name="T38" fmla="*/ 39 w 52"/>
                  <a:gd name="T39" fmla="*/ 0 h 70"/>
                  <a:gd name="T40" fmla="*/ 35 w 52"/>
                  <a:gd name="T41" fmla="*/ 1 h 70"/>
                  <a:gd name="T42" fmla="*/ 31 w 52"/>
                  <a:gd name="T43" fmla="*/ 5 h 70"/>
                  <a:gd name="T44" fmla="*/ 27 w 52"/>
                  <a:gd name="T45" fmla="*/ 12 h 70"/>
                  <a:gd name="T46" fmla="*/ 34 w 52"/>
                  <a:gd name="T47" fmla="*/ 27 h 70"/>
                  <a:gd name="T48" fmla="*/ 38 w 52"/>
                  <a:gd name="T49" fmla="*/ 38 h 70"/>
                  <a:gd name="T50" fmla="*/ 32 w 52"/>
                  <a:gd name="T51" fmla="*/ 47 h 70"/>
                  <a:gd name="T52" fmla="*/ 19 w 52"/>
                  <a:gd name="T53" fmla="*/ 52 h 70"/>
                  <a:gd name="T54" fmla="*/ 6 w 52"/>
                  <a:gd name="T55" fmla="*/ 56 h 70"/>
                  <a:gd name="T56" fmla="*/ 1 w 52"/>
                  <a:gd name="T57" fmla="*/ 62 h 70"/>
                  <a:gd name="T58" fmla="*/ 4 w 52"/>
                  <a:gd name="T59" fmla="*/ 65 h 70"/>
                  <a:gd name="T60" fmla="*/ 10 w 52"/>
                  <a:gd name="T61" fmla="*/ 65 h 70"/>
                  <a:gd name="T62" fmla="*/ 13 w 52"/>
                  <a:gd name="T63" fmla="*/ 65 h 70"/>
                  <a:gd name="T64" fmla="*/ 18 w 52"/>
                  <a:gd name="T65" fmla="*/ 60 h 70"/>
                  <a:gd name="T66" fmla="*/ 23 w 52"/>
                  <a:gd name="T67" fmla="*/ 57 h 70"/>
                  <a:gd name="T68" fmla="*/ 27 w 52"/>
                  <a:gd name="T69" fmla="*/ 56 h 70"/>
                  <a:gd name="T70" fmla="*/ 23 w 52"/>
                  <a:gd name="T71" fmla="*/ 62 h 70"/>
                  <a:gd name="T72" fmla="*/ 23 w 52"/>
                  <a:gd name="T73" fmla="*/ 67 h 7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</a:cxnLst>
                <a:rect l="0" t="0" r="r" b="b"/>
                <a:pathLst>
                  <a:path w="52" h="70">
                    <a:moveTo>
                      <a:pt x="25" y="70"/>
                    </a:moveTo>
                    <a:lnTo>
                      <a:pt x="25" y="70"/>
                    </a:lnTo>
                    <a:lnTo>
                      <a:pt x="26" y="67"/>
                    </a:lnTo>
                    <a:lnTo>
                      <a:pt x="28" y="66"/>
                    </a:lnTo>
                    <a:lnTo>
                      <a:pt x="34" y="60"/>
                    </a:lnTo>
                    <a:lnTo>
                      <a:pt x="35" y="56"/>
                    </a:lnTo>
                    <a:lnTo>
                      <a:pt x="35" y="54"/>
                    </a:lnTo>
                    <a:lnTo>
                      <a:pt x="35" y="52"/>
                    </a:lnTo>
                    <a:lnTo>
                      <a:pt x="35" y="51"/>
                    </a:lnTo>
                    <a:lnTo>
                      <a:pt x="36" y="49"/>
                    </a:lnTo>
                    <a:lnTo>
                      <a:pt x="38" y="49"/>
                    </a:lnTo>
                    <a:lnTo>
                      <a:pt x="39" y="52"/>
                    </a:lnTo>
                    <a:lnTo>
                      <a:pt x="40" y="53"/>
                    </a:lnTo>
                    <a:lnTo>
                      <a:pt x="43" y="51"/>
                    </a:lnTo>
                    <a:lnTo>
                      <a:pt x="44" y="48"/>
                    </a:lnTo>
                    <a:lnTo>
                      <a:pt x="45" y="45"/>
                    </a:lnTo>
                    <a:lnTo>
                      <a:pt x="45" y="43"/>
                    </a:lnTo>
                    <a:lnTo>
                      <a:pt x="44" y="40"/>
                    </a:lnTo>
                    <a:lnTo>
                      <a:pt x="43" y="38"/>
                    </a:lnTo>
                    <a:lnTo>
                      <a:pt x="44" y="36"/>
                    </a:lnTo>
                    <a:lnTo>
                      <a:pt x="45" y="36"/>
                    </a:lnTo>
                    <a:lnTo>
                      <a:pt x="47" y="38"/>
                    </a:lnTo>
                    <a:lnTo>
                      <a:pt x="48" y="39"/>
                    </a:lnTo>
                    <a:lnTo>
                      <a:pt x="50" y="38"/>
                    </a:lnTo>
                    <a:lnTo>
                      <a:pt x="52" y="35"/>
                    </a:lnTo>
                    <a:lnTo>
                      <a:pt x="52" y="32"/>
                    </a:lnTo>
                    <a:lnTo>
                      <a:pt x="50" y="31"/>
                    </a:lnTo>
                    <a:lnTo>
                      <a:pt x="48" y="30"/>
                    </a:lnTo>
                    <a:lnTo>
                      <a:pt x="47" y="29"/>
                    </a:lnTo>
                    <a:lnTo>
                      <a:pt x="45" y="26"/>
                    </a:lnTo>
                    <a:lnTo>
                      <a:pt x="44" y="23"/>
                    </a:lnTo>
                    <a:lnTo>
                      <a:pt x="43" y="20"/>
                    </a:lnTo>
                    <a:lnTo>
                      <a:pt x="44" y="18"/>
                    </a:lnTo>
                    <a:lnTo>
                      <a:pt x="45" y="14"/>
                    </a:lnTo>
                    <a:lnTo>
                      <a:pt x="45" y="12"/>
                    </a:lnTo>
                    <a:lnTo>
                      <a:pt x="45" y="9"/>
                    </a:lnTo>
                    <a:lnTo>
                      <a:pt x="44" y="7"/>
                    </a:lnTo>
                    <a:lnTo>
                      <a:pt x="41" y="3"/>
                    </a:lnTo>
                    <a:lnTo>
                      <a:pt x="40" y="0"/>
                    </a:lnTo>
                    <a:lnTo>
                      <a:pt x="39" y="0"/>
                    </a:lnTo>
                    <a:lnTo>
                      <a:pt x="38" y="0"/>
                    </a:lnTo>
                    <a:lnTo>
                      <a:pt x="35" y="1"/>
                    </a:lnTo>
                    <a:lnTo>
                      <a:pt x="32" y="4"/>
                    </a:lnTo>
                    <a:lnTo>
                      <a:pt x="31" y="5"/>
                    </a:lnTo>
                    <a:lnTo>
                      <a:pt x="28" y="8"/>
                    </a:lnTo>
                    <a:lnTo>
                      <a:pt x="27" y="12"/>
                    </a:lnTo>
                    <a:lnTo>
                      <a:pt x="28" y="18"/>
                    </a:lnTo>
                    <a:lnTo>
                      <a:pt x="34" y="27"/>
                    </a:lnTo>
                    <a:lnTo>
                      <a:pt x="36" y="32"/>
                    </a:lnTo>
                    <a:lnTo>
                      <a:pt x="38" y="38"/>
                    </a:lnTo>
                    <a:lnTo>
                      <a:pt x="36" y="42"/>
                    </a:lnTo>
                    <a:lnTo>
                      <a:pt x="32" y="47"/>
                    </a:lnTo>
                    <a:lnTo>
                      <a:pt x="27" y="49"/>
                    </a:lnTo>
                    <a:lnTo>
                      <a:pt x="19" y="52"/>
                    </a:lnTo>
                    <a:lnTo>
                      <a:pt x="10" y="54"/>
                    </a:lnTo>
                    <a:lnTo>
                      <a:pt x="6" y="56"/>
                    </a:lnTo>
                    <a:lnTo>
                      <a:pt x="4" y="58"/>
                    </a:lnTo>
                    <a:lnTo>
                      <a:pt x="1" y="62"/>
                    </a:lnTo>
                    <a:lnTo>
                      <a:pt x="0" y="66"/>
                    </a:lnTo>
                    <a:lnTo>
                      <a:pt x="4" y="65"/>
                    </a:lnTo>
                    <a:lnTo>
                      <a:pt x="8" y="65"/>
                    </a:lnTo>
                    <a:lnTo>
                      <a:pt x="10" y="65"/>
                    </a:lnTo>
                    <a:lnTo>
                      <a:pt x="12" y="65"/>
                    </a:lnTo>
                    <a:lnTo>
                      <a:pt x="13" y="65"/>
                    </a:lnTo>
                    <a:lnTo>
                      <a:pt x="15" y="62"/>
                    </a:lnTo>
                    <a:lnTo>
                      <a:pt x="18" y="60"/>
                    </a:lnTo>
                    <a:lnTo>
                      <a:pt x="21" y="58"/>
                    </a:lnTo>
                    <a:lnTo>
                      <a:pt x="23" y="57"/>
                    </a:lnTo>
                    <a:lnTo>
                      <a:pt x="26" y="56"/>
                    </a:lnTo>
                    <a:lnTo>
                      <a:pt x="27" y="56"/>
                    </a:lnTo>
                    <a:lnTo>
                      <a:pt x="26" y="58"/>
                    </a:lnTo>
                    <a:lnTo>
                      <a:pt x="23" y="62"/>
                    </a:lnTo>
                    <a:lnTo>
                      <a:pt x="23" y="65"/>
                    </a:lnTo>
                    <a:lnTo>
                      <a:pt x="23" y="67"/>
                    </a:lnTo>
                    <a:lnTo>
                      <a:pt x="25" y="70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74" name="Freeform 336"/>
              <p:cNvSpPr/>
              <p:nvPr userDrawn="1"/>
            </p:nvSpPr>
            <p:spPr bwMode="auto">
              <a:xfrm>
                <a:off x="32" y="41"/>
                <a:ext cx="17" cy="23"/>
              </a:xfrm>
              <a:custGeom>
                <a:gdLst>
                  <a:gd name="T0" fmla="*/ 25 w 52"/>
                  <a:gd name="T1" fmla="*/ 70 h 70"/>
                  <a:gd name="T2" fmla="*/ 28 w 52"/>
                  <a:gd name="T3" fmla="*/ 66 h 70"/>
                  <a:gd name="T4" fmla="*/ 35 w 52"/>
                  <a:gd name="T5" fmla="*/ 56 h 70"/>
                  <a:gd name="T6" fmla="*/ 35 w 52"/>
                  <a:gd name="T7" fmla="*/ 52 h 70"/>
                  <a:gd name="T8" fmla="*/ 36 w 52"/>
                  <a:gd name="T9" fmla="*/ 49 h 70"/>
                  <a:gd name="T10" fmla="*/ 39 w 52"/>
                  <a:gd name="T11" fmla="*/ 52 h 70"/>
                  <a:gd name="T12" fmla="*/ 43 w 52"/>
                  <a:gd name="T13" fmla="*/ 51 h 70"/>
                  <a:gd name="T14" fmla="*/ 45 w 52"/>
                  <a:gd name="T15" fmla="*/ 45 h 70"/>
                  <a:gd name="T16" fmla="*/ 44 w 52"/>
                  <a:gd name="T17" fmla="*/ 40 h 70"/>
                  <a:gd name="T18" fmla="*/ 44 w 52"/>
                  <a:gd name="T19" fmla="*/ 36 h 70"/>
                  <a:gd name="T20" fmla="*/ 47 w 52"/>
                  <a:gd name="T21" fmla="*/ 38 h 70"/>
                  <a:gd name="T22" fmla="*/ 50 w 52"/>
                  <a:gd name="T23" fmla="*/ 38 h 70"/>
                  <a:gd name="T24" fmla="*/ 52 w 52"/>
                  <a:gd name="T25" fmla="*/ 32 h 70"/>
                  <a:gd name="T26" fmla="*/ 48 w 52"/>
                  <a:gd name="T27" fmla="*/ 30 h 70"/>
                  <a:gd name="T28" fmla="*/ 45 w 52"/>
                  <a:gd name="T29" fmla="*/ 26 h 70"/>
                  <a:gd name="T30" fmla="*/ 43 w 52"/>
                  <a:gd name="T31" fmla="*/ 20 h 70"/>
                  <a:gd name="T32" fmla="*/ 45 w 52"/>
                  <a:gd name="T33" fmla="*/ 14 h 70"/>
                  <a:gd name="T34" fmla="*/ 45 w 52"/>
                  <a:gd name="T35" fmla="*/ 9 h 70"/>
                  <a:gd name="T36" fmla="*/ 41 w 52"/>
                  <a:gd name="T37" fmla="*/ 3 h 70"/>
                  <a:gd name="T38" fmla="*/ 39 w 52"/>
                  <a:gd name="T39" fmla="*/ 0 h 70"/>
                  <a:gd name="T40" fmla="*/ 35 w 52"/>
                  <a:gd name="T41" fmla="*/ 1 h 70"/>
                  <a:gd name="T42" fmla="*/ 31 w 52"/>
                  <a:gd name="T43" fmla="*/ 5 h 70"/>
                  <a:gd name="T44" fmla="*/ 27 w 52"/>
                  <a:gd name="T45" fmla="*/ 12 h 70"/>
                  <a:gd name="T46" fmla="*/ 34 w 52"/>
                  <a:gd name="T47" fmla="*/ 27 h 70"/>
                  <a:gd name="T48" fmla="*/ 38 w 52"/>
                  <a:gd name="T49" fmla="*/ 38 h 70"/>
                  <a:gd name="T50" fmla="*/ 32 w 52"/>
                  <a:gd name="T51" fmla="*/ 47 h 70"/>
                  <a:gd name="T52" fmla="*/ 19 w 52"/>
                  <a:gd name="T53" fmla="*/ 52 h 70"/>
                  <a:gd name="T54" fmla="*/ 6 w 52"/>
                  <a:gd name="T55" fmla="*/ 56 h 70"/>
                  <a:gd name="T56" fmla="*/ 1 w 52"/>
                  <a:gd name="T57" fmla="*/ 62 h 70"/>
                  <a:gd name="T58" fmla="*/ 4 w 52"/>
                  <a:gd name="T59" fmla="*/ 65 h 70"/>
                  <a:gd name="T60" fmla="*/ 10 w 52"/>
                  <a:gd name="T61" fmla="*/ 65 h 70"/>
                  <a:gd name="T62" fmla="*/ 13 w 52"/>
                  <a:gd name="T63" fmla="*/ 65 h 70"/>
                  <a:gd name="T64" fmla="*/ 18 w 52"/>
                  <a:gd name="T65" fmla="*/ 60 h 70"/>
                  <a:gd name="T66" fmla="*/ 23 w 52"/>
                  <a:gd name="T67" fmla="*/ 57 h 70"/>
                  <a:gd name="T68" fmla="*/ 27 w 52"/>
                  <a:gd name="T69" fmla="*/ 56 h 70"/>
                  <a:gd name="T70" fmla="*/ 23 w 52"/>
                  <a:gd name="T71" fmla="*/ 62 h 70"/>
                  <a:gd name="T72" fmla="*/ 23 w 52"/>
                  <a:gd name="T73" fmla="*/ 67 h 7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</a:cxnLst>
                <a:rect l="0" t="0" r="r" b="b"/>
                <a:pathLst>
                  <a:path w="52" h="70">
                    <a:moveTo>
                      <a:pt x="25" y="70"/>
                    </a:moveTo>
                    <a:lnTo>
                      <a:pt x="25" y="70"/>
                    </a:lnTo>
                    <a:lnTo>
                      <a:pt x="26" y="67"/>
                    </a:lnTo>
                    <a:lnTo>
                      <a:pt x="28" y="66"/>
                    </a:lnTo>
                    <a:lnTo>
                      <a:pt x="34" y="60"/>
                    </a:lnTo>
                    <a:lnTo>
                      <a:pt x="35" y="56"/>
                    </a:lnTo>
                    <a:lnTo>
                      <a:pt x="35" y="54"/>
                    </a:lnTo>
                    <a:lnTo>
                      <a:pt x="35" y="52"/>
                    </a:lnTo>
                    <a:lnTo>
                      <a:pt x="35" y="51"/>
                    </a:lnTo>
                    <a:lnTo>
                      <a:pt x="36" y="49"/>
                    </a:lnTo>
                    <a:lnTo>
                      <a:pt x="38" y="49"/>
                    </a:lnTo>
                    <a:lnTo>
                      <a:pt x="39" y="52"/>
                    </a:lnTo>
                    <a:lnTo>
                      <a:pt x="40" y="53"/>
                    </a:lnTo>
                    <a:lnTo>
                      <a:pt x="43" y="51"/>
                    </a:lnTo>
                    <a:lnTo>
                      <a:pt x="44" y="48"/>
                    </a:lnTo>
                    <a:lnTo>
                      <a:pt x="45" y="45"/>
                    </a:lnTo>
                    <a:lnTo>
                      <a:pt x="45" y="43"/>
                    </a:lnTo>
                    <a:lnTo>
                      <a:pt x="44" y="40"/>
                    </a:lnTo>
                    <a:lnTo>
                      <a:pt x="43" y="38"/>
                    </a:lnTo>
                    <a:lnTo>
                      <a:pt x="44" y="36"/>
                    </a:lnTo>
                    <a:lnTo>
                      <a:pt x="45" y="36"/>
                    </a:lnTo>
                    <a:lnTo>
                      <a:pt x="47" y="38"/>
                    </a:lnTo>
                    <a:lnTo>
                      <a:pt x="48" y="39"/>
                    </a:lnTo>
                    <a:lnTo>
                      <a:pt x="50" y="38"/>
                    </a:lnTo>
                    <a:lnTo>
                      <a:pt x="52" y="35"/>
                    </a:lnTo>
                    <a:lnTo>
                      <a:pt x="52" y="32"/>
                    </a:lnTo>
                    <a:lnTo>
                      <a:pt x="50" y="31"/>
                    </a:lnTo>
                    <a:lnTo>
                      <a:pt x="48" y="30"/>
                    </a:lnTo>
                    <a:lnTo>
                      <a:pt x="47" y="29"/>
                    </a:lnTo>
                    <a:lnTo>
                      <a:pt x="45" y="26"/>
                    </a:lnTo>
                    <a:lnTo>
                      <a:pt x="44" y="23"/>
                    </a:lnTo>
                    <a:lnTo>
                      <a:pt x="43" y="20"/>
                    </a:lnTo>
                    <a:lnTo>
                      <a:pt x="44" y="18"/>
                    </a:lnTo>
                    <a:lnTo>
                      <a:pt x="45" y="14"/>
                    </a:lnTo>
                    <a:lnTo>
                      <a:pt x="45" y="12"/>
                    </a:lnTo>
                    <a:lnTo>
                      <a:pt x="45" y="9"/>
                    </a:lnTo>
                    <a:lnTo>
                      <a:pt x="44" y="7"/>
                    </a:lnTo>
                    <a:lnTo>
                      <a:pt x="41" y="3"/>
                    </a:lnTo>
                    <a:lnTo>
                      <a:pt x="40" y="0"/>
                    </a:lnTo>
                    <a:lnTo>
                      <a:pt x="39" y="0"/>
                    </a:lnTo>
                    <a:lnTo>
                      <a:pt x="38" y="0"/>
                    </a:lnTo>
                    <a:lnTo>
                      <a:pt x="35" y="1"/>
                    </a:lnTo>
                    <a:lnTo>
                      <a:pt x="32" y="4"/>
                    </a:lnTo>
                    <a:lnTo>
                      <a:pt x="31" y="5"/>
                    </a:lnTo>
                    <a:lnTo>
                      <a:pt x="28" y="8"/>
                    </a:lnTo>
                    <a:lnTo>
                      <a:pt x="27" y="12"/>
                    </a:lnTo>
                    <a:lnTo>
                      <a:pt x="28" y="18"/>
                    </a:lnTo>
                    <a:lnTo>
                      <a:pt x="34" y="27"/>
                    </a:lnTo>
                    <a:lnTo>
                      <a:pt x="36" y="32"/>
                    </a:lnTo>
                    <a:lnTo>
                      <a:pt x="38" y="38"/>
                    </a:lnTo>
                    <a:lnTo>
                      <a:pt x="36" y="42"/>
                    </a:lnTo>
                    <a:lnTo>
                      <a:pt x="32" y="47"/>
                    </a:lnTo>
                    <a:lnTo>
                      <a:pt x="27" y="49"/>
                    </a:lnTo>
                    <a:lnTo>
                      <a:pt x="19" y="52"/>
                    </a:lnTo>
                    <a:lnTo>
                      <a:pt x="10" y="54"/>
                    </a:lnTo>
                    <a:lnTo>
                      <a:pt x="6" y="56"/>
                    </a:lnTo>
                    <a:lnTo>
                      <a:pt x="4" y="58"/>
                    </a:lnTo>
                    <a:lnTo>
                      <a:pt x="1" y="62"/>
                    </a:lnTo>
                    <a:lnTo>
                      <a:pt x="0" y="66"/>
                    </a:lnTo>
                    <a:lnTo>
                      <a:pt x="4" y="65"/>
                    </a:lnTo>
                    <a:lnTo>
                      <a:pt x="8" y="65"/>
                    </a:lnTo>
                    <a:lnTo>
                      <a:pt x="10" y="65"/>
                    </a:lnTo>
                    <a:lnTo>
                      <a:pt x="12" y="65"/>
                    </a:lnTo>
                    <a:lnTo>
                      <a:pt x="13" y="65"/>
                    </a:lnTo>
                    <a:lnTo>
                      <a:pt x="15" y="62"/>
                    </a:lnTo>
                    <a:lnTo>
                      <a:pt x="18" y="60"/>
                    </a:lnTo>
                    <a:lnTo>
                      <a:pt x="21" y="58"/>
                    </a:lnTo>
                    <a:lnTo>
                      <a:pt x="23" y="57"/>
                    </a:lnTo>
                    <a:lnTo>
                      <a:pt x="26" y="56"/>
                    </a:lnTo>
                    <a:lnTo>
                      <a:pt x="27" y="56"/>
                    </a:lnTo>
                    <a:lnTo>
                      <a:pt x="26" y="58"/>
                    </a:lnTo>
                    <a:lnTo>
                      <a:pt x="23" y="62"/>
                    </a:lnTo>
                    <a:lnTo>
                      <a:pt x="23" y="65"/>
                    </a:lnTo>
                    <a:lnTo>
                      <a:pt x="23" y="67"/>
                    </a:lnTo>
                    <a:lnTo>
                      <a:pt x="25" y="7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75" name="Freeform 337"/>
              <p:cNvSpPr/>
              <p:nvPr userDrawn="1"/>
            </p:nvSpPr>
            <p:spPr bwMode="auto">
              <a:xfrm>
                <a:off x="33" y="55"/>
                <a:ext cx="5" cy="3"/>
              </a:xfrm>
              <a:custGeom>
                <a:gdLst>
                  <a:gd name="T0" fmla="*/ 0 w 15"/>
                  <a:gd name="T1" fmla="*/ 2 h 9"/>
                  <a:gd name="T2" fmla="*/ 0 w 15"/>
                  <a:gd name="T3" fmla="*/ 2 h 9"/>
                  <a:gd name="T4" fmla="*/ 4 w 15"/>
                  <a:gd name="T5" fmla="*/ 6 h 9"/>
                  <a:gd name="T6" fmla="*/ 6 w 15"/>
                  <a:gd name="T7" fmla="*/ 9 h 9"/>
                  <a:gd name="T8" fmla="*/ 8 w 15"/>
                  <a:gd name="T9" fmla="*/ 9 h 9"/>
                  <a:gd name="T10" fmla="*/ 10 w 15"/>
                  <a:gd name="T11" fmla="*/ 9 h 9"/>
                  <a:gd name="T12" fmla="*/ 11 w 15"/>
                  <a:gd name="T13" fmla="*/ 7 h 9"/>
                  <a:gd name="T14" fmla="*/ 15 w 15"/>
                  <a:gd name="T15" fmla="*/ 7 h 9"/>
                  <a:gd name="T16" fmla="*/ 15 w 15"/>
                  <a:gd name="T17" fmla="*/ 6 h 9"/>
                  <a:gd name="T18" fmla="*/ 14 w 15"/>
                  <a:gd name="T19" fmla="*/ 5 h 9"/>
                  <a:gd name="T20" fmla="*/ 13 w 15"/>
                  <a:gd name="T21" fmla="*/ 3 h 9"/>
                  <a:gd name="T22" fmla="*/ 11 w 15"/>
                  <a:gd name="T23" fmla="*/ 1 h 9"/>
                  <a:gd name="T24" fmla="*/ 9 w 15"/>
                  <a:gd name="T25" fmla="*/ 0 h 9"/>
                  <a:gd name="T26" fmla="*/ 5 w 15"/>
                  <a:gd name="T27" fmla="*/ 0 h 9"/>
                  <a:gd name="T28" fmla="*/ 2 w 15"/>
                  <a:gd name="T29" fmla="*/ 0 h 9"/>
                  <a:gd name="T30" fmla="*/ 0 w 15"/>
                  <a:gd name="T31" fmla="*/ 2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</a:cxnLst>
                <a:rect l="0" t="0" r="r" b="b"/>
                <a:pathLst>
                  <a:path w="15" h="9">
                    <a:moveTo>
                      <a:pt x="0" y="2"/>
                    </a:moveTo>
                    <a:lnTo>
                      <a:pt x="0" y="2"/>
                    </a:lnTo>
                    <a:lnTo>
                      <a:pt x="4" y="6"/>
                    </a:lnTo>
                    <a:lnTo>
                      <a:pt x="6" y="9"/>
                    </a:lnTo>
                    <a:lnTo>
                      <a:pt x="8" y="9"/>
                    </a:lnTo>
                    <a:lnTo>
                      <a:pt x="10" y="9"/>
                    </a:lnTo>
                    <a:lnTo>
                      <a:pt x="11" y="7"/>
                    </a:lnTo>
                    <a:lnTo>
                      <a:pt x="15" y="7"/>
                    </a:lnTo>
                    <a:lnTo>
                      <a:pt x="15" y="6"/>
                    </a:lnTo>
                    <a:lnTo>
                      <a:pt x="14" y="5"/>
                    </a:lnTo>
                    <a:lnTo>
                      <a:pt x="13" y="3"/>
                    </a:lnTo>
                    <a:lnTo>
                      <a:pt x="11" y="1"/>
                    </a:lnTo>
                    <a:lnTo>
                      <a:pt x="9" y="0"/>
                    </a:lnTo>
                    <a:lnTo>
                      <a:pt x="5" y="0"/>
                    </a:lnTo>
                    <a:lnTo>
                      <a:pt x="2" y="0"/>
                    </a:lnTo>
                    <a:lnTo>
                      <a:pt x="0" y="2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76" name="Freeform 338"/>
              <p:cNvSpPr/>
              <p:nvPr userDrawn="1"/>
            </p:nvSpPr>
            <p:spPr bwMode="auto">
              <a:xfrm>
                <a:off x="33" y="55"/>
                <a:ext cx="5" cy="3"/>
              </a:xfrm>
              <a:custGeom>
                <a:gdLst>
                  <a:gd name="T0" fmla="*/ 0 w 15"/>
                  <a:gd name="T1" fmla="*/ 2 h 9"/>
                  <a:gd name="T2" fmla="*/ 0 w 15"/>
                  <a:gd name="T3" fmla="*/ 2 h 9"/>
                  <a:gd name="T4" fmla="*/ 4 w 15"/>
                  <a:gd name="T5" fmla="*/ 6 h 9"/>
                  <a:gd name="T6" fmla="*/ 6 w 15"/>
                  <a:gd name="T7" fmla="*/ 9 h 9"/>
                  <a:gd name="T8" fmla="*/ 8 w 15"/>
                  <a:gd name="T9" fmla="*/ 9 h 9"/>
                  <a:gd name="T10" fmla="*/ 10 w 15"/>
                  <a:gd name="T11" fmla="*/ 9 h 9"/>
                  <a:gd name="T12" fmla="*/ 11 w 15"/>
                  <a:gd name="T13" fmla="*/ 7 h 9"/>
                  <a:gd name="T14" fmla="*/ 15 w 15"/>
                  <a:gd name="T15" fmla="*/ 7 h 9"/>
                  <a:gd name="T16" fmla="*/ 15 w 15"/>
                  <a:gd name="T17" fmla="*/ 6 h 9"/>
                  <a:gd name="T18" fmla="*/ 14 w 15"/>
                  <a:gd name="T19" fmla="*/ 5 h 9"/>
                  <a:gd name="T20" fmla="*/ 13 w 15"/>
                  <a:gd name="T21" fmla="*/ 3 h 9"/>
                  <a:gd name="T22" fmla="*/ 11 w 15"/>
                  <a:gd name="T23" fmla="*/ 1 h 9"/>
                  <a:gd name="T24" fmla="*/ 9 w 15"/>
                  <a:gd name="T25" fmla="*/ 0 h 9"/>
                  <a:gd name="T26" fmla="*/ 5 w 15"/>
                  <a:gd name="T27" fmla="*/ 0 h 9"/>
                  <a:gd name="T28" fmla="*/ 2 w 15"/>
                  <a:gd name="T29" fmla="*/ 0 h 9"/>
                  <a:gd name="T30" fmla="*/ 0 w 15"/>
                  <a:gd name="T31" fmla="*/ 2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</a:cxnLst>
                <a:rect l="0" t="0" r="r" b="b"/>
                <a:pathLst>
                  <a:path w="15" h="9">
                    <a:moveTo>
                      <a:pt x="0" y="2"/>
                    </a:moveTo>
                    <a:lnTo>
                      <a:pt x="0" y="2"/>
                    </a:lnTo>
                    <a:lnTo>
                      <a:pt x="4" y="6"/>
                    </a:lnTo>
                    <a:lnTo>
                      <a:pt x="6" y="9"/>
                    </a:lnTo>
                    <a:lnTo>
                      <a:pt x="8" y="9"/>
                    </a:lnTo>
                    <a:lnTo>
                      <a:pt x="10" y="9"/>
                    </a:lnTo>
                    <a:lnTo>
                      <a:pt x="11" y="7"/>
                    </a:lnTo>
                    <a:lnTo>
                      <a:pt x="15" y="7"/>
                    </a:lnTo>
                    <a:lnTo>
                      <a:pt x="15" y="6"/>
                    </a:lnTo>
                    <a:lnTo>
                      <a:pt x="14" y="5"/>
                    </a:lnTo>
                    <a:lnTo>
                      <a:pt x="13" y="3"/>
                    </a:lnTo>
                    <a:lnTo>
                      <a:pt x="11" y="1"/>
                    </a:lnTo>
                    <a:lnTo>
                      <a:pt x="9" y="0"/>
                    </a:lnTo>
                    <a:lnTo>
                      <a:pt x="5" y="0"/>
                    </a:lnTo>
                    <a:lnTo>
                      <a:pt x="2" y="0"/>
                    </a:lnTo>
                    <a:lnTo>
                      <a:pt x="0" y="2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77" name="Freeform 339"/>
              <p:cNvSpPr/>
              <p:nvPr userDrawn="1"/>
            </p:nvSpPr>
            <p:spPr bwMode="auto">
              <a:xfrm>
                <a:off x="51" y="56"/>
                <a:ext cx="5" cy="3"/>
              </a:xfrm>
              <a:custGeom>
                <a:gdLst>
                  <a:gd name="T0" fmla="*/ 0 w 13"/>
                  <a:gd name="T1" fmla="*/ 9 h 9"/>
                  <a:gd name="T2" fmla="*/ 2 w 13"/>
                  <a:gd name="T3" fmla="*/ 9 h 9"/>
                  <a:gd name="T4" fmla="*/ 3 w 13"/>
                  <a:gd name="T5" fmla="*/ 8 h 9"/>
                  <a:gd name="T6" fmla="*/ 4 w 13"/>
                  <a:gd name="T7" fmla="*/ 9 h 9"/>
                  <a:gd name="T8" fmla="*/ 5 w 13"/>
                  <a:gd name="T9" fmla="*/ 9 h 9"/>
                  <a:gd name="T10" fmla="*/ 8 w 13"/>
                  <a:gd name="T11" fmla="*/ 8 h 9"/>
                  <a:gd name="T12" fmla="*/ 11 w 13"/>
                  <a:gd name="T13" fmla="*/ 7 h 9"/>
                  <a:gd name="T14" fmla="*/ 12 w 13"/>
                  <a:gd name="T15" fmla="*/ 4 h 9"/>
                  <a:gd name="T16" fmla="*/ 13 w 13"/>
                  <a:gd name="T17" fmla="*/ 1 h 9"/>
                  <a:gd name="T18" fmla="*/ 12 w 13"/>
                  <a:gd name="T19" fmla="*/ 0 h 9"/>
                  <a:gd name="T20" fmla="*/ 9 w 13"/>
                  <a:gd name="T21" fmla="*/ 0 h 9"/>
                  <a:gd name="T22" fmla="*/ 7 w 13"/>
                  <a:gd name="T23" fmla="*/ 0 h 9"/>
                  <a:gd name="T24" fmla="*/ 4 w 13"/>
                  <a:gd name="T25" fmla="*/ 3 h 9"/>
                  <a:gd name="T26" fmla="*/ 2 w 13"/>
                  <a:gd name="T27" fmla="*/ 5 h 9"/>
                  <a:gd name="T28" fmla="*/ 0 w 13"/>
                  <a:gd name="T29" fmla="*/ 9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</a:cxnLst>
                <a:rect l="0" t="0" r="r" b="b"/>
                <a:pathLst>
                  <a:path w="13" h="9">
                    <a:moveTo>
                      <a:pt x="0" y="9"/>
                    </a:moveTo>
                    <a:lnTo>
                      <a:pt x="2" y="9"/>
                    </a:lnTo>
                    <a:lnTo>
                      <a:pt x="3" y="8"/>
                    </a:lnTo>
                    <a:lnTo>
                      <a:pt x="4" y="9"/>
                    </a:lnTo>
                    <a:lnTo>
                      <a:pt x="5" y="9"/>
                    </a:lnTo>
                    <a:lnTo>
                      <a:pt x="8" y="8"/>
                    </a:lnTo>
                    <a:lnTo>
                      <a:pt x="11" y="7"/>
                    </a:lnTo>
                    <a:lnTo>
                      <a:pt x="12" y="4"/>
                    </a:lnTo>
                    <a:lnTo>
                      <a:pt x="13" y="1"/>
                    </a:lnTo>
                    <a:lnTo>
                      <a:pt x="12" y="0"/>
                    </a:lnTo>
                    <a:lnTo>
                      <a:pt x="9" y="0"/>
                    </a:lnTo>
                    <a:lnTo>
                      <a:pt x="7" y="0"/>
                    </a:lnTo>
                    <a:lnTo>
                      <a:pt x="4" y="3"/>
                    </a:lnTo>
                    <a:lnTo>
                      <a:pt x="2" y="5"/>
                    </a:lnTo>
                    <a:lnTo>
                      <a:pt x="0" y="9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78" name="Freeform 340"/>
              <p:cNvSpPr/>
              <p:nvPr userDrawn="1"/>
            </p:nvSpPr>
            <p:spPr bwMode="auto">
              <a:xfrm>
                <a:off x="51" y="56"/>
                <a:ext cx="5" cy="3"/>
              </a:xfrm>
              <a:custGeom>
                <a:gdLst>
                  <a:gd name="T0" fmla="*/ 0 w 13"/>
                  <a:gd name="T1" fmla="*/ 9 h 9"/>
                  <a:gd name="T2" fmla="*/ 2 w 13"/>
                  <a:gd name="T3" fmla="*/ 9 h 9"/>
                  <a:gd name="T4" fmla="*/ 3 w 13"/>
                  <a:gd name="T5" fmla="*/ 8 h 9"/>
                  <a:gd name="T6" fmla="*/ 4 w 13"/>
                  <a:gd name="T7" fmla="*/ 9 h 9"/>
                  <a:gd name="T8" fmla="*/ 5 w 13"/>
                  <a:gd name="T9" fmla="*/ 9 h 9"/>
                  <a:gd name="T10" fmla="*/ 8 w 13"/>
                  <a:gd name="T11" fmla="*/ 8 h 9"/>
                  <a:gd name="T12" fmla="*/ 11 w 13"/>
                  <a:gd name="T13" fmla="*/ 7 h 9"/>
                  <a:gd name="T14" fmla="*/ 12 w 13"/>
                  <a:gd name="T15" fmla="*/ 4 h 9"/>
                  <a:gd name="T16" fmla="*/ 13 w 13"/>
                  <a:gd name="T17" fmla="*/ 1 h 9"/>
                  <a:gd name="T18" fmla="*/ 12 w 13"/>
                  <a:gd name="T19" fmla="*/ 0 h 9"/>
                  <a:gd name="T20" fmla="*/ 9 w 13"/>
                  <a:gd name="T21" fmla="*/ 0 h 9"/>
                  <a:gd name="T22" fmla="*/ 7 w 13"/>
                  <a:gd name="T23" fmla="*/ 0 h 9"/>
                  <a:gd name="T24" fmla="*/ 4 w 13"/>
                  <a:gd name="T25" fmla="*/ 3 h 9"/>
                  <a:gd name="T26" fmla="*/ 2 w 13"/>
                  <a:gd name="T27" fmla="*/ 5 h 9"/>
                  <a:gd name="T28" fmla="*/ 0 w 13"/>
                  <a:gd name="T29" fmla="*/ 9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</a:cxnLst>
                <a:rect l="0" t="0" r="r" b="b"/>
                <a:pathLst>
                  <a:path w="13" h="9">
                    <a:moveTo>
                      <a:pt x="0" y="9"/>
                    </a:moveTo>
                    <a:lnTo>
                      <a:pt x="2" y="9"/>
                    </a:lnTo>
                    <a:lnTo>
                      <a:pt x="3" y="8"/>
                    </a:lnTo>
                    <a:lnTo>
                      <a:pt x="4" y="9"/>
                    </a:lnTo>
                    <a:lnTo>
                      <a:pt x="5" y="9"/>
                    </a:lnTo>
                    <a:lnTo>
                      <a:pt x="8" y="8"/>
                    </a:lnTo>
                    <a:lnTo>
                      <a:pt x="11" y="7"/>
                    </a:lnTo>
                    <a:lnTo>
                      <a:pt x="12" y="4"/>
                    </a:lnTo>
                    <a:lnTo>
                      <a:pt x="13" y="1"/>
                    </a:lnTo>
                    <a:lnTo>
                      <a:pt x="12" y="0"/>
                    </a:lnTo>
                    <a:lnTo>
                      <a:pt x="9" y="0"/>
                    </a:lnTo>
                    <a:lnTo>
                      <a:pt x="7" y="0"/>
                    </a:lnTo>
                    <a:lnTo>
                      <a:pt x="4" y="3"/>
                    </a:lnTo>
                    <a:lnTo>
                      <a:pt x="2" y="5"/>
                    </a:lnTo>
                    <a:lnTo>
                      <a:pt x="0" y="9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79" name="Freeform 341"/>
              <p:cNvSpPr/>
              <p:nvPr userDrawn="1"/>
            </p:nvSpPr>
            <p:spPr bwMode="auto">
              <a:xfrm>
                <a:off x="118" y="8"/>
                <a:ext cx="51" cy="55"/>
              </a:xfrm>
              <a:custGeom>
                <a:gdLst>
                  <a:gd name="T0" fmla="*/ 147 w 154"/>
                  <a:gd name="T1" fmla="*/ 145 h 165"/>
                  <a:gd name="T2" fmla="*/ 153 w 154"/>
                  <a:gd name="T3" fmla="*/ 138 h 165"/>
                  <a:gd name="T4" fmla="*/ 150 w 154"/>
                  <a:gd name="T5" fmla="*/ 123 h 165"/>
                  <a:gd name="T6" fmla="*/ 145 w 154"/>
                  <a:gd name="T7" fmla="*/ 114 h 165"/>
                  <a:gd name="T8" fmla="*/ 120 w 154"/>
                  <a:gd name="T9" fmla="*/ 81 h 165"/>
                  <a:gd name="T10" fmla="*/ 129 w 154"/>
                  <a:gd name="T11" fmla="*/ 80 h 165"/>
                  <a:gd name="T12" fmla="*/ 154 w 154"/>
                  <a:gd name="T13" fmla="*/ 64 h 165"/>
                  <a:gd name="T14" fmla="*/ 140 w 154"/>
                  <a:gd name="T15" fmla="*/ 57 h 165"/>
                  <a:gd name="T16" fmla="*/ 123 w 154"/>
                  <a:gd name="T17" fmla="*/ 42 h 165"/>
                  <a:gd name="T18" fmla="*/ 116 w 154"/>
                  <a:gd name="T19" fmla="*/ 42 h 165"/>
                  <a:gd name="T20" fmla="*/ 105 w 154"/>
                  <a:gd name="T21" fmla="*/ 40 h 165"/>
                  <a:gd name="T22" fmla="*/ 98 w 154"/>
                  <a:gd name="T23" fmla="*/ 16 h 165"/>
                  <a:gd name="T24" fmla="*/ 137 w 154"/>
                  <a:gd name="T25" fmla="*/ 24 h 165"/>
                  <a:gd name="T26" fmla="*/ 120 w 154"/>
                  <a:gd name="T27" fmla="*/ 11 h 165"/>
                  <a:gd name="T28" fmla="*/ 149 w 154"/>
                  <a:gd name="T29" fmla="*/ 16 h 165"/>
                  <a:gd name="T30" fmla="*/ 146 w 154"/>
                  <a:gd name="T31" fmla="*/ 5 h 165"/>
                  <a:gd name="T32" fmla="*/ 111 w 154"/>
                  <a:gd name="T33" fmla="*/ 4 h 165"/>
                  <a:gd name="T34" fmla="*/ 89 w 154"/>
                  <a:gd name="T35" fmla="*/ 20 h 165"/>
                  <a:gd name="T36" fmla="*/ 106 w 154"/>
                  <a:gd name="T37" fmla="*/ 49 h 165"/>
                  <a:gd name="T38" fmla="*/ 145 w 154"/>
                  <a:gd name="T39" fmla="*/ 75 h 165"/>
                  <a:gd name="T40" fmla="*/ 92 w 154"/>
                  <a:gd name="T41" fmla="*/ 72 h 165"/>
                  <a:gd name="T42" fmla="*/ 61 w 154"/>
                  <a:gd name="T43" fmla="*/ 84 h 165"/>
                  <a:gd name="T44" fmla="*/ 44 w 154"/>
                  <a:gd name="T45" fmla="*/ 83 h 165"/>
                  <a:gd name="T46" fmla="*/ 44 w 154"/>
                  <a:gd name="T47" fmla="*/ 70 h 165"/>
                  <a:gd name="T48" fmla="*/ 53 w 154"/>
                  <a:gd name="T49" fmla="*/ 81 h 165"/>
                  <a:gd name="T50" fmla="*/ 62 w 154"/>
                  <a:gd name="T51" fmla="*/ 79 h 165"/>
                  <a:gd name="T52" fmla="*/ 64 w 154"/>
                  <a:gd name="T53" fmla="*/ 67 h 165"/>
                  <a:gd name="T54" fmla="*/ 74 w 154"/>
                  <a:gd name="T55" fmla="*/ 70 h 165"/>
                  <a:gd name="T56" fmla="*/ 62 w 154"/>
                  <a:gd name="T57" fmla="*/ 61 h 165"/>
                  <a:gd name="T58" fmla="*/ 71 w 154"/>
                  <a:gd name="T59" fmla="*/ 26 h 165"/>
                  <a:gd name="T60" fmla="*/ 77 w 154"/>
                  <a:gd name="T61" fmla="*/ 22 h 165"/>
                  <a:gd name="T62" fmla="*/ 70 w 154"/>
                  <a:gd name="T63" fmla="*/ 10 h 165"/>
                  <a:gd name="T64" fmla="*/ 58 w 154"/>
                  <a:gd name="T65" fmla="*/ 11 h 165"/>
                  <a:gd name="T66" fmla="*/ 46 w 154"/>
                  <a:gd name="T67" fmla="*/ 9 h 165"/>
                  <a:gd name="T68" fmla="*/ 37 w 154"/>
                  <a:gd name="T69" fmla="*/ 6 h 165"/>
                  <a:gd name="T70" fmla="*/ 29 w 154"/>
                  <a:gd name="T71" fmla="*/ 18 h 165"/>
                  <a:gd name="T72" fmla="*/ 32 w 154"/>
                  <a:gd name="T73" fmla="*/ 35 h 165"/>
                  <a:gd name="T74" fmla="*/ 36 w 154"/>
                  <a:gd name="T75" fmla="*/ 36 h 165"/>
                  <a:gd name="T76" fmla="*/ 40 w 154"/>
                  <a:gd name="T77" fmla="*/ 59 h 165"/>
                  <a:gd name="T78" fmla="*/ 42 w 154"/>
                  <a:gd name="T79" fmla="*/ 103 h 165"/>
                  <a:gd name="T80" fmla="*/ 15 w 154"/>
                  <a:gd name="T81" fmla="*/ 145 h 165"/>
                  <a:gd name="T82" fmla="*/ 10 w 154"/>
                  <a:gd name="T83" fmla="*/ 160 h 165"/>
                  <a:gd name="T84" fmla="*/ 23 w 154"/>
                  <a:gd name="T85" fmla="*/ 149 h 165"/>
                  <a:gd name="T86" fmla="*/ 32 w 154"/>
                  <a:gd name="T87" fmla="*/ 151 h 165"/>
                  <a:gd name="T88" fmla="*/ 36 w 154"/>
                  <a:gd name="T89" fmla="*/ 140 h 165"/>
                  <a:gd name="T90" fmla="*/ 45 w 154"/>
                  <a:gd name="T91" fmla="*/ 123 h 165"/>
                  <a:gd name="T92" fmla="*/ 54 w 154"/>
                  <a:gd name="T93" fmla="*/ 123 h 165"/>
                  <a:gd name="T94" fmla="*/ 62 w 154"/>
                  <a:gd name="T95" fmla="*/ 116 h 165"/>
                  <a:gd name="T96" fmla="*/ 64 w 154"/>
                  <a:gd name="T97" fmla="*/ 95 h 165"/>
                  <a:gd name="T98" fmla="*/ 72 w 154"/>
                  <a:gd name="T99" fmla="*/ 95 h 165"/>
                  <a:gd name="T100" fmla="*/ 97 w 154"/>
                  <a:gd name="T101" fmla="*/ 89 h 165"/>
                  <a:gd name="T102" fmla="*/ 101 w 154"/>
                  <a:gd name="T103" fmla="*/ 88 h 165"/>
                  <a:gd name="T104" fmla="*/ 142 w 154"/>
                  <a:gd name="T105" fmla="*/ 127 h 165"/>
                  <a:gd name="T106" fmla="*/ 128 w 154"/>
                  <a:gd name="T107" fmla="*/ 165 h 165"/>
                  <a:gd name="T108" fmla="*/ 138 w 154"/>
                  <a:gd name="T109" fmla="*/ 154 h 16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154" h="165">
                    <a:moveTo>
                      <a:pt x="151" y="163"/>
                    </a:moveTo>
                    <a:lnTo>
                      <a:pt x="151" y="163"/>
                    </a:lnTo>
                    <a:lnTo>
                      <a:pt x="150" y="159"/>
                    </a:lnTo>
                    <a:lnTo>
                      <a:pt x="151" y="158"/>
                    </a:lnTo>
                    <a:lnTo>
                      <a:pt x="151" y="150"/>
                    </a:lnTo>
                    <a:lnTo>
                      <a:pt x="150" y="147"/>
                    </a:lnTo>
                    <a:lnTo>
                      <a:pt x="147" y="145"/>
                    </a:lnTo>
                    <a:lnTo>
                      <a:pt x="146" y="142"/>
                    </a:lnTo>
                    <a:lnTo>
                      <a:pt x="146" y="140"/>
                    </a:lnTo>
                    <a:lnTo>
                      <a:pt x="146" y="138"/>
                    </a:lnTo>
                    <a:lnTo>
                      <a:pt x="147" y="138"/>
                    </a:lnTo>
                    <a:lnTo>
                      <a:pt x="150" y="140"/>
                    </a:lnTo>
                    <a:lnTo>
                      <a:pt x="151" y="140"/>
                    </a:lnTo>
                    <a:lnTo>
                      <a:pt x="153" y="138"/>
                    </a:lnTo>
                    <a:lnTo>
                      <a:pt x="153" y="136"/>
                    </a:lnTo>
                    <a:lnTo>
                      <a:pt x="151" y="130"/>
                    </a:lnTo>
                    <a:lnTo>
                      <a:pt x="149" y="127"/>
                    </a:lnTo>
                    <a:lnTo>
                      <a:pt x="147" y="125"/>
                    </a:lnTo>
                    <a:lnTo>
                      <a:pt x="146" y="123"/>
                    </a:lnTo>
                    <a:lnTo>
                      <a:pt x="147" y="121"/>
                    </a:lnTo>
                    <a:lnTo>
                      <a:pt x="150" y="123"/>
                    </a:lnTo>
                    <a:lnTo>
                      <a:pt x="151" y="123"/>
                    </a:lnTo>
                    <a:lnTo>
                      <a:pt x="153" y="123"/>
                    </a:lnTo>
                    <a:lnTo>
                      <a:pt x="153" y="121"/>
                    </a:lnTo>
                    <a:lnTo>
                      <a:pt x="153" y="118"/>
                    </a:lnTo>
                    <a:lnTo>
                      <a:pt x="151" y="114"/>
                    </a:lnTo>
                    <a:lnTo>
                      <a:pt x="150" y="112"/>
                    </a:lnTo>
                    <a:lnTo>
                      <a:pt x="145" y="114"/>
                    </a:lnTo>
                    <a:lnTo>
                      <a:pt x="141" y="112"/>
                    </a:lnTo>
                    <a:lnTo>
                      <a:pt x="137" y="110"/>
                    </a:lnTo>
                    <a:lnTo>
                      <a:pt x="133" y="107"/>
                    </a:lnTo>
                    <a:lnTo>
                      <a:pt x="132" y="102"/>
                    </a:lnTo>
                    <a:lnTo>
                      <a:pt x="128" y="92"/>
                    </a:lnTo>
                    <a:lnTo>
                      <a:pt x="125" y="86"/>
                    </a:lnTo>
                    <a:lnTo>
                      <a:pt x="120" y="81"/>
                    </a:lnTo>
                    <a:lnTo>
                      <a:pt x="116" y="79"/>
                    </a:lnTo>
                    <a:lnTo>
                      <a:pt x="114" y="79"/>
                    </a:lnTo>
                    <a:lnTo>
                      <a:pt x="112" y="79"/>
                    </a:lnTo>
                    <a:lnTo>
                      <a:pt x="112" y="77"/>
                    </a:lnTo>
                    <a:lnTo>
                      <a:pt x="114" y="77"/>
                    </a:lnTo>
                    <a:lnTo>
                      <a:pt x="121" y="77"/>
                    </a:lnTo>
                    <a:lnTo>
                      <a:pt x="129" y="80"/>
                    </a:lnTo>
                    <a:lnTo>
                      <a:pt x="136" y="81"/>
                    </a:lnTo>
                    <a:lnTo>
                      <a:pt x="141" y="83"/>
                    </a:lnTo>
                    <a:lnTo>
                      <a:pt x="146" y="81"/>
                    </a:lnTo>
                    <a:lnTo>
                      <a:pt x="151" y="79"/>
                    </a:lnTo>
                    <a:lnTo>
                      <a:pt x="154" y="76"/>
                    </a:lnTo>
                    <a:lnTo>
                      <a:pt x="154" y="71"/>
                    </a:lnTo>
                    <a:lnTo>
                      <a:pt x="154" y="64"/>
                    </a:lnTo>
                    <a:lnTo>
                      <a:pt x="151" y="59"/>
                    </a:lnTo>
                    <a:lnTo>
                      <a:pt x="147" y="55"/>
                    </a:lnTo>
                    <a:lnTo>
                      <a:pt x="144" y="51"/>
                    </a:lnTo>
                    <a:lnTo>
                      <a:pt x="142" y="51"/>
                    </a:lnTo>
                    <a:lnTo>
                      <a:pt x="141" y="53"/>
                    </a:lnTo>
                    <a:lnTo>
                      <a:pt x="141" y="54"/>
                    </a:lnTo>
                    <a:lnTo>
                      <a:pt x="140" y="57"/>
                    </a:lnTo>
                    <a:lnTo>
                      <a:pt x="138" y="55"/>
                    </a:lnTo>
                    <a:lnTo>
                      <a:pt x="137" y="53"/>
                    </a:lnTo>
                    <a:lnTo>
                      <a:pt x="134" y="48"/>
                    </a:lnTo>
                    <a:lnTo>
                      <a:pt x="131" y="45"/>
                    </a:lnTo>
                    <a:lnTo>
                      <a:pt x="128" y="42"/>
                    </a:lnTo>
                    <a:lnTo>
                      <a:pt x="124" y="42"/>
                    </a:lnTo>
                    <a:lnTo>
                      <a:pt x="123" y="42"/>
                    </a:lnTo>
                    <a:lnTo>
                      <a:pt x="121" y="44"/>
                    </a:lnTo>
                    <a:lnTo>
                      <a:pt x="123" y="45"/>
                    </a:lnTo>
                    <a:lnTo>
                      <a:pt x="124" y="49"/>
                    </a:lnTo>
                    <a:lnTo>
                      <a:pt x="124" y="50"/>
                    </a:lnTo>
                    <a:lnTo>
                      <a:pt x="121" y="49"/>
                    </a:lnTo>
                    <a:lnTo>
                      <a:pt x="119" y="46"/>
                    </a:lnTo>
                    <a:lnTo>
                      <a:pt x="116" y="42"/>
                    </a:lnTo>
                    <a:lnTo>
                      <a:pt x="114" y="40"/>
                    </a:lnTo>
                    <a:lnTo>
                      <a:pt x="110" y="37"/>
                    </a:lnTo>
                    <a:lnTo>
                      <a:pt x="105" y="35"/>
                    </a:lnTo>
                    <a:lnTo>
                      <a:pt x="103" y="33"/>
                    </a:lnTo>
                    <a:lnTo>
                      <a:pt x="102" y="35"/>
                    </a:lnTo>
                    <a:lnTo>
                      <a:pt x="103" y="36"/>
                    </a:lnTo>
                    <a:lnTo>
                      <a:pt x="105" y="40"/>
                    </a:lnTo>
                    <a:lnTo>
                      <a:pt x="103" y="41"/>
                    </a:lnTo>
                    <a:lnTo>
                      <a:pt x="101" y="40"/>
                    </a:lnTo>
                    <a:lnTo>
                      <a:pt x="97" y="35"/>
                    </a:lnTo>
                    <a:lnTo>
                      <a:pt x="94" y="29"/>
                    </a:lnTo>
                    <a:lnTo>
                      <a:pt x="94" y="26"/>
                    </a:lnTo>
                    <a:lnTo>
                      <a:pt x="96" y="20"/>
                    </a:lnTo>
                    <a:lnTo>
                      <a:pt x="98" y="16"/>
                    </a:lnTo>
                    <a:lnTo>
                      <a:pt x="102" y="14"/>
                    </a:lnTo>
                    <a:lnTo>
                      <a:pt x="107" y="13"/>
                    </a:lnTo>
                    <a:lnTo>
                      <a:pt x="112" y="14"/>
                    </a:lnTo>
                    <a:lnTo>
                      <a:pt x="119" y="16"/>
                    </a:lnTo>
                    <a:lnTo>
                      <a:pt x="128" y="22"/>
                    </a:lnTo>
                    <a:lnTo>
                      <a:pt x="132" y="24"/>
                    </a:lnTo>
                    <a:lnTo>
                      <a:pt x="137" y="24"/>
                    </a:lnTo>
                    <a:lnTo>
                      <a:pt x="142" y="24"/>
                    </a:lnTo>
                    <a:lnTo>
                      <a:pt x="144" y="23"/>
                    </a:lnTo>
                    <a:lnTo>
                      <a:pt x="145" y="22"/>
                    </a:lnTo>
                    <a:lnTo>
                      <a:pt x="144" y="20"/>
                    </a:lnTo>
                    <a:lnTo>
                      <a:pt x="136" y="19"/>
                    </a:lnTo>
                    <a:lnTo>
                      <a:pt x="127" y="14"/>
                    </a:lnTo>
                    <a:lnTo>
                      <a:pt x="120" y="11"/>
                    </a:lnTo>
                    <a:lnTo>
                      <a:pt x="119" y="9"/>
                    </a:lnTo>
                    <a:lnTo>
                      <a:pt x="120" y="9"/>
                    </a:lnTo>
                    <a:lnTo>
                      <a:pt x="128" y="11"/>
                    </a:lnTo>
                    <a:lnTo>
                      <a:pt x="134" y="14"/>
                    </a:lnTo>
                    <a:lnTo>
                      <a:pt x="141" y="16"/>
                    </a:lnTo>
                    <a:lnTo>
                      <a:pt x="146" y="16"/>
                    </a:lnTo>
                    <a:lnTo>
                      <a:pt x="149" y="16"/>
                    </a:lnTo>
                    <a:lnTo>
                      <a:pt x="150" y="15"/>
                    </a:lnTo>
                    <a:lnTo>
                      <a:pt x="151" y="14"/>
                    </a:lnTo>
                    <a:lnTo>
                      <a:pt x="151" y="11"/>
                    </a:lnTo>
                    <a:lnTo>
                      <a:pt x="150" y="6"/>
                    </a:lnTo>
                    <a:lnTo>
                      <a:pt x="147" y="2"/>
                    </a:lnTo>
                    <a:lnTo>
                      <a:pt x="146" y="4"/>
                    </a:lnTo>
                    <a:lnTo>
                      <a:pt x="146" y="5"/>
                    </a:lnTo>
                    <a:lnTo>
                      <a:pt x="146" y="7"/>
                    </a:lnTo>
                    <a:lnTo>
                      <a:pt x="146" y="10"/>
                    </a:lnTo>
                    <a:lnTo>
                      <a:pt x="144" y="11"/>
                    </a:lnTo>
                    <a:lnTo>
                      <a:pt x="141" y="11"/>
                    </a:lnTo>
                    <a:lnTo>
                      <a:pt x="129" y="7"/>
                    </a:lnTo>
                    <a:lnTo>
                      <a:pt x="119" y="4"/>
                    </a:lnTo>
                    <a:lnTo>
                      <a:pt x="111" y="4"/>
                    </a:lnTo>
                    <a:lnTo>
                      <a:pt x="107" y="4"/>
                    </a:lnTo>
                    <a:lnTo>
                      <a:pt x="102" y="5"/>
                    </a:lnTo>
                    <a:lnTo>
                      <a:pt x="98" y="7"/>
                    </a:lnTo>
                    <a:lnTo>
                      <a:pt x="94" y="9"/>
                    </a:lnTo>
                    <a:lnTo>
                      <a:pt x="92" y="13"/>
                    </a:lnTo>
                    <a:lnTo>
                      <a:pt x="90" y="16"/>
                    </a:lnTo>
                    <a:lnTo>
                      <a:pt x="89" y="20"/>
                    </a:lnTo>
                    <a:lnTo>
                      <a:pt x="88" y="24"/>
                    </a:lnTo>
                    <a:lnTo>
                      <a:pt x="89" y="29"/>
                    </a:lnTo>
                    <a:lnTo>
                      <a:pt x="90" y="33"/>
                    </a:lnTo>
                    <a:lnTo>
                      <a:pt x="92" y="37"/>
                    </a:lnTo>
                    <a:lnTo>
                      <a:pt x="96" y="41"/>
                    </a:lnTo>
                    <a:lnTo>
                      <a:pt x="101" y="45"/>
                    </a:lnTo>
                    <a:lnTo>
                      <a:pt x="106" y="49"/>
                    </a:lnTo>
                    <a:lnTo>
                      <a:pt x="121" y="55"/>
                    </a:lnTo>
                    <a:lnTo>
                      <a:pt x="136" y="59"/>
                    </a:lnTo>
                    <a:lnTo>
                      <a:pt x="144" y="63"/>
                    </a:lnTo>
                    <a:lnTo>
                      <a:pt x="146" y="67"/>
                    </a:lnTo>
                    <a:lnTo>
                      <a:pt x="147" y="71"/>
                    </a:lnTo>
                    <a:lnTo>
                      <a:pt x="147" y="73"/>
                    </a:lnTo>
                    <a:lnTo>
                      <a:pt x="145" y="75"/>
                    </a:lnTo>
                    <a:lnTo>
                      <a:pt x="144" y="76"/>
                    </a:lnTo>
                    <a:lnTo>
                      <a:pt x="140" y="77"/>
                    </a:lnTo>
                    <a:lnTo>
                      <a:pt x="136" y="76"/>
                    </a:lnTo>
                    <a:lnTo>
                      <a:pt x="124" y="73"/>
                    </a:lnTo>
                    <a:lnTo>
                      <a:pt x="114" y="72"/>
                    </a:lnTo>
                    <a:lnTo>
                      <a:pt x="103" y="72"/>
                    </a:lnTo>
                    <a:lnTo>
                      <a:pt x="92" y="72"/>
                    </a:lnTo>
                    <a:lnTo>
                      <a:pt x="84" y="73"/>
                    </a:lnTo>
                    <a:lnTo>
                      <a:pt x="76" y="77"/>
                    </a:lnTo>
                    <a:lnTo>
                      <a:pt x="70" y="83"/>
                    </a:lnTo>
                    <a:lnTo>
                      <a:pt x="67" y="84"/>
                    </a:lnTo>
                    <a:lnTo>
                      <a:pt x="64" y="85"/>
                    </a:lnTo>
                    <a:lnTo>
                      <a:pt x="63" y="85"/>
                    </a:lnTo>
                    <a:lnTo>
                      <a:pt x="61" y="84"/>
                    </a:lnTo>
                    <a:lnTo>
                      <a:pt x="58" y="85"/>
                    </a:lnTo>
                    <a:lnTo>
                      <a:pt x="55" y="88"/>
                    </a:lnTo>
                    <a:lnTo>
                      <a:pt x="53" y="92"/>
                    </a:lnTo>
                    <a:lnTo>
                      <a:pt x="51" y="93"/>
                    </a:lnTo>
                    <a:lnTo>
                      <a:pt x="49" y="92"/>
                    </a:lnTo>
                    <a:lnTo>
                      <a:pt x="46" y="88"/>
                    </a:lnTo>
                    <a:lnTo>
                      <a:pt x="44" y="83"/>
                    </a:lnTo>
                    <a:lnTo>
                      <a:pt x="40" y="80"/>
                    </a:lnTo>
                    <a:lnTo>
                      <a:pt x="39" y="79"/>
                    </a:lnTo>
                    <a:lnTo>
                      <a:pt x="40" y="76"/>
                    </a:lnTo>
                    <a:lnTo>
                      <a:pt x="41" y="75"/>
                    </a:lnTo>
                    <a:lnTo>
                      <a:pt x="42" y="72"/>
                    </a:lnTo>
                    <a:lnTo>
                      <a:pt x="42" y="71"/>
                    </a:lnTo>
                    <a:lnTo>
                      <a:pt x="44" y="70"/>
                    </a:lnTo>
                    <a:lnTo>
                      <a:pt x="45" y="71"/>
                    </a:lnTo>
                    <a:lnTo>
                      <a:pt x="45" y="75"/>
                    </a:lnTo>
                    <a:lnTo>
                      <a:pt x="46" y="80"/>
                    </a:lnTo>
                    <a:lnTo>
                      <a:pt x="48" y="84"/>
                    </a:lnTo>
                    <a:lnTo>
                      <a:pt x="50" y="84"/>
                    </a:lnTo>
                    <a:lnTo>
                      <a:pt x="51" y="84"/>
                    </a:lnTo>
                    <a:lnTo>
                      <a:pt x="53" y="81"/>
                    </a:lnTo>
                    <a:lnTo>
                      <a:pt x="54" y="76"/>
                    </a:lnTo>
                    <a:lnTo>
                      <a:pt x="55" y="72"/>
                    </a:lnTo>
                    <a:lnTo>
                      <a:pt x="55" y="71"/>
                    </a:lnTo>
                    <a:lnTo>
                      <a:pt x="57" y="72"/>
                    </a:lnTo>
                    <a:lnTo>
                      <a:pt x="58" y="75"/>
                    </a:lnTo>
                    <a:lnTo>
                      <a:pt x="61" y="77"/>
                    </a:lnTo>
                    <a:lnTo>
                      <a:pt x="62" y="79"/>
                    </a:lnTo>
                    <a:lnTo>
                      <a:pt x="63" y="79"/>
                    </a:lnTo>
                    <a:lnTo>
                      <a:pt x="64" y="77"/>
                    </a:lnTo>
                    <a:lnTo>
                      <a:pt x="64" y="75"/>
                    </a:lnTo>
                    <a:lnTo>
                      <a:pt x="64" y="72"/>
                    </a:lnTo>
                    <a:lnTo>
                      <a:pt x="64" y="70"/>
                    </a:lnTo>
                    <a:lnTo>
                      <a:pt x="64" y="68"/>
                    </a:lnTo>
                    <a:lnTo>
                      <a:pt x="64" y="67"/>
                    </a:lnTo>
                    <a:lnTo>
                      <a:pt x="66" y="67"/>
                    </a:lnTo>
                    <a:lnTo>
                      <a:pt x="67" y="67"/>
                    </a:lnTo>
                    <a:lnTo>
                      <a:pt x="68" y="70"/>
                    </a:lnTo>
                    <a:lnTo>
                      <a:pt x="70" y="71"/>
                    </a:lnTo>
                    <a:lnTo>
                      <a:pt x="72" y="71"/>
                    </a:lnTo>
                    <a:lnTo>
                      <a:pt x="74" y="71"/>
                    </a:lnTo>
                    <a:lnTo>
                      <a:pt x="74" y="70"/>
                    </a:lnTo>
                    <a:lnTo>
                      <a:pt x="72" y="66"/>
                    </a:lnTo>
                    <a:lnTo>
                      <a:pt x="71" y="63"/>
                    </a:lnTo>
                    <a:lnTo>
                      <a:pt x="70" y="61"/>
                    </a:lnTo>
                    <a:lnTo>
                      <a:pt x="67" y="59"/>
                    </a:lnTo>
                    <a:lnTo>
                      <a:pt x="66" y="59"/>
                    </a:lnTo>
                    <a:lnTo>
                      <a:pt x="63" y="61"/>
                    </a:lnTo>
                    <a:lnTo>
                      <a:pt x="62" y="61"/>
                    </a:lnTo>
                    <a:lnTo>
                      <a:pt x="63" y="58"/>
                    </a:lnTo>
                    <a:lnTo>
                      <a:pt x="64" y="53"/>
                    </a:lnTo>
                    <a:lnTo>
                      <a:pt x="66" y="49"/>
                    </a:lnTo>
                    <a:lnTo>
                      <a:pt x="67" y="40"/>
                    </a:lnTo>
                    <a:lnTo>
                      <a:pt x="68" y="32"/>
                    </a:lnTo>
                    <a:lnTo>
                      <a:pt x="70" y="27"/>
                    </a:lnTo>
                    <a:lnTo>
                      <a:pt x="71" y="26"/>
                    </a:lnTo>
                    <a:lnTo>
                      <a:pt x="72" y="28"/>
                    </a:lnTo>
                    <a:lnTo>
                      <a:pt x="72" y="31"/>
                    </a:lnTo>
                    <a:lnTo>
                      <a:pt x="72" y="35"/>
                    </a:lnTo>
                    <a:lnTo>
                      <a:pt x="75" y="32"/>
                    </a:lnTo>
                    <a:lnTo>
                      <a:pt x="77" y="29"/>
                    </a:lnTo>
                    <a:lnTo>
                      <a:pt x="77" y="24"/>
                    </a:lnTo>
                    <a:lnTo>
                      <a:pt x="77" y="22"/>
                    </a:lnTo>
                    <a:lnTo>
                      <a:pt x="76" y="20"/>
                    </a:lnTo>
                    <a:lnTo>
                      <a:pt x="74" y="19"/>
                    </a:lnTo>
                    <a:lnTo>
                      <a:pt x="71" y="18"/>
                    </a:lnTo>
                    <a:lnTo>
                      <a:pt x="70" y="16"/>
                    </a:lnTo>
                    <a:lnTo>
                      <a:pt x="70" y="15"/>
                    </a:lnTo>
                    <a:lnTo>
                      <a:pt x="70" y="13"/>
                    </a:lnTo>
                    <a:lnTo>
                      <a:pt x="70" y="10"/>
                    </a:lnTo>
                    <a:lnTo>
                      <a:pt x="68" y="9"/>
                    </a:lnTo>
                    <a:lnTo>
                      <a:pt x="67" y="7"/>
                    </a:lnTo>
                    <a:lnTo>
                      <a:pt x="66" y="7"/>
                    </a:lnTo>
                    <a:lnTo>
                      <a:pt x="61" y="13"/>
                    </a:lnTo>
                    <a:lnTo>
                      <a:pt x="58" y="14"/>
                    </a:lnTo>
                    <a:lnTo>
                      <a:pt x="57" y="14"/>
                    </a:lnTo>
                    <a:lnTo>
                      <a:pt x="58" y="11"/>
                    </a:lnTo>
                    <a:lnTo>
                      <a:pt x="58" y="10"/>
                    </a:lnTo>
                    <a:lnTo>
                      <a:pt x="57" y="5"/>
                    </a:lnTo>
                    <a:lnTo>
                      <a:pt x="51" y="0"/>
                    </a:lnTo>
                    <a:lnTo>
                      <a:pt x="51" y="2"/>
                    </a:lnTo>
                    <a:lnTo>
                      <a:pt x="50" y="4"/>
                    </a:lnTo>
                    <a:lnTo>
                      <a:pt x="48" y="6"/>
                    </a:lnTo>
                    <a:lnTo>
                      <a:pt x="46" y="9"/>
                    </a:lnTo>
                    <a:lnTo>
                      <a:pt x="46" y="11"/>
                    </a:lnTo>
                    <a:lnTo>
                      <a:pt x="46" y="14"/>
                    </a:lnTo>
                    <a:lnTo>
                      <a:pt x="45" y="14"/>
                    </a:lnTo>
                    <a:lnTo>
                      <a:pt x="44" y="11"/>
                    </a:lnTo>
                    <a:lnTo>
                      <a:pt x="41" y="10"/>
                    </a:lnTo>
                    <a:lnTo>
                      <a:pt x="39" y="7"/>
                    </a:lnTo>
                    <a:lnTo>
                      <a:pt x="37" y="6"/>
                    </a:lnTo>
                    <a:lnTo>
                      <a:pt x="36" y="10"/>
                    </a:lnTo>
                    <a:lnTo>
                      <a:pt x="35" y="15"/>
                    </a:lnTo>
                    <a:lnTo>
                      <a:pt x="35" y="16"/>
                    </a:lnTo>
                    <a:lnTo>
                      <a:pt x="35" y="19"/>
                    </a:lnTo>
                    <a:lnTo>
                      <a:pt x="33" y="19"/>
                    </a:lnTo>
                    <a:lnTo>
                      <a:pt x="32" y="18"/>
                    </a:lnTo>
                    <a:lnTo>
                      <a:pt x="29" y="18"/>
                    </a:lnTo>
                    <a:lnTo>
                      <a:pt x="28" y="18"/>
                    </a:lnTo>
                    <a:lnTo>
                      <a:pt x="27" y="19"/>
                    </a:lnTo>
                    <a:lnTo>
                      <a:pt x="26" y="23"/>
                    </a:lnTo>
                    <a:lnTo>
                      <a:pt x="26" y="27"/>
                    </a:lnTo>
                    <a:lnTo>
                      <a:pt x="28" y="31"/>
                    </a:lnTo>
                    <a:lnTo>
                      <a:pt x="29" y="35"/>
                    </a:lnTo>
                    <a:lnTo>
                      <a:pt x="32" y="35"/>
                    </a:lnTo>
                    <a:lnTo>
                      <a:pt x="32" y="32"/>
                    </a:lnTo>
                    <a:lnTo>
                      <a:pt x="32" y="28"/>
                    </a:lnTo>
                    <a:lnTo>
                      <a:pt x="32" y="27"/>
                    </a:lnTo>
                    <a:lnTo>
                      <a:pt x="32" y="26"/>
                    </a:lnTo>
                    <a:lnTo>
                      <a:pt x="33" y="27"/>
                    </a:lnTo>
                    <a:lnTo>
                      <a:pt x="35" y="29"/>
                    </a:lnTo>
                    <a:lnTo>
                      <a:pt x="36" y="36"/>
                    </a:lnTo>
                    <a:lnTo>
                      <a:pt x="37" y="44"/>
                    </a:lnTo>
                    <a:lnTo>
                      <a:pt x="40" y="50"/>
                    </a:lnTo>
                    <a:lnTo>
                      <a:pt x="42" y="57"/>
                    </a:lnTo>
                    <a:lnTo>
                      <a:pt x="45" y="59"/>
                    </a:lnTo>
                    <a:lnTo>
                      <a:pt x="44" y="61"/>
                    </a:lnTo>
                    <a:lnTo>
                      <a:pt x="42" y="61"/>
                    </a:lnTo>
                    <a:lnTo>
                      <a:pt x="40" y="59"/>
                    </a:lnTo>
                    <a:lnTo>
                      <a:pt x="39" y="59"/>
                    </a:lnTo>
                    <a:lnTo>
                      <a:pt x="37" y="59"/>
                    </a:lnTo>
                    <a:lnTo>
                      <a:pt x="36" y="62"/>
                    </a:lnTo>
                    <a:lnTo>
                      <a:pt x="36" y="73"/>
                    </a:lnTo>
                    <a:lnTo>
                      <a:pt x="36" y="84"/>
                    </a:lnTo>
                    <a:lnTo>
                      <a:pt x="39" y="94"/>
                    </a:lnTo>
                    <a:lnTo>
                      <a:pt x="42" y="103"/>
                    </a:lnTo>
                    <a:lnTo>
                      <a:pt x="44" y="107"/>
                    </a:lnTo>
                    <a:lnTo>
                      <a:pt x="42" y="112"/>
                    </a:lnTo>
                    <a:lnTo>
                      <a:pt x="40" y="118"/>
                    </a:lnTo>
                    <a:lnTo>
                      <a:pt x="37" y="123"/>
                    </a:lnTo>
                    <a:lnTo>
                      <a:pt x="32" y="129"/>
                    </a:lnTo>
                    <a:lnTo>
                      <a:pt x="22" y="140"/>
                    </a:lnTo>
                    <a:lnTo>
                      <a:pt x="15" y="145"/>
                    </a:lnTo>
                    <a:lnTo>
                      <a:pt x="9" y="149"/>
                    </a:lnTo>
                    <a:lnTo>
                      <a:pt x="5" y="151"/>
                    </a:lnTo>
                    <a:lnTo>
                      <a:pt x="1" y="154"/>
                    </a:lnTo>
                    <a:lnTo>
                      <a:pt x="0" y="158"/>
                    </a:lnTo>
                    <a:lnTo>
                      <a:pt x="0" y="164"/>
                    </a:lnTo>
                    <a:lnTo>
                      <a:pt x="5" y="162"/>
                    </a:lnTo>
                    <a:lnTo>
                      <a:pt x="10" y="160"/>
                    </a:lnTo>
                    <a:lnTo>
                      <a:pt x="11" y="158"/>
                    </a:lnTo>
                    <a:lnTo>
                      <a:pt x="13" y="155"/>
                    </a:lnTo>
                    <a:lnTo>
                      <a:pt x="14" y="154"/>
                    </a:lnTo>
                    <a:lnTo>
                      <a:pt x="16" y="152"/>
                    </a:lnTo>
                    <a:lnTo>
                      <a:pt x="20" y="150"/>
                    </a:lnTo>
                    <a:lnTo>
                      <a:pt x="22" y="147"/>
                    </a:lnTo>
                    <a:lnTo>
                      <a:pt x="23" y="149"/>
                    </a:lnTo>
                    <a:lnTo>
                      <a:pt x="20" y="154"/>
                    </a:lnTo>
                    <a:lnTo>
                      <a:pt x="20" y="155"/>
                    </a:lnTo>
                    <a:lnTo>
                      <a:pt x="22" y="159"/>
                    </a:lnTo>
                    <a:lnTo>
                      <a:pt x="26" y="163"/>
                    </a:lnTo>
                    <a:lnTo>
                      <a:pt x="27" y="162"/>
                    </a:lnTo>
                    <a:lnTo>
                      <a:pt x="28" y="156"/>
                    </a:lnTo>
                    <a:lnTo>
                      <a:pt x="32" y="151"/>
                    </a:lnTo>
                    <a:lnTo>
                      <a:pt x="32" y="149"/>
                    </a:lnTo>
                    <a:lnTo>
                      <a:pt x="33" y="143"/>
                    </a:lnTo>
                    <a:lnTo>
                      <a:pt x="33" y="138"/>
                    </a:lnTo>
                    <a:lnTo>
                      <a:pt x="32" y="137"/>
                    </a:lnTo>
                    <a:lnTo>
                      <a:pt x="33" y="136"/>
                    </a:lnTo>
                    <a:lnTo>
                      <a:pt x="35" y="137"/>
                    </a:lnTo>
                    <a:lnTo>
                      <a:pt x="36" y="140"/>
                    </a:lnTo>
                    <a:lnTo>
                      <a:pt x="37" y="141"/>
                    </a:lnTo>
                    <a:lnTo>
                      <a:pt x="40" y="140"/>
                    </a:lnTo>
                    <a:lnTo>
                      <a:pt x="44" y="134"/>
                    </a:lnTo>
                    <a:lnTo>
                      <a:pt x="44" y="130"/>
                    </a:lnTo>
                    <a:lnTo>
                      <a:pt x="44" y="125"/>
                    </a:lnTo>
                    <a:lnTo>
                      <a:pt x="44" y="124"/>
                    </a:lnTo>
                    <a:lnTo>
                      <a:pt x="45" y="123"/>
                    </a:lnTo>
                    <a:lnTo>
                      <a:pt x="46" y="124"/>
                    </a:lnTo>
                    <a:lnTo>
                      <a:pt x="48" y="128"/>
                    </a:lnTo>
                    <a:lnTo>
                      <a:pt x="48" y="129"/>
                    </a:lnTo>
                    <a:lnTo>
                      <a:pt x="49" y="129"/>
                    </a:lnTo>
                    <a:lnTo>
                      <a:pt x="51" y="129"/>
                    </a:lnTo>
                    <a:lnTo>
                      <a:pt x="53" y="127"/>
                    </a:lnTo>
                    <a:lnTo>
                      <a:pt x="54" y="123"/>
                    </a:lnTo>
                    <a:lnTo>
                      <a:pt x="55" y="119"/>
                    </a:lnTo>
                    <a:lnTo>
                      <a:pt x="55" y="115"/>
                    </a:lnTo>
                    <a:lnTo>
                      <a:pt x="57" y="114"/>
                    </a:lnTo>
                    <a:lnTo>
                      <a:pt x="58" y="114"/>
                    </a:lnTo>
                    <a:lnTo>
                      <a:pt x="58" y="116"/>
                    </a:lnTo>
                    <a:lnTo>
                      <a:pt x="59" y="118"/>
                    </a:lnTo>
                    <a:lnTo>
                      <a:pt x="62" y="116"/>
                    </a:lnTo>
                    <a:lnTo>
                      <a:pt x="63" y="114"/>
                    </a:lnTo>
                    <a:lnTo>
                      <a:pt x="63" y="112"/>
                    </a:lnTo>
                    <a:lnTo>
                      <a:pt x="62" y="110"/>
                    </a:lnTo>
                    <a:lnTo>
                      <a:pt x="61" y="108"/>
                    </a:lnTo>
                    <a:lnTo>
                      <a:pt x="61" y="106"/>
                    </a:lnTo>
                    <a:lnTo>
                      <a:pt x="61" y="102"/>
                    </a:lnTo>
                    <a:lnTo>
                      <a:pt x="64" y="95"/>
                    </a:lnTo>
                    <a:lnTo>
                      <a:pt x="67" y="92"/>
                    </a:lnTo>
                    <a:lnTo>
                      <a:pt x="68" y="90"/>
                    </a:lnTo>
                    <a:lnTo>
                      <a:pt x="70" y="92"/>
                    </a:lnTo>
                    <a:lnTo>
                      <a:pt x="70" y="93"/>
                    </a:lnTo>
                    <a:lnTo>
                      <a:pt x="68" y="95"/>
                    </a:lnTo>
                    <a:lnTo>
                      <a:pt x="70" y="97"/>
                    </a:lnTo>
                    <a:lnTo>
                      <a:pt x="72" y="95"/>
                    </a:lnTo>
                    <a:lnTo>
                      <a:pt x="77" y="93"/>
                    </a:lnTo>
                    <a:lnTo>
                      <a:pt x="83" y="92"/>
                    </a:lnTo>
                    <a:lnTo>
                      <a:pt x="86" y="92"/>
                    </a:lnTo>
                    <a:lnTo>
                      <a:pt x="89" y="92"/>
                    </a:lnTo>
                    <a:lnTo>
                      <a:pt x="93" y="92"/>
                    </a:lnTo>
                    <a:lnTo>
                      <a:pt x="96" y="92"/>
                    </a:lnTo>
                    <a:lnTo>
                      <a:pt x="97" y="89"/>
                    </a:lnTo>
                    <a:lnTo>
                      <a:pt x="96" y="86"/>
                    </a:lnTo>
                    <a:lnTo>
                      <a:pt x="94" y="84"/>
                    </a:lnTo>
                    <a:lnTo>
                      <a:pt x="93" y="83"/>
                    </a:lnTo>
                    <a:lnTo>
                      <a:pt x="93" y="81"/>
                    </a:lnTo>
                    <a:lnTo>
                      <a:pt x="94" y="81"/>
                    </a:lnTo>
                    <a:lnTo>
                      <a:pt x="97" y="83"/>
                    </a:lnTo>
                    <a:lnTo>
                      <a:pt x="101" y="88"/>
                    </a:lnTo>
                    <a:lnTo>
                      <a:pt x="109" y="102"/>
                    </a:lnTo>
                    <a:lnTo>
                      <a:pt x="116" y="111"/>
                    </a:lnTo>
                    <a:lnTo>
                      <a:pt x="123" y="116"/>
                    </a:lnTo>
                    <a:lnTo>
                      <a:pt x="129" y="119"/>
                    </a:lnTo>
                    <a:lnTo>
                      <a:pt x="136" y="121"/>
                    </a:lnTo>
                    <a:lnTo>
                      <a:pt x="140" y="124"/>
                    </a:lnTo>
                    <a:lnTo>
                      <a:pt x="142" y="127"/>
                    </a:lnTo>
                    <a:lnTo>
                      <a:pt x="142" y="130"/>
                    </a:lnTo>
                    <a:lnTo>
                      <a:pt x="141" y="136"/>
                    </a:lnTo>
                    <a:lnTo>
                      <a:pt x="137" y="143"/>
                    </a:lnTo>
                    <a:lnTo>
                      <a:pt x="131" y="155"/>
                    </a:lnTo>
                    <a:lnTo>
                      <a:pt x="128" y="159"/>
                    </a:lnTo>
                    <a:lnTo>
                      <a:pt x="128" y="164"/>
                    </a:lnTo>
                    <a:lnTo>
                      <a:pt x="128" y="165"/>
                    </a:lnTo>
                    <a:lnTo>
                      <a:pt x="129" y="164"/>
                    </a:lnTo>
                    <a:lnTo>
                      <a:pt x="133" y="164"/>
                    </a:lnTo>
                    <a:lnTo>
                      <a:pt x="137" y="163"/>
                    </a:lnTo>
                    <a:lnTo>
                      <a:pt x="138" y="162"/>
                    </a:lnTo>
                    <a:lnTo>
                      <a:pt x="140" y="159"/>
                    </a:lnTo>
                    <a:lnTo>
                      <a:pt x="138" y="155"/>
                    </a:lnTo>
                    <a:lnTo>
                      <a:pt x="138" y="154"/>
                    </a:lnTo>
                    <a:lnTo>
                      <a:pt x="140" y="151"/>
                    </a:lnTo>
                    <a:lnTo>
                      <a:pt x="141" y="151"/>
                    </a:lnTo>
                    <a:lnTo>
                      <a:pt x="142" y="151"/>
                    </a:lnTo>
                    <a:lnTo>
                      <a:pt x="145" y="158"/>
                    </a:lnTo>
                    <a:lnTo>
                      <a:pt x="147" y="160"/>
                    </a:lnTo>
                    <a:lnTo>
                      <a:pt x="151" y="163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80" name="Freeform 342"/>
              <p:cNvSpPr/>
              <p:nvPr userDrawn="1"/>
            </p:nvSpPr>
            <p:spPr bwMode="auto">
              <a:xfrm>
                <a:off x="118" y="8"/>
                <a:ext cx="51" cy="55"/>
              </a:xfrm>
              <a:custGeom>
                <a:gdLst>
                  <a:gd name="T0" fmla="*/ 147 w 154"/>
                  <a:gd name="T1" fmla="*/ 145 h 165"/>
                  <a:gd name="T2" fmla="*/ 153 w 154"/>
                  <a:gd name="T3" fmla="*/ 138 h 165"/>
                  <a:gd name="T4" fmla="*/ 150 w 154"/>
                  <a:gd name="T5" fmla="*/ 123 h 165"/>
                  <a:gd name="T6" fmla="*/ 145 w 154"/>
                  <a:gd name="T7" fmla="*/ 114 h 165"/>
                  <a:gd name="T8" fmla="*/ 120 w 154"/>
                  <a:gd name="T9" fmla="*/ 81 h 165"/>
                  <a:gd name="T10" fmla="*/ 129 w 154"/>
                  <a:gd name="T11" fmla="*/ 80 h 165"/>
                  <a:gd name="T12" fmla="*/ 154 w 154"/>
                  <a:gd name="T13" fmla="*/ 64 h 165"/>
                  <a:gd name="T14" fmla="*/ 140 w 154"/>
                  <a:gd name="T15" fmla="*/ 57 h 165"/>
                  <a:gd name="T16" fmla="*/ 123 w 154"/>
                  <a:gd name="T17" fmla="*/ 42 h 165"/>
                  <a:gd name="T18" fmla="*/ 116 w 154"/>
                  <a:gd name="T19" fmla="*/ 42 h 165"/>
                  <a:gd name="T20" fmla="*/ 105 w 154"/>
                  <a:gd name="T21" fmla="*/ 40 h 165"/>
                  <a:gd name="T22" fmla="*/ 98 w 154"/>
                  <a:gd name="T23" fmla="*/ 16 h 165"/>
                  <a:gd name="T24" fmla="*/ 137 w 154"/>
                  <a:gd name="T25" fmla="*/ 24 h 165"/>
                  <a:gd name="T26" fmla="*/ 120 w 154"/>
                  <a:gd name="T27" fmla="*/ 11 h 165"/>
                  <a:gd name="T28" fmla="*/ 149 w 154"/>
                  <a:gd name="T29" fmla="*/ 16 h 165"/>
                  <a:gd name="T30" fmla="*/ 146 w 154"/>
                  <a:gd name="T31" fmla="*/ 5 h 165"/>
                  <a:gd name="T32" fmla="*/ 111 w 154"/>
                  <a:gd name="T33" fmla="*/ 4 h 165"/>
                  <a:gd name="T34" fmla="*/ 89 w 154"/>
                  <a:gd name="T35" fmla="*/ 20 h 165"/>
                  <a:gd name="T36" fmla="*/ 106 w 154"/>
                  <a:gd name="T37" fmla="*/ 49 h 165"/>
                  <a:gd name="T38" fmla="*/ 145 w 154"/>
                  <a:gd name="T39" fmla="*/ 75 h 165"/>
                  <a:gd name="T40" fmla="*/ 92 w 154"/>
                  <a:gd name="T41" fmla="*/ 72 h 165"/>
                  <a:gd name="T42" fmla="*/ 61 w 154"/>
                  <a:gd name="T43" fmla="*/ 84 h 165"/>
                  <a:gd name="T44" fmla="*/ 44 w 154"/>
                  <a:gd name="T45" fmla="*/ 83 h 165"/>
                  <a:gd name="T46" fmla="*/ 44 w 154"/>
                  <a:gd name="T47" fmla="*/ 70 h 165"/>
                  <a:gd name="T48" fmla="*/ 53 w 154"/>
                  <a:gd name="T49" fmla="*/ 81 h 165"/>
                  <a:gd name="T50" fmla="*/ 62 w 154"/>
                  <a:gd name="T51" fmla="*/ 79 h 165"/>
                  <a:gd name="T52" fmla="*/ 64 w 154"/>
                  <a:gd name="T53" fmla="*/ 67 h 165"/>
                  <a:gd name="T54" fmla="*/ 74 w 154"/>
                  <a:gd name="T55" fmla="*/ 70 h 165"/>
                  <a:gd name="T56" fmla="*/ 62 w 154"/>
                  <a:gd name="T57" fmla="*/ 61 h 165"/>
                  <a:gd name="T58" fmla="*/ 71 w 154"/>
                  <a:gd name="T59" fmla="*/ 26 h 165"/>
                  <a:gd name="T60" fmla="*/ 77 w 154"/>
                  <a:gd name="T61" fmla="*/ 22 h 165"/>
                  <a:gd name="T62" fmla="*/ 70 w 154"/>
                  <a:gd name="T63" fmla="*/ 10 h 165"/>
                  <a:gd name="T64" fmla="*/ 58 w 154"/>
                  <a:gd name="T65" fmla="*/ 11 h 165"/>
                  <a:gd name="T66" fmla="*/ 46 w 154"/>
                  <a:gd name="T67" fmla="*/ 9 h 165"/>
                  <a:gd name="T68" fmla="*/ 37 w 154"/>
                  <a:gd name="T69" fmla="*/ 6 h 165"/>
                  <a:gd name="T70" fmla="*/ 29 w 154"/>
                  <a:gd name="T71" fmla="*/ 18 h 165"/>
                  <a:gd name="T72" fmla="*/ 32 w 154"/>
                  <a:gd name="T73" fmla="*/ 35 h 165"/>
                  <a:gd name="T74" fmla="*/ 36 w 154"/>
                  <a:gd name="T75" fmla="*/ 36 h 165"/>
                  <a:gd name="T76" fmla="*/ 40 w 154"/>
                  <a:gd name="T77" fmla="*/ 59 h 165"/>
                  <a:gd name="T78" fmla="*/ 42 w 154"/>
                  <a:gd name="T79" fmla="*/ 103 h 165"/>
                  <a:gd name="T80" fmla="*/ 15 w 154"/>
                  <a:gd name="T81" fmla="*/ 145 h 165"/>
                  <a:gd name="T82" fmla="*/ 10 w 154"/>
                  <a:gd name="T83" fmla="*/ 160 h 165"/>
                  <a:gd name="T84" fmla="*/ 23 w 154"/>
                  <a:gd name="T85" fmla="*/ 149 h 165"/>
                  <a:gd name="T86" fmla="*/ 32 w 154"/>
                  <a:gd name="T87" fmla="*/ 151 h 165"/>
                  <a:gd name="T88" fmla="*/ 36 w 154"/>
                  <a:gd name="T89" fmla="*/ 140 h 165"/>
                  <a:gd name="T90" fmla="*/ 45 w 154"/>
                  <a:gd name="T91" fmla="*/ 123 h 165"/>
                  <a:gd name="T92" fmla="*/ 54 w 154"/>
                  <a:gd name="T93" fmla="*/ 123 h 165"/>
                  <a:gd name="T94" fmla="*/ 62 w 154"/>
                  <a:gd name="T95" fmla="*/ 116 h 165"/>
                  <a:gd name="T96" fmla="*/ 64 w 154"/>
                  <a:gd name="T97" fmla="*/ 95 h 165"/>
                  <a:gd name="T98" fmla="*/ 72 w 154"/>
                  <a:gd name="T99" fmla="*/ 95 h 165"/>
                  <a:gd name="T100" fmla="*/ 97 w 154"/>
                  <a:gd name="T101" fmla="*/ 89 h 165"/>
                  <a:gd name="T102" fmla="*/ 101 w 154"/>
                  <a:gd name="T103" fmla="*/ 88 h 165"/>
                  <a:gd name="T104" fmla="*/ 142 w 154"/>
                  <a:gd name="T105" fmla="*/ 127 h 165"/>
                  <a:gd name="T106" fmla="*/ 128 w 154"/>
                  <a:gd name="T107" fmla="*/ 165 h 165"/>
                  <a:gd name="T108" fmla="*/ 138 w 154"/>
                  <a:gd name="T109" fmla="*/ 154 h 16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154" h="165">
                    <a:moveTo>
                      <a:pt x="151" y="163"/>
                    </a:moveTo>
                    <a:lnTo>
                      <a:pt x="151" y="163"/>
                    </a:lnTo>
                    <a:lnTo>
                      <a:pt x="150" y="159"/>
                    </a:lnTo>
                    <a:lnTo>
                      <a:pt x="151" y="158"/>
                    </a:lnTo>
                    <a:lnTo>
                      <a:pt x="151" y="150"/>
                    </a:lnTo>
                    <a:lnTo>
                      <a:pt x="150" y="147"/>
                    </a:lnTo>
                    <a:lnTo>
                      <a:pt x="147" y="145"/>
                    </a:lnTo>
                    <a:lnTo>
                      <a:pt x="146" y="142"/>
                    </a:lnTo>
                    <a:lnTo>
                      <a:pt x="146" y="140"/>
                    </a:lnTo>
                    <a:lnTo>
                      <a:pt x="146" y="138"/>
                    </a:lnTo>
                    <a:lnTo>
                      <a:pt x="147" y="138"/>
                    </a:lnTo>
                    <a:lnTo>
                      <a:pt x="150" y="140"/>
                    </a:lnTo>
                    <a:lnTo>
                      <a:pt x="151" y="140"/>
                    </a:lnTo>
                    <a:lnTo>
                      <a:pt x="153" y="138"/>
                    </a:lnTo>
                    <a:lnTo>
                      <a:pt x="153" y="136"/>
                    </a:lnTo>
                    <a:lnTo>
                      <a:pt x="151" y="130"/>
                    </a:lnTo>
                    <a:lnTo>
                      <a:pt x="149" y="127"/>
                    </a:lnTo>
                    <a:lnTo>
                      <a:pt x="147" y="125"/>
                    </a:lnTo>
                    <a:lnTo>
                      <a:pt x="146" y="123"/>
                    </a:lnTo>
                    <a:lnTo>
                      <a:pt x="147" y="121"/>
                    </a:lnTo>
                    <a:lnTo>
                      <a:pt x="150" y="123"/>
                    </a:lnTo>
                    <a:lnTo>
                      <a:pt x="151" y="123"/>
                    </a:lnTo>
                    <a:lnTo>
                      <a:pt x="153" y="123"/>
                    </a:lnTo>
                    <a:lnTo>
                      <a:pt x="153" y="121"/>
                    </a:lnTo>
                    <a:lnTo>
                      <a:pt x="153" y="118"/>
                    </a:lnTo>
                    <a:lnTo>
                      <a:pt x="151" y="114"/>
                    </a:lnTo>
                    <a:lnTo>
                      <a:pt x="150" y="112"/>
                    </a:lnTo>
                    <a:lnTo>
                      <a:pt x="145" y="114"/>
                    </a:lnTo>
                    <a:lnTo>
                      <a:pt x="141" y="112"/>
                    </a:lnTo>
                    <a:lnTo>
                      <a:pt x="137" y="110"/>
                    </a:lnTo>
                    <a:lnTo>
                      <a:pt x="133" y="107"/>
                    </a:lnTo>
                    <a:lnTo>
                      <a:pt x="132" y="102"/>
                    </a:lnTo>
                    <a:lnTo>
                      <a:pt x="128" y="92"/>
                    </a:lnTo>
                    <a:lnTo>
                      <a:pt x="125" y="86"/>
                    </a:lnTo>
                    <a:lnTo>
                      <a:pt x="120" y="81"/>
                    </a:lnTo>
                    <a:lnTo>
                      <a:pt x="116" y="79"/>
                    </a:lnTo>
                    <a:lnTo>
                      <a:pt x="114" y="79"/>
                    </a:lnTo>
                    <a:lnTo>
                      <a:pt x="112" y="79"/>
                    </a:lnTo>
                    <a:lnTo>
                      <a:pt x="112" y="77"/>
                    </a:lnTo>
                    <a:lnTo>
                      <a:pt x="114" y="77"/>
                    </a:lnTo>
                    <a:lnTo>
                      <a:pt x="121" y="77"/>
                    </a:lnTo>
                    <a:lnTo>
                      <a:pt x="129" y="80"/>
                    </a:lnTo>
                    <a:lnTo>
                      <a:pt x="136" y="81"/>
                    </a:lnTo>
                    <a:lnTo>
                      <a:pt x="141" y="83"/>
                    </a:lnTo>
                    <a:lnTo>
                      <a:pt x="146" y="81"/>
                    </a:lnTo>
                    <a:lnTo>
                      <a:pt x="151" y="79"/>
                    </a:lnTo>
                    <a:lnTo>
                      <a:pt x="154" y="76"/>
                    </a:lnTo>
                    <a:lnTo>
                      <a:pt x="154" y="71"/>
                    </a:lnTo>
                    <a:lnTo>
                      <a:pt x="154" y="64"/>
                    </a:lnTo>
                    <a:lnTo>
                      <a:pt x="151" y="59"/>
                    </a:lnTo>
                    <a:lnTo>
                      <a:pt x="147" y="55"/>
                    </a:lnTo>
                    <a:lnTo>
                      <a:pt x="144" y="51"/>
                    </a:lnTo>
                    <a:lnTo>
                      <a:pt x="142" y="51"/>
                    </a:lnTo>
                    <a:lnTo>
                      <a:pt x="141" y="53"/>
                    </a:lnTo>
                    <a:lnTo>
                      <a:pt x="141" y="54"/>
                    </a:lnTo>
                    <a:lnTo>
                      <a:pt x="140" y="57"/>
                    </a:lnTo>
                    <a:lnTo>
                      <a:pt x="138" y="55"/>
                    </a:lnTo>
                    <a:lnTo>
                      <a:pt x="137" y="53"/>
                    </a:lnTo>
                    <a:lnTo>
                      <a:pt x="134" y="48"/>
                    </a:lnTo>
                    <a:lnTo>
                      <a:pt x="131" y="45"/>
                    </a:lnTo>
                    <a:lnTo>
                      <a:pt x="128" y="42"/>
                    </a:lnTo>
                    <a:lnTo>
                      <a:pt x="124" y="42"/>
                    </a:lnTo>
                    <a:lnTo>
                      <a:pt x="123" y="42"/>
                    </a:lnTo>
                    <a:lnTo>
                      <a:pt x="121" y="44"/>
                    </a:lnTo>
                    <a:lnTo>
                      <a:pt x="123" y="45"/>
                    </a:lnTo>
                    <a:lnTo>
                      <a:pt x="124" y="49"/>
                    </a:lnTo>
                    <a:lnTo>
                      <a:pt x="124" y="50"/>
                    </a:lnTo>
                    <a:lnTo>
                      <a:pt x="121" y="49"/>
                    </a:lnTo>
                    <a:lnTo>
                      <a:pt x="119" y="46"/>
                    </a:lnTo>
                    <a:lnTo>
                      <a:pt x="116" y="42"/>
                    </a:lnTo>
                    <a:lnTo>
                      <a:pt x="114" y="40"/>
                    </a:lnTo>
                    <a:lnTo>
                      <a:pt x="110" y="37"/>
                    </a:lnTo>
                    <a:lnTo>
                      <a:pt x="105" y="35"/>
                    </a:lnTo>
                    <a:lnTo>
                      <a:pt x="103" y="33"/>
                    </a:lnTo>
                    <a:lnTo>
                      <a:pt x="102" y="35"/>
                    </a:lnTo>
                    <a:lnTo>
                      <a:pt x="103" y="36"/>
                    </a:lnTo>
                    <a:lnTo>
                      <a:pt x="105" y="40"/>
                    </a:lnTo>
                    <a:lnTo>
                      <a:pt x="103" y="41"/>
                    </a:lnTo>
                    <a:lnTo>
                      <a:pt x="101" y="40"/>
                    </a:lnTo>
                    <a:lnTo>
                      <a:pt x="97" y="35"/>
                    </a:lnTo>
                    <a:lnTo>
                      <a:pt x="94" y="29"/>
                    </a:lnTo>
                    <a:lnTo>
                      <a:pt x="94" y="26"/>
                    </a:lnTo>
                    <a:lnTo>
                      <a:pt x="96" y="20"/>
                    </a:lnTo>
                    <a:lnTo>
                      <a:pt x="98" y="16"/>
                    </a:lnTo>
                    <a:lnTo>
                      <a:pt x="102" y="14"/>
                    </a:lnTo>
                    <a:lnTo>
                      <a:pt x="107" y="13"/>
                    </a:lnTo>
                    <a:lnTo>
                      <a:pt x="112" y="14"/>
                    </a:lnTo>
                    <a:lnTo>
                      <a:pt x="119" y="16"/>
                    </a:lnTo>
                    <a:lnTo>
                      <a:pt x="128" y="22"/>
                    </a:lnTo>
                    <a:lnTo>
                      <a:pt x="132" y="24"/>
                    </a:lnTo>
                    <a:lnTo>
                      <a:pt x="137" y="24"/>
                    </a:lnTo>
                    <a:lnTo>
                      <a:pt x="142" y="24"/>
                    </a:lnTo>
                    <a:lnTo>
                      <a:pt x="144" y="23"/>
                    </a:lnTo>
                    <a:lnTo>
                      <a:pt x="145" y="22"/>
                    </a:lnTo>
                    <a:lnTo>
                      <a:pt x="144" y="20"/>
                    </a:lnTo>
                    <a:lnTo>
                      <a:pt x="136" y="19"/>
                    </a:lnTo>
                    <a:lnTo>
                      <a:pt x="127" y="14"/>
                    </a:lnTo>
                    <a:lnTo>
                      <a:pt x="120" y="11"/>
                    </a:lnTo>
                    <a:lnTo>
                      <a:pt x="119" y="9"/>
                    </a:lnTo>
                    <a:lnTo>
                      <a:pt x="120" y="9"/>
                    </a:lnTo>
                    <a:lnTo>
                      <a:pt x="128" y="11"/>
                    </a:lnTo>
                    <a:lnTo>
                      <a:pt x="134" y="14"/>
                    </a:lnTo>
                    <a:lnTo>
                      <a:pt x="141" y="16"/>
                    </a:lnTo>
                    <a:lnTo>
                      <a:pt x="146" y="16"/>
                    </a:lnTo>
                    <a:lnTo>
                      <a:pt x="149" y="16"/>
                    </a:lnTo>
                    <a:lnTo>
                      <a:pt x="150" y="15"/>
                    </a:lnTo>
                    <a:lnTo>
                      <a:pt x="151" y="14"/>
                    </a:lnTo>
                    <a:lnTo>
                      <a:pt x="151" y="11"/>
                    </a:lnTo>
                    <a:lnTo>
                      <a:pt x="150" y="6"/>
                    </a:lnTo>
                    <a:lnTo>
                      <a:pt x="147" y="2"/>
                    </a:lnTo>
                    <a:lnTo>
                      <a:pt x="146" y="4"/>
                    </a:lnTo>
                    <a:lnTo>
                      <a:pt x="146" y="5"/>
                    </a:lnTo>
                    <a:lnTo>
                      <a:pt x="146" y="7"/>
                    </a:lnTo>
                    <a:lnTo>
                      <a:pt x="146" y="10"/>
                    </a:lnTo>
                    <a:lnTo>
                      <a:pt x="144" y="11"/>
                    </a:lnTo>
                    <a:lnTo>
                      <a:pt x="141" y="11"/>
                    </a:lnTo>
                    <a:lnTo>
                      <a:pt x="129" y="7"/>
                    </a:lnTo>
                    <a:lnTo>
                      <a:pt x="119" y="4"/>
                    </a:lnTo>
                    <a:lnTo>
                      <a:pt x="111" y="4"/>
                    </a:lnTo>
                    <a:lnTo>
                      <a:pt x="107" y="4"/>
                    </a:lnTo>
                    <a:lnTo>
                      <a:pt x="102" y="5"/>
                    </a:lnTo>
                    <a:lnTo>
                      <a:pt x="98" y="7"/>
                    </a:lnTo>
                    <a:lnTo>
                      <a:pt x="94" y="9"/>
                    </a:lnTo>
                    <a:lnTo>
                      <a:pt x="92" y="13"/>
                    </a:lnTo>
                    <a:lnTo>
                      <a:pt x="90" y="16"/>
                    </a:lnTo>
                    <a:lnTo>
                      <a:pt x="89" y="20"/>
                    </a:lnTo>
                    <a:lnTo>
                      <a:pt x="88" y="24"/>
                    </a:lnTo>
                    <a:lnTo>
                      <a:pt x="89" y="29"/>
                    </a:lnTo>
                    <a:lnTo>
                      <a:pt x="90" y="33"/>
                    </a:lnTo>
                    <a:lnTo>
                      <a:pt x="92" y="37"/>
                    </a:lnTo>
                    <a:lnTo>
                      <a:pt x="96" y="41"/>
                    </a:lnTo>
                    <a:lnTo>
                      <a:pt x="101" y="45"/>
                    </a:lnTo>
                    <a:lnTo>
                      <a:pt x="106" y="49"/>
                    </a:lnTo>
                    <a:lnTo>
                      <a:pt x="121" y="55"/>
                    </a:lnTo>
                    <a:lnTo>
                      <a:pt x="136" y="59"/>
                    </a:lnTo>
                    <a:lnTo>
                      <a:pt x="144" y="63"/>
                    </a:lnTo>
                    <a:lnTo>
                      <a:pt x="146" y="67"/>
                    </a:lnTo>
                    <a:lnTo>
                      <a:pt x="147" y="71"/>
                    </a:lnTo>
                    <a:lnTo>
                      <a:pt x="147" y="73"/>
                    </a:lnTo>
                    <a:lnTo>
                      <a:pt x="145" y="75"/>
                    </a:lnTo>
                    <a:lnTo>
                      <a:pt x="144" y="76"/>
                    </a:lnTo>
                    <a:lnTo>
                      <a:pt x="140" y="77"/>
                    </a:lnTo>
                    <a:lnTo>
                      <a:pt x="136" y="76"/>
                    </a:lnTo>
                    <a:lnTo>
                      <a:pt x="124" y="73"/>
                    </a:lnTo>
                    <a:lnTo>
                      <a:pt x="114" y="72"/>
                    </a:lnTo>
                    <a:lnTo>
                      <a:pt x="103" y="72"/>
                    </a:lnTo>
                    <a:lnTo>
                      <a:pt x="92" y="72"/>
                    </a:lnTo>
                    <a:lnTo>
                      <a:pt x="84" y="73"/>
                    </a:lnTo>
                    <a:lnTo>
                      <a:pt x="76" y="77"/>
                    </a:lnTo>
                    <a:lnTo>
                      <a:pt x="70" y="83"/>
                    </a:lnTo>
                    <a:lnTo>
                      <a:pt x="67" y="84"/>
                    </a:lnTo>
                    <a:lnTo>
                      <a:pt x="64" y="85"/>
                    </a:lnTo>
                    <a:lnTo>
                      <a:pt x="63" y="85"/>
                    </a:lnTo>
                    <a:lnTo>
                      <a:pt x="61" y="84"/>
                    </a:lnTo>
                    <a:lnTo>
                      <a:pt x="58" y="85"/>
                    </a:lnTo>
                    <a:lnTo>
                      <a:pt x="55" y="88"/>
                    </a:lnTo>
                    <a:lnTo>
                      <a:pt x="53" y="92"/>
                    </a:lnTo>
                    <a:lnTo>
                      <a:pt x="51" y="93"/>
                    </a:lnTo>
                    <a:lnTo>
                      <a:pt x="49" y="92"/>
                    </a:lnTo>
                    <a:lnTo>
                      <a:pt x="46" y="88"/>
                    </a:lnTo>
                    <a:lnTo>
                      <a:pt x="44" y="83"/>
                    </a:lnTo>
                    <a:lnTo>
                      <a:pt x="40" y="80"/>
                    </a:lnTo>
                    <a:lnTo>
                      <a:pt x="39" y="79"/>
                    </a:lnTo>
                    <a:lnTo>
                      <a:pt x="40" y="76"/>
                    </a:lnTo>
                    <a:lnTo>
                      <a:pt x="41" y="75"/>
                    </a:lnTo>
                    <a:lnTo>
                      <a:pt x="42" y="72"/>
                    </a:lnTo>
                    <a:lnTo>
                      <a:pt x="42" y="71"/>
                    </a:lnTo>
                    <a:lnTo>
                      <a:pt x="44" y="70"/>
                    </a:lnTo>
                    <a:lnTo>
                      <a:pt x="45" y="71"/>
                    </a:lnTo>
                    <a:lnTo>
                      <a:pt x="45" y="75"/>
                    </a:lnTo>
                    <a:lnTo>
                      <a:pt x="46" y="80"/>
                    </a:lnTo>
                    <a:lnTo>
                      <a:pt x="48" y="84"/>
                    </a:lnTo>
                    <a:lnTo>
                      <a:pt x="50" y="84"/>
                    </a:lnTo>
                    <a:lnTo>
                      <a:pt x="51" y="84"/>
                    </a:lnTo>
                    <a:lnTo>
                      <a:pt x="53" y="81"/>
                    </a:lnTo>
                    <a:lnTo>
                      <a:pt x="54" y="76"/>
                    </a:lnTo>
                    <a:lnTo>
                      <a:pt x="55" y="72"/>
                    </a:lnTo>
                    <a:lnTo>
                      <a:pt x="55" y="71"/>
                    </a:lnTo>
                    <a:lnTo>
                      <a:pt x="57" y="72"/>
                    </a:lnTo>
                    <a:lnTo>
                      <a:pt x="58" y="75"/>
                    </a:lnTo>
                    <a:lnTo>
                      <a:pt x="61" y="77"/>
                    </a:lnTo>
                    <a:lnTo>
                      <a:pt x="62" y="79"/>
                    </a:lnTo>
                    <a:lnTo>
                      <a:pt x="63" y="79"/>
                    </a:lnTo>
                    <a:lnTo>
                      <a:pt x="64" y="77"/>
                    </a:lnTo>
                    <a:lnTo>
                      <a:pt x="64" y="75"/>
                    </a:lnTo>
                    <a:lnTo>
                      <a:pt x="64" y="72"/>
                    </a:lnTo>
                    <a:lnTo>
                      <a:pt x="64" y="70"/>
                    </a:lnTo>
                    <a:lnTo>
                      <a:pt x="64" y="68"/>
                    </a:lnTo>
                    <a:lnTo>
                      <a:pt x="64" y="67"/>
                    </a:lnTo>
                    <a:lnTo>
                      <a:pt x="66" y="67"/>
                    </a:lnTo>
                    <a:lnTo>
                      <a:pt x="67" y="67"/>
                    </a:lnTo>
                    <a:lnTo>
                      <a:pt x="68" y="70"/>
                    </a:lnTo>
                    <a:lnTo>
                      <a:pt x="70" y="71"/>
                    </a:lnTo>
                    <a:lnTo>
                      <a:pt x="72" y="71"/>
                    </a:lnTo>
                    <a:lnTo>
                      <a:pt x="74" y="71"/>
                    </a:lnTo>
                    <a:lnTo>
                      <a:pt x="74" y="70"/>
                    </a:lnTo>
                    <a:lnTo>
                      <a:pt x="72" y="66"/>
                    </a:lnTo>
                    <a:lnTo>
                      <a:pt x="71" y="63"/>
                    </a:lnTo>
                    <a:lnTo>
                      <a:pt x="70" y="61"/>
                    </a:lnTo>
                    <a:lnTo>
                      <a:pt x="67" y="59"/>
                    </a:lnTo>
                    <a:lnTo>
                      <a:pt x="66" y="59"/>
                    </a:lnTo>
                    <a:lnTo>
                      <a:pt x="63" y="61"/>
                    </a:lnTo>
                    <a:lnTo>
                      <a:pt x="62" y="61"/>
                    </a:lnTo>
                    <a:lnTo>
                      <a:pt x="63" y="58"/>
                    </a:lnTo>
                    <a:lnTo>
                      <a:pt x="64" y="53"/>
                    </a:lnTo>
                    <a:lnTo>
                      <a:pt x="66" y="49"/>
                    </a:lnTo>
                    <a:lnTo>
                      <a:pt x="67" y="40"/>
                    </a:lnTo>
                    <a:lnTo>
                      <a:pt x="68" y="32"/>
                    </a:lnTo>
                    <a:lnTo>
                      <a:pt x="70" y="27"/>
                    </a:lnTo>
                    <a:lnTo>
                      <a:pt x="71" y="26"/>
                    </a:lnTo>
                    <a:lnTo>
                      <a:pt x="72" y="28"/>
                    </a:lnTo>
                    <a:lnTo>
                      <a:pt x="72" y="31"/>
                    </a:lnTo>
                    <a:lnTo>
                      <a:pt x="72" y="35"/>
                    </a:lnTo>
                    <a:lnTo>
                      <a:pt x="75" y="32"/>
                    </a:lnTo>
                    <a:lnTo>
                      <a:pt x="77" y="29"/>
                    </a:lnTo>
                    <a:lnTo>
                      <a:pt x="77" y="24"/>
                    </a:lnTo>
                    <a:lnTo>
                      <a:pt x="77" y="22"/>
                    </a:lnTo>
                    <a:lnTo>
                      <a:pt x="76" y="20"/>
                    </a:lnTo>
                    <a:lnTo>
                      <a:pt x="74" y="19"/>
                    </a:lnTo>
                    <a:lnTo>
                      <a:pt x="71" y="18"/>
                    </a:lnTo>
                    <a:lnTo>
                      <a:pt x="70" y="16"/>
                    </a:lnTo>
                    <a:lnTo>
                      <a:pt x="70" y="15"/>
                    </a:lnTo>
                    <a:lnTo>
                      <a:pt x="70" y="13"/>
                    </a:lnTo>
                    <a:lnTo>
                      <a:pt x="70" y="10"/>
                    </a:lnTo>
                    <a:lnTo>
                      <a:pt x="68" y="9"/>
                    </a:lnTo>
                    <a:lnTo>
                      <a:pt x="67" y="7"/>
                    </a:lnTo>
                    <a:lnTo>
                      <a:pt x="66" y="7"/>
                    </a:lnTo>
                    <a:lnTo>
                      <a:pt x="61" y="13"/>
                    </a:lnTo>
                    <a:lnTo>
                      <a:pt x="58" y="14"/>
                    </a:lnTo>
                    <a:lnTo>
                      <a:pt x="57" y="14"/>
                    </a:lnTo>
                    <a:lnTo>
                      <a:pt x="58" y="11"/>
                    </a:lnTo>
                    <a:lnTo>
                      <a:pt x="58" y="10"/>
                    </a:lnTo>
                    <a:lnTo>
                      <a:pt x="57" y="5"/>
                    </a:lnTo>
                    <a:lnTo>
                      <a:pt x="51" y="0"/>
                    </a:lnTo>
                    <a:lnTo>
                      <a:pt x="51" y="2"/>
                    </a:lnTo>
                    <a:lnTo>
                      <a:pt x="50" y="4"/>
                    </a:lnTo>
                    <a:lnTo>
                      <a:pt x="48" y="6"/>
                    </a:lnTo>
                    <a:lnTo>
                      <a:pt x="46" y="9"/>
                    </a:lnTo>
                    <a:lnTo>
                      <a:pt x="46" y="11"/>
                    </a:lnTo>
                    <a:lnTo>
                      <a:pt x="46" y="14"/>
                    </a:lnTo>
                    <a:lnTo>
                      <a:pt x="45" y="14"/>
                    </a:lnTo>
                    <a:lnTo>
                      <a:pt x="44" y="11"/>
                    </a:lnTo>
                    <a:lnTo>
                      <a:pt x="41" y="10"/>
                    </a:lnTo>
                    <a:lnTo>
                      <a:pt x="39" y="7"/>
                    </a:lnTo>
                    <a:lnTo>
                      <a:pt x="37" y="6"/>
                    </a:lnTo>
                    <a:lnTo>
                      <a:pt x="36" y="10"/>
                    </a:lnTo>
                    <a:lnTo>
                      <a:pt x="35" y="15"/>
                    </a:lnTo>
                    <a:lnTo>
                      <a:pt x="35" y="16"/>
                    </a:lnTo>
                    <a:lnTo>
                      <a:pt x="35" y="19"/>
                    </a:lnTo>
                    <a:lnTo>
                      <a:pt x="33" y="19"/>
                    </a:lnTo>
                    <a:lnTo>
                      <a:pt x="32" y="18"/>
                    </a:lnTo>
                    <a:lnTo>
                      <a:pt x="29" y="18"/>
                    </a:lnTo>
                    <a:lnTo>
                      <a:pt x="28" y="18"/>
                    </a:lnTo>
                    <a:lnTo>
                      <a:pt x="27" y="19"/>
                    </a:lnTo>
                    <a:lnTo>
                      <a:pt x="26" y="23"/>
                    </a:lnTo>
                    <a:lnTo>
                      <a:pt x="26" y="27"/>
                    </a:lnTo>
                    <a:lnTo>
                      <a:pt x="28" y="31"/>
                    </a:lnTo>
                    <a:lnTo>
                      <a:pt x="29" y="35"/>
                    </a:lnTo>
                    <a:lnTo>
                      <a:pt x="32" y="35"/>
                    </a:lnTo>
                    <a:lnTo>
                      <a:pt x="32" y="32"/>
                    </a:lnTo>
                    <a:lnTo>
                      <a:pt x="32" y="28"/>
                    </a:lnTo>
                    <a:lnTo>
                      <a:pt x="32" y="27"/>
                    </a:lnTo>
                    <a:lnTo>
                      <a:pt x="32" y="26"/>
                    </a:lnTo>
                    <a:lnTo>
                      <a:pt x="33" y="27"/>
                    </a:lnTo>
                    <a:lnTo>
                      <a:pt x="35" y="29"/>
                    </a:lnTo>
                    <a:lnTo>
                      <a:pt x="36" y="36"/>
                    </a:lnTo>
                    <a:lnTo>
                      <a:pt x="37" y="44"/>
                    </a:lnTo>
                    <a:lnTo>
                      <a:pt x="40" y="50"/>
                    </a:lnTo>
                    <a:lnTo>
                      <a:pt x="42" y="57"/>
                    </a:lnTo>
                    <a:lnTo>
                      <a:pt x="45" y="59"/>
                    </a:lnTo>
                    <a:lnTo>
                      <a:pt x="44" y="61"/>
                    </a:lnTo>
                    <a:lnTo>
                      <a:pt x="42" y="61"/>
                    </a:lnTo>
                    <a:lnTo>
                      <a:pt x="40" y="59"/>
                    </a:lnTo>
                    <a:lnTo>
                      <a:pt x="39" y="59"/>
                    </a:lnTo>
                    <a:lnTo>
                      <a:pt x="37" y="59"/>
                    </a:lnTo>
                    <a:lnTo>
                      <a:pt x="36" y="62"/>
                    </a:lnTo>
                    <a:lnTo>
                      <a:pt x="36" y="73"/>
                    </a:lnTo>
                    <a:lnTo>
                      <a:pt x="36" y="84"/>
                    </a:lnTo>
                    <a:lnTo>
                      <a:pt x="39" y="94"/>
                    </a:lnTo>
                    <a:lnTo>
                      <a:pt x="42" y="103"/>
                    </a:lnTo>
                    <a:lnTo>
                      <a:pt x="44" y="107"/>
                    </a:lnTo>
                    <a:lnTo>
                      <a:pt x="42" y="112"/>
                    </a:lnTo>
                    <a:lnTo>
                      <a:pt x="40" y="118"/>
                    </a:lnTo>
                    <a:lnTo>
                      <a:pt x="37" y="123"/>
                    </a:lnTo>
                    <a:lnTo>
                      <a:pt x="32" y="129"/>
                    </a:lnTo>
                    <a:lnTo>
                      <a:pt x="22" y="140"/>
                    </a:lnTo>
                    <a:lnTo>
                      <a:pt x="15" y="145"/>
                    </a:lnTo>
                    <a:lnTo>
                      <a:pt x="9" y="149"/>
                    </a:lnTo>
                    <a:lnTo>
                      <a:pt x="5" y="151"/>
                    </a:lnTo>
                    <a:lnTo>
                      <a:pt x="1" y="154"/>
                    </a:lnTo>
                    <a:lnTo>
                      <a:pt x="0" y="158"/>
                    </a:lnTo>
                    <a:lnTo>
                      <a:pt x="0" y="164"/>
                    </a:lnTo>
                    <a:lnTo>
                      <a:pt x="5" y="162"/>
                    </a:lnTo>
                    <a:lnTo>
                      <a:pt x="10" y="160"/>
                    </a:lnTo>
                    <a:lnTo>
                      <a:pt x="11" y="158"/>
                    </a:lnTo>
                    <a:lnTo>
                      <a:pt x="13" y="155"/>
                    </a:lnTo>
                    <a:lnTo>
                      <a:pt x="14" y="154"/>
                    </a:lnTo>
                    <a:lnTo>
                      <a:pt x="16" y="152"/>
                    </a:lnTo>
                    <a:lnTo>
                      <a:pt x="20" y="150"/>
                    </a:lnTo>
                    <a:lnTo>
                      <a:pt x="22" y="147"/>
                    </a:lnTo>
                    <a:lnTo>
                      <a:pt x="23" y="149"/>
                    </a:lnTo>
                    <a:lnTo>
                      <a:pt x="20" y="154"/>
                    </a:lnTo>
                    <a:lnTo>
                      <a:pt x="20" y="155"/>
                    </a:lnTo>
                    <a:lnTo>
                      <a:pt x="22" y="159"/>
                    </a:lnTo>
                    <a:lnTo>
                      <a:pt x="26" y="163"/>
                    </a:lnTo>
                    <a:lnTo>
                      <a:pt x="27" y="162"/>
                    </a:lnTo>
                    <a:lnTo>
                      <a:pt x="28" y="156"/>
                    </a:lnTo>
                    <a:lnTo>
                      <a:pt x="32" y="151"/>
                    </a:lnTo>
                    <a:lnTo>
                      <a:pt x="32" y="149"/>
                    </a:lnTo>
                    <a:lnTo>
                      <a:pt x="33" y="143"/>
                    </a:lnTo>
                    <a:lnTo>
                      <a:pt x="33" y="138"/>
                    </a:lnTo>
                    <a:lnTo>
                      <a:pt x="32" y="137"/>
                    </a:lnTo>
                    <a:lnTo>
                      <a:pt x="33" y="136"/>
                    </a:lnTo>
                    <a:lnTo>
                      <a:pt x="35" y="137"/>
                    </a:lnTo>
                    <a:lnTo>
                      <a:pt x="36" y="140"/>
                    </a:lnTo>
                    <a:lnTo>
                      <a:pt x="37" y="141"/>
                    </a:lnTo>
                    <a:lnTo>
                      <a:pt x="40" y="140"/>
                    </a:lnTo>
                    <a:lnTo>
                      <a:pt x="44" y="134"/>
                    </a:lnTo>
                    <a:lnTo>
                      <a:pt x="44" y="130"/>
                    </a:lnTo>
                    <a:lnTo>
                      <a:pt x="44" y="125"/>
                    </a:lnTo>
                    <a:lnTo>
                      <a:pt x="44" y="124"/>
                    </a:lnTo>
                    <a:lnTo>
                      <a:pt x="45" y="123"/>
                    </a:lnTo>
                    <a:lnTo>
                      <a:pt x="46" y="124"/>
                    </a:lnTo>
                    <a:lnTo>
                      <a:pt x="48" y="128"/>
                    </a:lnTo>
                    <a:lnTo>
                      <a:pt x="48" y="129"/>
                    </a:lnTo>
                    <a:lnTo>
                      <a:pt x="49" y="129"/>
                    </a:lnTo>
                    <a:lnTo>
                      <a:pt x="51" y="129"/>
                    </a:lnTo>
                    <a:lnTo>
                      <a:pt x="53" y="127"/>
                    </a:lnTo>
                    <a:lnTo>
                      <a:pt x="54" y="123"/>
                    </a:lnTo>
                    <a:lnTo>
                      <a:pt x="55" y="119"/>
                    </a:lnTo>
                    <a:lnTo>
                      <a:pt x="55" y="115"/>
                    </a:lnTo>
                    <a:lnTo>
                      <a:pt x="57" y="114"/>
                    </a:lnTo>
                    <a:lnTo>
                      <a:pt x="58" y="114"/>
                    </a:lnTo>
                    <a:lnTo>
                      <a:pt x="58" y="116"/>
                    </a:lnTo>
                    <a:lnTo>
                      <a:pt x="59" y="118"/>
                    </a:lnTo>
                    <a:lnTo>
                      <a:pt x="62" y="116"/>
                    </a:lnTo>
                    <a:lnTo>
                      <a:pt x="63" y="114"/>
                    </a:lnTo>
                    <a:lnTo>
                      <a:pt x="63" y="112"/>
                    </a:lnTo>
                    <a:lnTo>
                      <a:pt x="62" y="110"/>
                    </a:lnTo>
                    <a:lnTo>
                      <a:pt x="61" y="108"/>
                    </a:lnTo>
                    <a:lnTo>
                      <a:pt x="61" y="106"/>
                    </a:lnTo>
                    <a:lnTo>
                      <a:pt x="61" y="102"/>
                    </a:lnTo>
                    <a:lnTo>
                      <a:pt x="64" y="95"/>
                    </a:lnTo>
                    <a:lnTo>
                      <a:pt x="67" y="92"/>
                    </a:lnTo>
                    <a:lnTo>
                      <a:pt x="68" y="90"/>
                    </a:lnTo>
                    <a:lnTo>
                      <a:pt x="70" y="92"/>
                    </a:lnTo>
                    <a:lnTo>
                      <a:pt x="70" y="93"/>
                    </a:lnTo>
                    <a:lnTo>
                      <a:pt x="68" y="95"/>
                    </a:lnTo>
                    <a:lnTo>
                      <a:pt x="70" y="97"/>
                    </a:lnTo>
                    <a:lnTo>
                      <a:pt x="72" y="95"/>
                    </a:lnTo>
                    <a:lnTo>
                      <a:pt x="77" y="93"/>
                    </a:lnTo>
                    <a:lnTo>
                      <a:pt x="83" y="92"/>
                    </a:lnTo>
                    <a:lnTo>
                      <a:pt x="86" y="92"/>
                    </a:lnTo>
                    <a:lnTo>
                      <a:pt x="89" y="92"/>
                    </a:lnTo>
                    <a:lnTo>
                      <a:pt x="93" y="92"/>
                    </a:lnTo>
                    <a:lnTo>
                      <a:pt x="96" y="92"/>
                    </a:lnTo>
                    <a:lnTo>
                      <a:pt x="97" y="89"/>
                    </a:lnTo>
                    <a:lnTo>
                      <a:pt x="96" y="86"/>
                    </a:lnTo>
                    <a:lnTo>
                      <a:pt x="94" y="84"/>
                    </a:lnTo>
                    <a:lnTo>
                      <a:pt x="93" y="83"/>
                    </a:lnTo>
                    <a:lnTo>
                      <a:pt x="93" y="81"/>
                    </a:lnTo>
                    <a:lnTo>
                      <a:pt x="94" y="81"/>
                    </a:lnTo>
                    <a:lnTo>
                      <a:pt x="97" y="83"/>
                    </a:lnTo>
                    <a:lnTo>
                      <a:pt x="101" y="88"/>
                    </a:lnTo>
                    <a:lnTo>
                      <a:pt x="109" y="102"/>
                    </a:lnTo>
                    <a:lnTo>
                      <a:pt x="116" y="111"/>
                    </a:lnTo>
                    <a:lnTo>
                      <a:pt x="123" y="116"/>
                    </a:lnTo>
                    <a:lnTo>
                      <a:pt x="129" y="119"/>
                    </a:lnTo>
                    <a:lnTo>
                      <a:pt x="136" y="121"/>
                    </a:lnTo>
                    <a:lnTo>
                      <a:pt x="140" y="124"/>
                    </a:lnTo>
                    <a:lnTo>
                      <a:pt x="142" y="127"/>
                    </a:lnTo>
                    <a:lnTo>
                      <a:pt x="142" y="130"/>
                    </a:lnTo>
                    <a:lnTo>
                      <a:pt x="141" y="136"/>
                    </a:lnTo>
                    <a:lnTo>
                      <a:pt x="137" y="143"/>
                    </a:lnTo>
                    <a:lnTo>
                      <a:pt x="131" y="155"/>
                    </a:lnTo>
                    <a:lnTo>
                      <a:pt x="128" y="159"/>
                    </a:lnTo>
                    <a:lnTo>
                      <a:pt x="128" y="164"/>
                    </a:lnTo>
                    <a:lnTo>
                      <a:pt x="128" y="165"/>
                    </a:lnTo>
                    <a:lnTo>
                      <a:pt x="129" y="164"/>
                    </a:lnTo>
                    <a:lnTo>
                      <a:pt x="133" y="164"/>
                    </a:lnTo>
                    <a:lnTo>
                      <a:pt x="137" y="163"/>
                    </a:lnTo>
                    <a:lnTo>
                      <a:pt x="138" y="162"/>
                    </a:lnTo>
                    <a:lnTo>
                      <a:pt x="140" y="159"/>
                    </a:lnTo>
                    <a:lnTo>
                      <a:pt x="138" y="155"/>
                    </a:lnTo>
                    <a:lnTo>
                      <a:pt x="138" y="154"/>
                    </a:lnTo>
                    <a:lnTo>
                      <a:pt x="140" y="151"/>
                    </a:lnTo>
                    <a:lnTo>
                      <a:pt x="141" y="151"/>
                    </a:lnTo>
                    <a:lnTo>
                      <a:pt x="142" y="151"/>
                    </a:lnTo>
                    <a:lnTo>
                      <a:pt x="145" y="158"/>
                    </a:lnTo>
                    <a:lnTo>
                      <a:pt x="147" y="160"/>
                    </a:lnTo>
                    <a:lnTo>
                      <a:pt x="151" y="163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81" name="Freeform 343"/>
              <p:cNvSpPr/>
              <p:nvPr userDrawn="1"/>
            </p:nvSpPr>
            <p:spPr bwMode="auto">
              <a:xfrm>
                <a:off x="121" y="21"/>
                <a:ext cx="3" cy="5"/>
              </a:xfrm>
              <a:custGeom>
                <a:gdLst>
                  <a:gd name="T0" fmla="*/ 0 w 7"/>
                  <a:gd name="T1" fmla="*/ 8 h 16"/>
                  <a:gd name="T2" fmla="*/ 0 w 7"/>
                  <a:gd name="T3" fmla="*/ 11 h 16"/>
                  <a:gd name="T4" fmla="*/ 0 w 7"/>
                  <a:gd name="T5" fmla="*/ 12 h 16"/>
                  <a:gd name="T6" fmla="*/ 0 w 7"/>
                  <a:gd name="T7" fmla="*/ 15 h 16"/>
                  <a:gd name="T8" fmla="*/ 2 w 7"/>
                  <a:gd name="T9" fmla="*/ 16 h 16"/>
                  <a:gd name="T10" fmla="*/ 4 w 7"/>
                  <a:gd name="T11" fmla="*/ 15 h 16"/>
                  <a:gd name="T12" fmla="*/ 5 w 7"/>
                  <a:gd name="T13" fmla="*/ 12 h 16"/>
                  <a:gd name="T14" fmla="*/ 7 w 7"/>
                  <a:gd name="T15" fmla="*/ 7 h 16"/>
                  <a:gd name="T16" fmla="*/ 5 w 7"/>
                  <a:gd name="T17" fmla="*/ 4 h 16"/>
                  <a:gd name="T18" fmla="*/ 4 w 7"/>
                  <a:gd name="T19" fmla="*/ 2 h 16"/>
                  <a:gd name="T20" fmla="*/ 3 w 7"/>
                  <a:gd name="T21" fmla="*/ 0 h 16"/>
                  <a:gd name="T22" fmla="*/ 2 w 7"/>
                  <a:gd name="T23" fmla="*/ 3 h 16"/>
                  <a:gd name="T24" fmla="*/ 0 w 7"/>
                  <a:gd name="T25" fmla="*/ 8 h 1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7" h="16">
                    <a:moveTo>
                      <a:pt x="0" y="8"/>
                    </a:moveTo>
                    <a:lnTo>
                      <a:pt x="0" y="11"/>
                    </a:lnTo>
                    <a:lnTo>
                      <a:pt x="0" y="12"/>
                    </a:lnTo>
                    <a:lnTo>
                      <a:pt x="0" y="15"/>
                    </a:lnTo>
                    <a:lnTo>
                      <a:pt x="2" y="16"/>
                    </a:lnTo>
                    <a:lnTo>
                      <a:pt x="4" y="15"/>
                    </a:lnTo>
                    <a:lnTo>
                      <a:pt x="5" y="12"/>
                    </a:lnTo>
                    <a:lnTo>
                      <a:pt x="7" y="7"/>
                    </a:lnTo>
                    <a:lnTo>
                      <a:pt x="5" y="4"/>
                    </a:lnTo>
                    <a:lnTo>
                      <a:pt x="4" y="2"/>
                    </a:lnTo>
                    <a:lnTo>
                      <a:pt x="3" y="0"/>
                    </a:lnTo>
                    <a:lnTo>
                      <a:pt x="2" y="3"/>
                    </a:lnTo>
                    <a:lnTo>
                      <a:pt x="0" y="8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82" name="Freeform 344"/>
              <p:cNvSpPr/>
              <p:nvPr userDrawn="1"/>
            </p:nvSpPr>
            <p:spPr bwMode="auto">
              <a:xfrm>
                <a:off x="121" y="21"/>
                <a:ext cx="3" cy="5"/>
              </a:xfrm>
              <a:custGeom>
                <a:gdLst>
                  <a:gd name="T0" fmla="*/ 0 w 7"/>
                  <a:gd name="T1" fmla="*/ 8 h 16"/>
                  <a:gd name="T2" fmla="*/ 0 w 7"/>
                  <a:gd name="T3" fmla="*/ 11 h 16"/>
                  <a:gd name="T4" fmla="*/ 0 w 7"/>
                  <a:gd name="T5" fmla="*/ 12 h 16"/>
                  <a:gd name="T6" fmla="*/ 0 w 7"/>
                  <a:gd name="T7" fmla="*/ 15 h 16"/>
                  <a:gd name="T8" fmla="*/ 2 w 7"/>
                  <a:gd name="T9" fmla="*/ 16 h 16"/>
                  <a:gd name="T10" fmla="*/ 4 w 7"/>
                  <a:gd name="T11" fmla="*/ 15 h 16"/>
                  <a:gd name="T12" fmla="*/ 5 w 7"/>
                  <a:gd name="T13" fmla="*/ 12 h 16"/>
                  <a:gd name="T14" fmla="*/ 7 w 7"/>
                  <a:gd name="T15" fmla="*/ 7 h 16"/>
                  <a:gd name="T16" fmla="*/ 5 w 7"/>
                  <a:gd name="T17" fmla="*/ 4 h 16"/>
                  <a:gd name="T18" fmla="*/ 4 w 7"/>
                  <a:gd name="T19" fmla="*/ 2 h 16"/>
                  <a:gd name="T20" fmla="*/ 3 w 7"/>
                  <a:gd name="T21" fmla="*/ 0 h 16"/>
                  <a:gd name="T22" fmla="*/ 2 w 7"/>
                  <a:gd name="T23" fmla="*/ 3 h 16"/>
                  <a:gd name="T24" fmla="*/ 0 w 7"/>
                  <a:gd name="T25" fmla="*/ 8 h 1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7" h="16">
                    <a:moveTo>
                      <a:pt x="0" y="8"/>
                    </a:moveTo>
                    <a:lnTo>
                      <a:pt x="0" y="11"/>
                    </a:lnTo>
                    <a:lnTo>
                      <a:pt x="0" y="12"/>
                    </a:lnTo>
                    <a:lnTo>
                      <a:pt x="0" y="15"/>
                    </a:lnTo>
                    <a:lnTo>
                      <a:pt x="2" y="16"/>
                    </a:lnTo>
                    <a:lnTo>
                      <a:pt x="4" y="15"/>
                    </a:lnTo>
                    <a:lnTo>
                      <a:pt x="5" y="12"/>
                    </a:lnTo>
                    <a:lnTo>
                      <a:pt x="7" y="7"/>
                    </a:lnTo>
                    <a:lnTo>
                      <a:pt x="5" y="4"/>
                    </a:lnTo>
                    <a:lnTo>
                      <a:pt x="4" y="2"/>
                    </a:lnTo>
                    <a:lnTo>
                      <a:pt x="3" y="0"/>
                    </a:lnTo>
                    <a:lnTo>
                      <a:pt x="2" y="3"/>
                    </a:lnTo>
                    <a:lnTo>
                      <a:pt x="0" y="8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83" name="Freeform 345"/>
              <p:cNvSpPr/>
              <p:nvPr userDrawn="1"/>
            </p:nvSpPr>
            <p:spPr bwMode="auto">
              <a:xfrm>
                <a:off x="114" y="13"/>
                <a:ext cx="15" cy="32"/>
              </a:xfrm>
              <a:custGeom>
                <a:gdLst>
                  <a:gd name="T0" fmla="*/ 10 w 47"/>
                  <a:gd name="T1" fmla="*/ 1 h 97"/>
                  <a:gd name="T2" fmla="*/ 8 w 47"/>
                  <a:gd name="T3" fmla="*/ 13 h 97"/>
                  <a:gd name="T4" fmla="*/ 8 w 47"/>
                  <a:gd name="T5" fmla="*/ 19 h 97"/>
                  <a:gd name="T6" fmla="*/ 13 w 47"/>
                  <a:gd name="T7" fmla="*/ 22 h 97"/>
                  <a:gd name="T8" fmla="*/ 13 w 47"/>
                  <a:gd name="T9" fmla="*/ 28 h 97"/>
                  <a:gd name="T10" fmla="*/ 13 w 47"/>
                  <a:gd name="T11" fmla="*/ 35 h 97"/>
                  <a:gd name="T12" fmla="*/ 10 w 47"/>
                  <a:gd name="T13" fmla="*/ 31 h 97"/>
                  <a:gd name="T14" fmla="*/ 5 w 47"/>
                  <a:gd name="T15" fmla="*/ 25 h 97"/>
                  <a:gd name="T16" fmla="*/ 5 w 47"/>
                  <a:gd name="T17" fmla="*/ 36 h 97"/>
                  <a:gd name="T18" fmla="*/ 13 w 47"/>
                  <a:gd name="T19" fmla="*/ 45 h 97"/>
                  <a:gd name="T20" fmla="*/ 14 w 47"/>
                  <a:gd name="T21" fmla="*/ 48 h 97"/>
                  <a:gd name="T22" fmla="*/ 10 w 47"/>
                  <a:gd name="T23" fmla="*/ 48 h 97"/>
                  <a:gd name="T24" fmla="*/ 8 w 47"/>
                  <a:gd name="T25" fmla="*/ 49 h 97"/>
                  <a:gd name="T26" fmla="*/ 10 w 47"/>
                  <a:gd name="T27" fmla="*/ 57 h 97"/>
                  <a:gd name="T28" fmla="*/ 18 w 47"/>
                  <a:gd name="T29" fmla="*/ 63 h 97"/>
                  <a:gd name="T30" fmla="*/ 18 w 47"/>
                  <a:gd name="T31" fmla="*/ 67 h 97"/>
                  <a:gd name="T32" fmla="*/ 16 w 47"/>
                  <a:gd name="T33" fmla="*/ 66 h 97"/>
                  <a:gd name="T34" fmla="*/ 14 w 47"/>
                  <a:gd name="T35" fmla="*/ 67 h 97"/>
                  <a:gd name="T36" fmla="*/ 17 w 47"/>
                  <a:gd name="T37" fmla="*/ 75 h 97"/>
                  <a:gd name="T38" fmla="*/ 22 w 47"/>
                  <a:gd name="T39" fmla="*/ 80 h 97"/>
                  <a:gd name="T40" fmla="*/ 31 w 47"/>
                  <a:gd name="T41" fmla="*/ 85 h 97"/>
                  <a:gd name="T42" fmla="*/ 28 w 47"/>
                  <a:gd name="T43" fmla="*/ 86 h 97"/>
                  <a:gd name="T44" fmla="*/ 25 w 47"/>
                  <a:gd name="T45" fmla="*/ 86 h 97"/>
                  <a:gd name="T46" fmla="*/ 26 w 47"/>
                  <a:gd name="T47" fmla="*/ 93 h 97"/>
                  <a:gd name="T48" fmla="*/ 30 w 47"/>
                  <a:gd name="T49" fmla="*/ 97 h 97"/>
                  <a:gd name="T50" fmla="*/ 32 w 47"/>
                  <a:gd name="T51" fmla="*/ 93 h 97"/>
                  <a:gd name="T52" fmla="*/ 41 w 47"/>
                  <a:gd name="T53" fmla="*/ 86 h 97"/>
                  <a:gd name="T54" fmla="*/ 47 w 47"/>
                  <a:gd name="T55" fmla="*/ 85 h 97"/>
                  <a:gd name="T56" fmla="*/ 45 w 47"/>
                  <a:gd name="T57" fmla="*/ 77 h 97"/>
                  <a:gd name="T58" fmla="*/ 45 w 47"/>
                  <a:gd name="T59" fmla="*/ 71 h 97"/>
                  <a:gd name="T60" fmla="*/ 43 w 47"/>
                  <a:gd name="T61" fmla="*/ 71 h 97"/>
                  <a:gd name="T62" fmla="*/ 35 w 47"/>
                  <a:gd name="T63" fmla="*/ 76 h 97"/>
                  <a:gd name="T64" fmla="*/ 28 w 47"/>
                  <a:gd name="T65" fmla="*/ 73 h 97"/>
                  <a:gd name="T66" fmla="*/ 23 w 47"/>
                  <a:gd name="T67" fmla="*/ 66 h 97"/>
                  <a:gd name="T68" fmla="*/ 19 w 47"/>
                  <a:gd name="T69" fmla="*/ 38 h 97"/>
                  <a:gd name="T70" fmla="*/ 19 w 47"/>
                  <a:gd name="T71" fmla="*/ 24 h 97"/>
                  <a:gd name="T72" fmla="*/ 19 w 47"/>
                  <a:gd name="T73" fmla="*/ 16 h 97"/>
                  <a:gd name="T74" fmla="*/ 17 w 47"/>
                  <a:gd name="T75" fmla="*/ 7 h 97"/>
                  <a:gd name="T76" fmla="*/ 12 w 47"/>
                  <a:gd name="T77" fmla="*/ 1 h 9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</a:cxnLst>
                <a:rect l="0" t="0" r="r" b="b"/>
                <a:pathLst>
                  <a:path w="47" h="97">
                    <a:moveTo>
                      <a:pt x="10" y="0"/>
                    </a:moveTo>
                    <a:lnTo>
                      <a:pt x="10" y="1"/>
                    </a:lnTo>
                    <a:lnTo>
                      <a:pt x="9" y="9"/>
                    </a:lnTo>
                    <a:lnTo>
                      <a:pt x="8" y="13"/>
                    </a:lnTo>
                    <a:lnTo>
                      <a:pt x="8" y="15"/>
                    </a:lnTo>
                    <a:lnTo>
                      <a:pt x="8" y="19"/>
                    </a:lnTo>
                    <a:lnTo>
                      <a:pt x="10" y="20"/>
                    </a:lnTo>
                    <a:lnTo>
                      <a:pt x="13" y="22"/>
                    </a:lnTo>
                    <a:lnTo>
                      <a:pt x="13" y="24"/>
                    </a:lnTo>
                    <a:lnTo>
                      <a:pt x="13" y="28"/>
                    </a:lnTo>
                    <a:lnTo>
                      <a:pt x="14" y="33"/>
                    </a:lnTo>
                    <a:lnTo>
                      <a:pt x="13" y="35"/>
                    </a:lnTo>
                    <a:lnTo>
                      <a:pt x="12" y="33"/>
                    </a:lnTo>
                    <a:lnTo>
                      <a:pt x="10" y="31"/>
                    </a:lnTo>
                    <a:lnTo>
                      <a:pt x="8" y="27"/>
                    </a:lnTo>
                    <a:lnTo>
                      <a:pt x="5" y="25"/>
                    </a:lnTo>
                    <a:lnTo>
                      <a:pt x="0" y="27"/>
                    </a:lnTo>
                    <a:lnTo>
                      <a:pt x="5" y="36"/>
                    </a:lnTo>
                    <a:lnTo>
                      <a:pt x="8" y="41"/>
                    </a:lnTo>
                    <a:lnTo>
                      <a:pt x="13" y="45"/>
                    </a:lnTo>
                    <a:lnTo>
                      <a:pt x="14" y="46"/>
                    </a:lnTo>
                    <a:lnTo>
                      <a:pt x="14" y="48"/>
                    </a:lnTo>
                    <a:lnTo>
                      <a:pt x="13" y="48"/>
                    </a:lnTo>
                    <a:lnTo>
                      <a:pt x="10" y="48"/>
                    </a:lnTo>
                    <a:lnTo>
                      <a:pt x="9" y="48"/>
                    </a:lnTo>
                    <a:lnTo>
                      <a:pt x="8" y="49"/>
                    </a:lnTo>
                    <a:lnTo>
                      <a:pt x="9" y="53"/>
                    </a:lnTo>
                    <a:lnTo>
                      <a:pt x="10" y="57"/>
                    </a:lnTo>
                    <a:lnTo>
                      <a:pt x="14" y="60"/>
                    </a:lnTo>
                    <a:lnTo>
                      <a:pt x="18" y="63"/>
                    </a:lnTo>
                    <a:lnTo>
                      <a:pt x="19" y="66"/>
                    </a:lnTo>
                    <a:lnTo>
                      <a:pt x="18" y="67"/>
                    </a:lnTo>
                    <a:lnTo>
                      <a:pt x="17" y="66"/>
                    </a:lnTo>
                    <a:lnTo>
                      <a:pt x="16" y="66"/>
                    </a:lnTo>
                    <a:lnTo>
                      <a:pt x="14" y="66"/>
                    </a:lnTo>
                    <a:lnTo>
                      <a:pt x="14" y="67"/>
                    </a:lnTo>
                    <a:lnTo>
                      <a:pt x="14" y="71"/>
                    </a:lnTo>
                    <a:lnTo>
                      <a:pt x="17" y="75"/>
                    </a:lnTo>
                    <a:lnTo>
                      <a:pt x="19" y="79"/>
                    </a:lnTo>
                    <a:lnTo>
                      <a:pt x="22" y="80"/>
                    </a:lnTo>
                    <a:lnTo>
                      <a:pt x="30" y="84"/>
                    </a:lnTo>
                    <a:lnTo>
                      <a:pt x="31" y="85"/>
                    </a:lnTo>
                    <a:lnTo>
                      <a:pt x="30" y="86"/>
                    </a:lnTo>
                    <a:lnTo>
                      <a:pt x="28" y="86"/>
                    </a:lnTo>
                    <a:lnTo>
                      <a:pt x="27" y="86"/>
                    </a:lnTo>
                    <a:lnTo>
                      <a:pt x="25" y="86"/>
                    </a:lnTo>
                    <a:lnTo>
                      <a:pt x="23" y="86"/>
                    </a:lnTo>
                    <a:lnTo>
                      <a:pt x="26" y="93"/>
                    </a:lnTo>
                    <a:lnTo>
                      <a:pt x="28" y="95"/>
                    </a:lnTo>
                    <a:lnTo>
                      <a:pt x="30" y="97"/>
                    </a:lnTo>
                    <a:lnTo>
                      <a:pt x="31" y="97"/>
                    </a:lnTo>
                    <a:lnTo>
                      <a:pt x="32" y="93"/>
                    </a:lnTo>
                    <a:lnTo>
                      <a:pt x="38" y="89"/>
                    </a:lnTo>
                    <a:lnTo>
                      <a:pt x="41" y="86"/>
                    </a:lnTo>
                    <a:lnTo>
                      <a:pt x="45" y="86"/>
                    </a:lnTo>
                    <a:lnTo>
                      <a:pt x="47" y="85"/>
                    </a:lnTo>
                    <a:lnTo>
                      <a:pt x="45" y="81"/>
                    </a:lnTo>
                    <a:lnTo>
                      <a:pt x="45" y="77"/>
                    </a:lnTo>
                    <a:lnTo>
                      <a:pt x="45" y="75"/>
                    </a:lnTo>
                    <a:lnTo>
                      <a:pt x="45" y="71"/>
                    </a:lnTo>
                    <a:lnTo>
                      <a:pt x="44" y="70"/>
                    </a:lnTo>
                    <a:lnTo>
                      <a:pt x="43" y="71"/>
                    </a:lnTo>
                    <a:lnTo>
                      <a:pt x="39" y="75"/>
                    </a:lnTo>
                    <a:lnTo>
                      <a:pt x="35" y="76"/>
                    </a:lnTo>
                    <a:lnTo>
                      <a:pt x="31" y="75"/>
                    </a:lnTo>
                    <a:lnTo>
                      <a:pt x="28" y="73"/>
                    </a:lnTo>
                    <a:lnTo>
                      <a:pt x="26" y="70"/>
                    </a:lnTo>
                    <a:lnTo>
                      <a:pt x="23" y="66"/>
                    </a:lnTo>
                    <a:lnTo>
                      <a:pt x="21" y="54"/>
                    </a:lnTo>
                    <a:lnTo>
                      <a:pt x="19" y="38"/>
                    </a:lnTo>
                    <a:lnTo>
                      <a:pt x="19" y="32"/>
                    </a:lnTo>
                    <a:lnTo>
                      <a:pt x="19" y="24"/>
                    </a:lnTo>
                    <a:lnTo>
                      <a:pt x="19" y="22"/>
                    </a:lnTo>
                    <a:lnTo>
                      <a:pt x="19" y="16"/>
                    </a:lnTo>
                    <a:lnTo>
                      <a:pt x="18" y="11"/>
                    </a:lnTo>
                    <a:lnTo>
                      <a:pt x="17" y="7"/>
                    </a:lnTo>
                    <a:lnTo>
                      <a:pt x="14" y="3"/>
                    </a:lnTo>
                    <a:lnTo>
                      <a:pt x="12" y="1"/>
                    </a:lnTo>
                    <a:lnTo>
                      <a:pt x="10" y="0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84" name="Freeform 346"/>
              <p:cNvSpPr/>
              <p:nvPr userDrawn="1"/>
            </p:nvSpPr>
            <p:spPr bwMode="auto">
              <a:xfrm>
                <a:off x="117" y="53"/>
                <a:ext cx="7" cy="3"/>
              </a:xfrm>
              <a:custGeom>
                <a:gdLst>
                  <a:gd name="T0" fmla="*/ 22 w 22"/>
                  <a:gd name="T1" fmla="*/ 4 h 9"/>
                  <a:gd name="T2" fmla="*/ 22 w 22"/>
                  <a:gd name="T3" fmla="*/ 4 h 9"/>
                  <a:gd name="T4" fmla="*/ 13 w 22"/>
                  <a:gd name="T5" fmla="*/ 1 h 9"/>
                  <a:gd name="T6" fmla="*/ 8 w 22"/>
                  <a:gd name="T7" fmla="*/ 0 h 9"/>
                  <a:gd name="T8" fmla="*/ 4 w 22"/>
                  <a:gd name="T9" fmla="*/ 0 h 9"/>
                  <a:gd name="T10" fmla="*/ 0 w 22"/>
                  <a:gd name="T11" fmla="*/ 3 h 9"/>
                  <a:gd name="T12" fmla="*/ 2 w 22"/>
                  <a:gd name="T13" fmla="*/ 4 h 9"/>
                  <a:gd name="T14" fmla="*/ 6 w 22"/>
                  <a:gd name="T15" fmla="*/ 7 h 9"/>
                  <a:gd name="T16" fmla="*/ 8 w 22"/>
                  <a:gd name="T17" fmla="*/ 9 h 9"/>
                  <a:gd name="T18" fmla="*/ 11 w 22"/>
                  <a:gd name="T19" fmla="*/ 9 h 9"/>
                  <a:gd name="T20" fmla="*/ 16 w 22"/>
                  <a:gd name="T21" fmla="*/ 8 h 9"/>
                  <a:gd name="T22" fmla="*/ 22 w 22"/>
                  <a:gd name="T23" fmla="*/ 4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22" h="9">
                    <a:moveTo>
                      <a:pt x="22" y="4"/>
                    </a:moveTo>
                    <a:lnTo>
                      <a:pt x="22" y="4"/>
                    </a:lnTo>
                    <a:lnTo>
                      <a:pt x="13" y="1"/>
                    </a:lnTo>
                    <a:lnTo>
                      <a:pt x="8" y="0"/>
                    </a:lnTo>
                    <a:lnTo>
                      <a:pt x="4" y="0"/>
                    </a:lnTo>
                    <a:lnTo>
                      <a:pt x="0" y="3"/>
                    </a:lnTo>
                    <a:lnTo>
                      <a:pt x="2" y="4"/>
                    </a:lnTo>
                    <a:lnTo>
                      <a:pt x="6" y="7"/>
                    </a:lnTo>
                    <a:lnTo>
                      <a:pt x="8" y="9"/>
                    </a:lnTo>
                    <a:lnTo>
                      <a:pt x="11" y="9"/>
                    </a:lnTo>
                    <a:lnTo>
                      <a:pt x="16" y="8"/>
                    </a:lnTo>
                    <a:lnTo>
                      <a:pt x="22" y="4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85" name="Freeform 347"/>
              <p:cNvSpPr/>
              <p:nvPr userDrawn="1"/>
            </p:nvSpPr>
            <p:spPr bwMode="auto">
              <a:xfrm>
                <a:off x="117" y="53"/>
                <a:ext cx="7" cy="3"/>
              </a:xfrm>
              <a:custGeom>
                <a:gdLst>
                  <a:gd name="T0" fmla="*/ 22 w 22"/>
                  <a:gd name="T1" fmla="*/ 4 h 9"/>
                  <a:gd name="T2" fmla="*/ 22 w 22"/>
                  <a:gd name="T3" fmla="*/ 4 h 9"/>
                  <a:gd name="T4" fmla="*/ 13 w 22"/>
                  <a:gd name="T5" fmla="*/ 1 h 9"/>
                  <a:gd name="T6" fmla="*/ 8 w 22"/>
                  <a:gd name="T7" fmla="*/ 0 h 9"/>
                  <a:gd name="T8" fmla="*/ 4 w 22"/>
                  <a:gd name="T9" fmla="*/ 0 h 9"/>
                  <a:gd name="T10" fmla="*/ 0 w 22"/>
                  <a:gd name="T11" fmla="*/ 3 h 9"/>
                  <a:gd name="T12" fmla="*/ 2 w 22"/>
                  <a:gd name="T13" fmla="*/ 4 h 9"/>
                  <a:gd name="T14" fmla="*/ 6 w 22"/>
                  <a:gd name="T15" fmla="*/ 7 h 9"/>
                  <a:gd name="T16" fmla="*/ 8 w 22"/>
                  <a:gd name="T17" fmla="*/ 9 h 9"/>
                  <a:gd name="T18" fmla="*/ 11 w 22"/>
                  <a:gd name="T19" fmla="*/ 9 h 9"/>
                  <a:gd name="T20" fmla="*/ 16 w 22"/>
                  <a:gd name="T21" fmla="*/ 8 h 9"/>
                  <a:gd name="T22" fmla="*/ 22 w 22"/>
                  <a:gd name="T23" fmla="*/ 4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22" h="9">
                    <a:moveTo>
                      <a:pt x="22" y="4"/>
                    </a:moveTo>
                    <a:lnTo>
                      <a:pt x="22" y="4"/>
                    </a:lnTo>
                    <a:lnTo>
                      <a:pt x="13" y="1"/>
                    </a:lnTo>
                    <a:lnTo>
                      <a:pt x="8" y="0"/>
                    </a:lnTo>
                    <a:lnTo>
                      <a:pt x="4" y="0"/>
                    </a:lnTo>
                    <a:lnTo>
                      <a:pt x="0" y="3"/>
                    </a:lnTo>
                    <a:lnTo>
                      <a:pt x="2" y="4"/>
                    </a:lnTo>
                    <a:lnTo>
                      <a:pt x="6" y="7"/>
                    </a:lnTo>
                    <a:lnTo>
                      <a:pt x="8" y="9"/>
                    </a:lnTo>
                    <a:lnTo>
                      <a:pt x="11" y="9"/>
                    </a:lnTo>
                    <a:lnTo>
                      <a:pt x="16" y="8"/>
                    </a:lnTo>
                    <a:lnTo>
                      <a:pt x="22" y="4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86" name="Freeform 348"/>
              <p:cNvSpPr/>
              <p:nvPr userDrawn="1"/>
            </p:nvSpPr>
            <p:spPr bwMode="auto">
              <a:xfrm>
                <a:off x="138" y="41"/>
                <a:ext cx="18" cy="23"/>
              </a:xfrm>
              <a:custGeom>
                <a:gdLst>
                  <a:gd name="T0" fmla="*/ 23 w 52"/>
                  <a:gd name="T1" fmla="*/ 70 h 70"/>
                  <a:gd name="T2" fmla="*/ 27 w 52"/>
                  <a:gd name="T3" fmla="*/ 66 h 70"/>
                  <a:gd name="T4" fmla="*/ 34 w 52"/>
                  <a:gd name="T5" fmla="*/ 56 h 70"/>
                  <a:gd name="T6" fmla="*/ 34 w 52"/>
                  <a:gd name="T7" fmla="*/ 52 h 70"/>
                  <a:gd name="T8" fmla="*/ 36 w 52"/>
                  <a:gd name="T9" fmla="*/ 49 h 70"/>
                  <a:gd name="T10" fmla="*/ 39 w 52"/>
                  <a:gd name="T11" fmla="*/ 53 h 70"/>
                  <a:gd name="T12" fmla="*/ 43 w 52"/>
                  <a:gd name="T13" fmla="*/ 48 h 70"/>
                  <a:gd name="T14" fmla="*/ 44 w 52"/>
                  <a:gd name="T15" fmla="*/ 43 h 70"/>
                  <a:gd name="T16" fmla="*/ 43 w 52"/>
                  <a:gd name="T17" fmla="*/ 38 h 70"/>
                  <a:gd name="T18" fmla="*/ 44 w 52"/>
                  <a:gd name="T19" fmla="*/ 36 h 70"/>
                  <a:gd name="T20" fmla="*/ 47 w 52"/>
                  <a:gd name="T21" fmla="*/ 38 h 70"/>
                  <a:gd name="T22" fmla="*/ 49 w 52"/>
                  <a:gd name="T23" fmla="*/ 38 h 70"/>
                  <a:gd name="T24" fmla="*/ 52 w 52"/>
                  <a:gd name="T25" fmla="*/ 32 h 70"/>
                  <a:gd name="T26" fmla="*/ 48 w 52"/>
                  <a:gd name="T27" fmla="*/ 30 h 70"/>
                  <a:gd name="T28" fmla="*/ 44 w 52"/>
                  <a:gd name="T29" fmla="*/ 26 h 70"/>
                  <a:gd name="T30" fmla="*/ 43 w 52"/>
                  <a:gd name="T31" fmla="*/ 18 h 70"/>
                  <a:gd name="T32" fmla="*/ 44 w 52"/>
                  <a:gd name="T33" fmla="*/ 12 h 70"/>
                  <a:gd name="T34" fmla="*/ 43 w 52"/>
                  <a:gd name="T35" fmla="*/ 7 h 70"/>
                  <a:gd name="T36" fmla="*/ 39 w 52"/>
                  <a:gd name="T37" fmla="*/ 0 h 70"/>
                  <a:gd name="T38" fmla="*/ 35 w 52"/>
                  <a:gd name="T39" fmla="*/ 1 h 70"/>
                  <a:gd name="T40" fmla="*/ 30 w 52"/>
                  <a:gd name="T41" fmla="*/ 5 h 70"/>
                  <a:gd name="T42" fmla="*/ 27 w 52"/>
                  <a:gd name="T43" fmla="*/ 12 h 70"/>
                  <a:gd name="T44" fmla="*/ 34 w 52"/>
                  <a:gd name="T45" fmla="*/ 27 h 70"/>
                  <a:gd name="T46" fmla="*/ 36 w 52"/>
                  <a:gd name="T47" fmla="*/ 38 h 70"/>
                  <a:gd name="T48" fmla="*/ 31 w 52"/>
                  <a:gd name="T49" fmla="*/ 47 h 70"/>
                  <a:gd name="T50" fmla="*/ 18 w 52"/>
                  <a:gd name="T51" fmla="*/ 52 h 70"/>
                  <a:gd name="T52" fmla="*/ 4 w 52"/>
                  <a:gd name="T53" fmla="*/ 57 h 70"/>
                  <a:gd name="T54" fmla="*/ 0 w 52"/>
                  <a:gd name="T55" fmla="*/ 66 h 70"/>
                  <a:gd name="T56" fmla="*/ 8 w 52"/>
                  <a:gd name="T57" fmla="*/ 65 h 70"/>
                  <a:gd name="T58" fmla="*/ 10 w 52"/>
                  <a:gd name="T59" fmla="*/ 65 h 70"/>
                  <a:gd name="T60" fmla="*/ 14 w 52"/>
                  <a:gd name="T61" fmla="*/ 62 h 70"/>
                  <a:gd name="T62" fmla="*/ 19 w 52"/>
                  <a:gd name="T63" fmla="*/ 58 h 70"/>
                  <a:gd name="T64" fmla="*/ 24 w 52"/>
                  <a:gd name="T65" fmla="*/ 56 h 70"/>
                  <a:gd name="T66" fmla="*/ 24 w 52"/>
                  <a:gd name="T67" fmla="*/ 58 h 70"/>
                  <a:gd name="T68" fmla="*/ 22 w 52"/>
                  <a:gd name="T69" fmla="*/ 65 h 70"/>
                  <a:gd name="T70" fmla="*/ 23 w 52"/>
                  <a:gd name="T71" fmla="*/ 70 h 7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52" h="70">
                    <a:moveTo>
                      <a:pt x="23" y="70"/>
                    </a:moveTo>
                    <a:lnTo>
                      <a:pt x="23" y="70"/>
                    </a:lnTo>
                    <a:lnTo>
                      <a:pt x="24" y="67"/>
                    </a:lnTo>
                    <a:lnTo>
                      <a:pt x="27" y="66"/>
                    </a:lnTo>
                    <a:lnTo>
                      <a:pt x="32" y="60"/>
                    </a:lnTo>
                    <a:lnTo>
                      <a:pt x="34" y="56"/>
                    </a:lnTo>
                    <a:lnTo>
                      <a:pt x="34" y="54"/>
                    </a:lnTo>
                    <a:lnTo>
                      <a:pt x="34" y="52"/>
                    </a:lnTo>
                    <a:lnTo>
                      <a:pt x="35" y="51"/>
                    </a:lnTo>
                    <a:lnTo>
                      <a:pt x="36" y="49"/>
                    </a:lnTo>
                    <a:lnTo>
                      <a:pt x="37" y="52"/>
                    </a:lnTo>
                    <a:lnTo>
                      <a:pt x="39" y="53"/>
                    </a:lnTo>
                    <a:lnTo>
                      <a:pt x="41" y="52"/>
                    </a:lnTo>
                    <a:lnTo>
                      <a:pt x="43" y="48"/>
                    </a:lnTo>
                    <a:lnTo>
                      <a:pt x="44" y="45"/>
                    </a:lnTo>
                    <a:lnTo>
                      <a:pt x="44" y="43"/>
                    </a:lnTo>
                    <a:lnTo>
                      <a:pt x="43" y="40"/>
                    </a:lnTo>
                    <a:lnTo>
                      <a:pt x="43" y="38"/>
                    </a:lnTo>
                    <a:lnTo>
                      <a:pt x="43" y="36"/>
                    </a:lnTo>
                    <a:lnTo>
                      <a:pt x="44" y="36"/>
                    </a:lnTo>
                    <a:lnTo>
                      <a:pt x="45" y="36"/>
                    </a:lnTo>
                    <a:lnTo>
                      <a:pt x="47" y="38"/>
                    </a:lnTo>
                    <a:lnTo>
                      <a:pt x="47" y="39"/>
                    </a:lnTo>
                    <a:lnTo>
                      <a:pt x="49" y="38"/>
                    </a:lnTo>
                    <a:lnTo>
                      <a:pt x="50" y="35"/>
                    </a:lnTo>
                    <a:lnTo>
                      <a:pt x="52" y="32"/>
                    </a:lnTo>
                    <a:lnTo>
                      <a:pt x="49" y="31"/>
                    </a:lnTo>
                    <a:lnTo>
                      <a:pt x="48" y="30"/>
                    </a:lnTo>
                    <a:lnTo>
                      <a:pt x="45" y="29"/>
                    </a:lnTo>
                    <a:lnTo>
                      <a:pt x="44" y="26"/>
                    </a:lnTo>
                    <a:lnTo>
                      <a:pt x="43" y="20"/>
                    </a:lnTo>
                    <a:lnTo>
                      <a:pt x="43" y="18"/>
                    </a:lnTo>
                    <a:lnTo>
                      <a:pt x="44" y="14"/>
                    </a:lnTo>
                    <a:lnTo>
                      <a:pt x="44" y="12"/>
                    </a:lnTo>
                    <a:lnTo>
                      <a:pt x="44" y="9"/>
                    </a:lnTo>
                    <a:lnTo>
                      <a:pt x="43" y="7"/>
                    </a:lnTo>
                    <a:lnTo>
                      <a:pt x="40" y="3"/>
                    </a:lnTo>
                    <a:lnTo>
                      <a:pt x="39" y="0"/>
                    </a:lnTo>
                    <a:lnTo>
                      <a:pt x="36" y="0"/>
                    </a:lnTo>
                    <a:lnTo>
                      <a:pt x="35" y="1"/>
                    </a:lnTo>
                    <a:lnTo>
                      <a:pt x="32" y="4"/>
                    </a:lnTo>
                    <a:lnTo>
                      <a:pt x="30" y="5"/>
                    </a:lnTo>
                    <a:lnTo>
                      <a:pt x="27" y="8"/>
                    </a:lnTo>
                    <a:lnTo>
                      <a:pt x="27" y="12"/>
                    </a:lnTo>
                    <a:lnTo>
                      <a:pt x="28" y="17"/>
                    </a:lnTo>
                    <a:lnTo>
                      <a:pt x="34" y="27"/>
                    </a:lnTo>
                    <a:lnTo>
                      <a:pt x="36" y="32"/>
                    </a:lnTo>
                    <a:lnTo>
                      <a:pt x="36" y="38"/>
                    </a:lnTo>
                    <a:lnTo>
                      <a:pt x="35" y="43"/>
                    </a:lnTo>
                    <a:lnTo>
                      <a:pt x="31" y="47"/>
                    </a:lnTo>
                    <a:lnTo>
                      <a:pt x="26" y="49"/>
                    </a:lnTo>
                    <a:lnTo>
                      <a:pt x="18" y="52"/>
                    </a:lnTo>
                    <a:lnTo>
                      <a:pt x="9" y="54"/>
                    </a:lnTo>
                    <a:lnTo>
                      <a:pt x="4" y="57"/>
                    </a:lnTo>
                    <a:lnTo>
                      <a:pt x="1" y="61"/>
                    </a:lnTo>
                    <a:lnTo>
                      <a:pt x="0" y="66"/>
                    </a:lnTo>
                    <a:lnTo>
                      <a:pt x="2" y="65"/>
                    </a:lnTo>
                    <a:lnTo>
                      <a:pt x="8" y="65"/>
                    </a:lnTo>
                    <a:lnTo>
                      <a:pt x="9" y="65"/>
                    </a:lnTo>
                    <a:lnTo>
                      <a:pt x="10" y="65"/>
                    </a:lnTo>
                    <a:lnTo>
                      <a:pt x="13" y="65"/>
                    </a:lnTo>
                    <a:lnTo>
                      <a:pt x="14" y="62"/>
                    </a:lnTo>
                    <a:lnTo>
                      <a:pt x="17" y="60"/>
                    </a:lnTo>
                    <a:lnTo>
                      <a:pt x="19" y="58"/>
                    </a:lnTo>
                    <a:lnTo>
                      <a:pt x="22" y="57"/>
                    </a:lnTo>
                    <a:lnTo>
                      <a:pt x="24" y="56"/>
                    </a:lnTo>
                    <a:lnTo>
                      <a:pt x="26" y="56"/>
                    </a:lnTo>
                    <a:lnTo>
                      <a:pt x="24" y="58"/>
                    </a:lnTo>
                    <a:lnTo>
                      <a:pt x="23" y="62"/>
                    </a:lnTo>
                    <a:lnTo>
                      <a:pt x="22" y="65"/>
                    </a:lnTo>
                    <a:lnTo>
                      <a:pt x="22" y="67"/>
                    </a:lnTo>
                    <a:lnTo>
                      <a:pt x="23" y="70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87" name="Freeform 349"/>
              <p:cNvSpPr/>
              <p:nvPr userDrawn="1"/>
            </p:nvSpPr>
            <p:spPr bwMode="auto">
              <a:xfrm>
                <a:off x="138" y="41"/>
                <a:ext cx="18" cy="23"/>
              </a:xfrm>
              <a:custGeom>
                <a:gdLst>
                  <a:gd name="T0" fmla="*/ 23 w 52"/>
                  <a:gd name="T1" fmla="*/ 70 h 70"/>
                  <a:gd name="T2" fmla="*/ 27 w 52"/>
                  <a:gd name="T3" fmla="*/ 66 h 70"/>
                  <a:gd name="T4" fmla="*/ 34 w 52"/>
                  <a:gd name="T5" fmla="*/ 56 h 70"/>
                  <a:gd name="T6" fmla="*/ 34 w 52"/>
                  <a:gd name="T7" fmla="*/ 52 h 70"/>
                  <a:gd name="T8" fmla="*/ 36 w 52"/>
                  <a:gd name="T9" fmla="*/ 49 h 70"/>
                  <a:gd name="T10" fmla="*/ 39 w 52"/>
                  <a:gd name="T11" fmla="*/ 53 h 70"/>
                  <a:gd name="T12" fmla="*/ 43 w 52"/>
                  <a:gd name="T13" fmla="*/ 48 h 70"/>
                  <a:gd name="T14" fmla="*/ 44 w 52"/>
                  <a:gd name="T15" fmla="*/ 43 h 70"/>
                  <a:gd name="T16" fmla="*/ 43 w 52"/>
                  <a:gd name="T17" fmla="*/ 38 h 70"/>
                  <a:gd name="T18" fmla="*/ 44 w 52"/>
                  <a:gd name="T19" fmla="*/ 36 h 70"/>
                  <a:gd name="T20" fmla="*/ 47 w 52"/>
                  <a:gd name="T21" fmla="*/ 38 h 70"/>
                  <a:gd name="T22" fmla="*/ 49 w 52"/>
                  <a:gd name="T23" fmla="*/ 38 h 70"/>
                  <a:gd name="T24" fmla="*/ 52 w 52"/>
                  <a:gd name="T25" fmla="*/ 32 h 70"/>
                  <a:gd name="T26" fmla="*/ 48 w 52"/>
                  <a:gd name="T27" fmla="*/ 30 h 70"/>
                  <a:gd name="T28" fmla="*/ 44 w 52"/>
                  <a:gd name="T29" fmla="*/ 26 h 70"/>
                  <a:gd name="T30" fmla="*/ 43 w 52"/>
                  <a:gd name="T31" fmla="*/ 18 h 70"/>
                  <a:gd name="T32" fmla="*/ 44 w 52"/>
                  <a:gd name="T33" fmla="*/ 12 h 70"/>
                  <a:gd name="T34" fmla="*/ 43 w 52"/>
                  <a:gd name="T35" fmla="*/ 7 h 70"/>
                  <a:gd name="T36" fmla="*/ 39 w 52"/>
                  <a:gd name="T37" fmla="*/ 0 h 70"/>
                  <a:gd name="T38" fmla="*/ 35 w 52"/>
                  <a:gd name="T39" fmla="*/ 1 h 70"/>
                  <a:gd name="T40" fmla="*/ 30 w 52"/>
                  <a:gd name="T41" fmla="*/ 5 h 70"/>
                  <a:gd name="T42" fmla="*/ 27 w 52"/>
                  <a:gd name="T43" fmla="*/ 12 h 70"/>
                  <a:gd name="T44" fmla="*/ 34 w 52"/>
                  <a:gd name="T45" fmla="*/ 27 h 70"/>
                  <a:gd name="T46" fmla="*/ 36 w 52"/>
                  <a:gd name="T47" fmla="*/ 38 h 70"/>
                  <a:gd name="T48" fmla="*/ 31 w 52"/>
                  <a:gd name="T49" fmla="*/ 47 h 70"/>
                  <a:gd name="T50" fmla="*/ 18 w 52"/>
                  <a:gd name="T51" fmla="*/ 52 h 70"/>
                  <a:gd name="T52" fmla="*/ 4 w 52"/>
                  <a:gd name="T53" fmla="*/ 57 h 70"/>
                  <a:gd name="T54" fmla="*/ 0 w 52"/>
                  <a:gd name="T55" fmla="*/ 66 h 70"/>
                  <a:gd name="T56" fmla="*/ 8 w 52"/>
                  <a:gd name="T57" fmla="*/ 65 h 70"/>
                  <a:gd name="T58" fmla="*/ 10 w 52"/>
                  <a:gd name="T59" fmla="*/ 65 h 70"/>
                  <a:gd name="T60" fmla="*/ 14 w 52"/>
                  <a:gd name="T61" fmla="*/ 62 h 70"/>
                  <a:gd name="T62" fmla="*/ 19 w 52"/>
                  <a:gd name="T63" fmla="*/ 58 h 70"/>
                  <a:gd name="T64" fmla="*/ 24 w 52"/>
                  <a:gd name="T65" fmla="*/ 56 h 70"/>
                  <a:gd name="T66" fmla="*/ 24 w 52"/>
                  <a:gd name="T67" fmla="*/ 58 h 70"/>
                  <a:gd name="T68" fmla="*/ 22 w 52"/>
                  <a:gd name="T69" fmla="*/ 65 h 70"/>
                  <a:gd name="T70" fmla="*/ 23 w 52"/>
                  <a:gd name="T71" fmla="*/ 70 h 7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52" h="70">
                    <a:moveTo>
                      <a:pt x="23" y="70"/>
                    </a:moveTo>
                    <a:lnTo>
                      <a:pt x="23" y="70"/>
                    </a:lnTo>
                    <a:lnTo>
                      <a:pt x="24" y="67"/>
                    </a:lnTo>
                    <a:lnTo>
                      <a:pt x="27" y="66"/>
                    </a:lnTo>
                    <a:lnTo>
                      <a:pt x="32" y="60"/>
                    </a:lnTo>
                    <a:lnTo>
                      <a:pt x="34" y="56"/>
                    </a:lnTo>
                    <a:lnTo>
                      <a:pt x="34" y="54"/>
                    </a:lnTo>
                    <a:lnTo>
                      <a:pt x="34" y="52"/>
                    </a:lnTo>
                    <a:lnTo>
                      <a:pt x="35" y="51"/>
                    </a:lnTo>
                    <a:lnTo>
                      <a:pt x="36" y="49"/>
                    </a:lnTo>
                    <a:lnTo>
                      <a:pt x="37" y="52"/>
                    </a:lnTo>
                    <a:lnTo>
                      <a:pt x="39" y="53"/>
                    </a:lnTo>
                    <a:lnTo>
                      <a:pt x="41" y="52"/>
                    </a:lnTo>
                    <a:lnTo>
                      <a:pt x="43" y="48"/>
                    </a:lnTo>
                    <a:lnTo>
                      <a:pt x="44" y="45"/>
                    </a:lnTo>
                    <a:lnTo>
                      <a:pt x="44" y="43"/>
                    </a:lnTo>
                    <a:lnTo>
                      <a:pt x="43" y="40"/>
                    </a:lnTo>
                    <a:lnTo>
                      <a:pt x="43" y="38"/>
                    </a:lnTo>
                    <a:lnTo>
                      <a:pt x="43" y="36"/>
                    </a:lnTo>
                    <a:lnTo>
                      <a:pt x="44" y="36"/>
                    </a:lnTo>
                    <a:lnTo>
                      <a:pt x="45" y="36"/>
                    </a:lnTo>
                    <a:lnTo>
                      <a:pt x="47" y="38"/>
                    </a:lnTo>
                    <a:lnTo>
                      <a:pt x="47" y="39"/>
                    </a:lnTo>
                    <a:lnTo>
                      <a:pt x="49" y="38"/>
                    </a:lnTo>
                    <a:lnTo>
                      <a:pt x="50" y="35"/>
                    </a:lnTo>
                    <a:lnTo>
                      <a:pt x="52" y="32"/>
                    </a:lnTo>
                    <a:lnTo>
                      <a:pt x="49" y="31"/>
                    </a:lnTo>
                    <a:lnTo>
                      <a:pt x="48" y="30"/>
                    </a:lnTo>
                    <a:lnTo>
                      <a:pt x="45" y="29"/>
                    </a:lnTo>
                    <a:lnTo>
                      <a:pt x="44" y="26"/>
                    </a:lnTo>
                    <a:lnTo>
                      <a:pt x="43" y="20"/>
                    </a:lnTo>
                    <a:lnTo>
                      <a:pt x="43" y="18"/>
                    </a:lnTo>
                    <a:lnTo>
                      <a:pt x="44" y="14"/>
                    </a:lnTo>
                    <a:lnTo>
                      <a:pt x="44" y="12"/>
                    </a:lnTo>
                    <a:lnTo>
                      <a:pt x="44" y="9"/>
                    </a:lnTo>
                    <a:lnTo>
                      <a:pt x="43" y="7"/>
                    </a:lnTo>
                    <a:lnTo>
                      <a:pt x="40" y="3"/>
                    </a:lnTo>
                    <a:lnTo>
                      <a:pt x="39" y="0"/>
                    </a:lnTo>
                    <a:lnTo>
                      <a:pt x="36" y="0"/>
                    </a:lnTo>
                    <a:lnTo>
                      <a:pt x="35" y="1"/>
                    </a:lnTo>
                    <a:lnTo>
                      <a:pt x="32" y="4"/>
                    </a:lnTo>
                    <a:lnTo>
                      <a:pt x="30" y="5"/>
                    </a:lnTo>
                    <a:lnTo>
                      <a:pt x="27" y="8"/>
                    </a:lnTo>
                    <a:lnTo>
                      <a:pt x="27" y="12"/>
                    </a:lnTo>
                    <a:lnTo>
                      <a:pt x="28" y="17"/>
                    </a:lnTo>
                    <a:lnTo>
                      <a:pt x="34" y="27"/>
                    </a:lnTo>
                    <a:lnTo>
                      <a:pt x="36" y="32"/>
                    </a:lnTo>
                    <a:lnTo>
                      <a:pt x="36" y="38"/>
                    </a:lnTo>
                    <a:lnTo>
                      <a:pt x="35" y="43"/>
                    </a:lnTo>
                    <a:lnTo>
                      <a:pt x="31" y="47"/>
                    </a:lnTo>
                    <a:lnTo>
                      <a:pt x="26" y="49"/>
                    </a:lnTo>
                    <a:lnTo>
                      <a:pt x="18" y="52"/>
                    </a:lnTo>
                    <a:lnTo>
                      <a:pt x="9" y="54"/>
                    </a:lnTo>
                    <a:lnTo>
                      <a:pt x="4" y="57"/>
                    </a:lnTo>
                    <a:lnTo>
                      <a:pt x="1" y="61"/>
                    </a:lnTo>
                    <a:lnTo>
                      <a:pt x="0" y="66"/>
                    </a:lnTo>
                    <a:lnTo>
                      <a:pt x="2" y="65"/>
                    </a:lnTo>
                    <a:lnTo>
                      <a:pt x="8" y="65"/>
                    </a:lnTo>
                    <a:lnTo>
                      <a:pt x="9" y="65"/>
                    </a:lnTo>
                    <a:lnTo>
                      <a:pt x="10" y="65"/>
                    </a:lnTo>
                    <a:lnTo>
                      <a:pt x="13" y="65"/>
                    </a:lnTo>
                    <a:lnTo>
                      <a:pt x="14" y="62"/>
                    </a:lnTo>
                    <a:lnTo>
                      <a:pt x="17" y="60"/>
                    </a:lnTo>
                    <a:lnTo>
                      <a:pt x="19" y="58"/>
                    </a:lnTo>
                    <a:lnTo>
                      <a:pt x="22" y="57"/>
                    </a:lnTo>
                    <a:lnTo>
                      <a:pt x="24" y="56"/>
                    </a:lnTo>
                    <a:lnTo>
                      <a:pt x="26" y="56"/>
                    </a:lnTo>
                    <a:lnTo>
                      <a:pt x="24" y="58"/>
                    </a:lnTo>
                    <a:lnTo>
                      <a:pt x="23" y="62"/>
                    </a:lnTo>
                    <a:lnTo>
                      <a:pt x="22" y="65"/>
                    </a:lnTo>
                    <a:lnTo>
                      <a:pt x="22" y="67"/>
                    </a:lnTo>
                    <a:lnTo>
                      <a:pt x="23" y="7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88" name="Freeform 350"/>
              <p:cNvSpPr/>
              <p:nvPr userDrawn="1"/>
            </p:nvSpPr>
            <p:spPr bwMode="auto">
              <a:xfrm>
                <a:off x="139" y="55"/>
                <a:ext cx="5" cy="3"/>
              </a:xfrm>
              <a:custGeom>
                <a:gdLst>
                  <a:gd name="T0" fmla="*/ 0 w 16"/>
                  <a:gd name="T1" fmla="*/ 2 h 9"/>
                  <a:gd name="T2" fmla="*/ 0 w 16"/>
                  <a:gd name="T3" fmla="*/ 2 h 9"/>
                  <a:gd name="T4" fmla="*/ 6 w 16"/>
                  <a:gd name="T5" fmla="*/ 6 h 9"/>
                  <a:gd name="T6" fmla="*/ 7 w 16"/>
                  <a:gd name="T7" fmla="*/ 9 h 9"/>
                  <a:gd name="T8" fmla="*/ 8 w 16"/>
                  <a:gd name="T9" fmla="*/ 9 h 9"/>
                  <a:gd name="T10" fmla="*/ 11 w 16"/>
                  <a:gd name="T11" fmla="*/ 9 h 9"/>
                  <a:gd name="T12" fmla="*/ 13 w 16"/>
                  <a:gd name="T13" fmla="*/ 7 h 9"/>
                  <a:gd name="T14" fmla="*/ 16 w 16"/>
                  <a:gd name="T15" fmla="*/ 7 h 9"/>
                  <a:gd name="T16" fmla="*/ 16 w 16"/>
                  <a:gd name="T17" fmla="*/ 6 h 9"/>
                  <a:gd name="T18" fmla="*/ 16 w 16"/>
                  <a:gd name="T19" fmla="*/ 5 h 9"/>
                  <a:gd name="T20" fmla="*/ 13 w 16"/>
                  <a:gd name="T21" fmla="*/ 3 h 9"/>
                  <a:gd name="T22" fmla="*/ 12 w 16"/>
                  <a:gd name="T23" fmla="*/ 1 h 9"/>
                  <a:gd name="T24" fmla="*/ 10 w 16"/>
                  <a:gd name="T25" fmla="*/ 0 h 9"/>
                  <a:gd name="T26" fmla="*/ 7 w 16"/>
                  <a:gd name="T27" fmla="*/ 0 h 9"/>
                  <a:gd name="T28" fmla="*/ 3 w 16"/>
                  <a:gd name="T29" fmla="*/ 0 h 9"/>
                  <a:gd name="T30" fmla="*/ 0 w 16"/>
                  <a:gd name="T31" fmla="*/ 2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</a:cxnLst>
                <a:rect l="0" t="0" r="r" b="b"/>
                <a:pathLst>
                  <a:path w="16" h="9">
                    <a:moveTo>
                      <a:pt x="0" y="2"/>
                    </a:moveTo>
                    <a:lnTo>
                      <a:pt x="0" y="2"/>
                    </a:lnTo>
                    <a:lnTo>
                      <a:pt x="6" y="6"/>
                    </a:lnTo>
                    <a:lnTo>
                      <a:pt x="7" y="9"/>
                    </a:lnTo>
                    <a:lnTo>
                      <a:pt x="8" y="9"/>
                    </a:lnTo>
                    <a:lnTo>
                      <a:pt x="11" y="9"/>
                    </a:lnTo>
                    <a:lnTo>
                      <a:pt x="13" y="7"/>
                    </a:lnTo>
                    <a:lnTo>
                      <a:pt x="16" y="7"/>
                    </a:lnTo>
                    <a:lnTo>
                      <a:pt x="16" y="6"/>
                    </a:lnTo>
                    <a:lnTo>
                      <a:pt x="16" y="5"/>
                    </a:lnTo>
                    <a:lnTo>
                      <a:pt x="13" y="3"/>
                    </a:lnTo>
                    <a:lnTo>
                      <a:pt x="12" y="1"/>
                    </a:lnTo>
                    <a:lnTo>
                      <a:pt x="10" y="0"/>
                    </a:lnTo>
                    <a:lnTo>
                      <a:pt x="7" y="0"/>
                    </a:lnTo>
                    <a:lnTo>
                      <a:pt x="3" y="0"/>
                    </a:lnTo>
                    <a:lnTo>
                      <a:pt x="0" y="2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89" name="Freeform 351"/>
              <p:cNvSpPr/>
              <p:nvPr userDrawn="1"/>
            </p:nvSpPr>
            <p:spPr bwMode="auto">
              <a:xfrm>
                <a:off x="139" y="55"/>
                <a:ext cx="5" cy="3"/>
              </a:xfrm>
              <a:custGeom>
                <a:gdLst>
                  <a:gd name="T0" fmla="*/ 0 w 16"/>
                  <a:gd name="T1" fmla="*/ 2 h 9"/>
                  <a:gd name="T2" fmla="*/ 0 w 16"/>
                  <a:gd name="T3" fmla="*/ 2 h 9"/>
                  <a:gd name="T4" fmla="*/ 6 w 16"/>
                  <a:gd name="T5" fmla="*/ 6 h 9"/>
                  <a:gd name="T6" fmla="*/ 7 w 16"/>
                  <a:gd name="T7" fmla="*/ 9 h 9"/>
                  <a:gd name="T8" fmla="*/ 8 w 16"/>
                  <a:gd name="T9" fmla="*/ 9 h 9"/>
                  <a:gd name="T10" fmla="*/ 11 w 16"/>
                  <a:gd name="T11" fmla="*/ 9 h 9"/>
                  <a:gd name="T12" fmla="*/ 13 w 16"/>
                  <a:gd name="T13" fmla="*/ 7 h 9"/>
                  <a:gd name="T14" fmla="*/ 16 w 16"/>
                  <a:gd name="T15" fmla="*/ 7 h 9"/>
                  <a:gd name="T16" fmla="*/ 16 w 16"/>
                  <a:gd name="T17" fmla="*/ 6 h 9"/>
                  <a:gd name="T18" fmla="*/ 16 w 16"/>
                  <a:gd name="T19" fmla="*/ 5 h 9"/>
                  <a:gd name="T20" fmla="*/ 13 w 16"/>
                  <a:gd name="T21" fmla="*/ 3 h 9"/>
                  <a:gd name="T22" fmla="*/ 12 w 16"/>
                  <a:gd name="T23" fmla="*/ 1 h 9"/>
                  <a:gd name="T24" fmla="*/ 10 w 16"/>
                  <a:gd name="T25" fmla="*/ 0 h 9"/>
                  <a:gd name="T26" fmla="*/ 7 w 16"/>
                  <a:gd name="T27" fmla="*/ 0 h 9"/>
                  <a:gd name="T28" fmla="*/ 3 w 16"/>
                  <a:gd name="T29" fmla="*/ 0 h 9"/>
                  <a:gd name="T30" fmla="*/ 0 w 16"/>
                  <a:gd name="T31" fmla="*/ 2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</a:cxnLst>
                <a:rect l="0" t="0" r="r" b="b"/>
                <a:pathLst>
                  <a:path w="16" h="9">
                    <a:moveTo>
                      <a:pt x="0" y="2"/>
                    </a:moveTo>
                    <a:lnTo>
                      <a:pt x="0" y="2"/>
                    </a:lnTo>
                    <a:lnTo>
                      <a:pt x="6" y="6"/>
                    </a:lnTo>
                    <a:lnTo>
                      <a:pt x="7" y="9"/>
                    </a:lnTo>
                    <a:lnTo>
                      <a:pt x="8" y="9"/>
                    </a:lnTo>
                    <a:lnTo>
                      <a:pt x="11" y="9"/>
                    </a:lnTo>
                    <a:lnTo>
                      <a:pt x="13" y="7"/>
                    </a:lnTo>
                    <a:lnTo>
                      <a:pt x="16" y="7"/>
                    </a:lnTo>
                    <a:lnTo>
                      <a:pt x="16" y="6"/>
                    </a:lnTo>
                    <a:lnTo>
                      <a:pt x="16" y="5"/>
                    </a:lnTo>
                    <a:lnTo>
                      <a:pt x="13" y="3"/>
                    </a:lnTo>
                    <a:lnTo>
                      <a:pt x="12" y="1"/>
                    </a:lnTo>
                    <a:lnTo>
                      <a:pt x="10" y="0"/>
                    </a:lnTo>
                    <a:lnTo>
                      <a:pt x="7" y="0"/>
                    </a:lnTo>
                    <a:lnTo>
                      <a:pt x="3" y="0"/>
                    </a:lnTo>
                    <a:lnTo>
                      <a:pt x="0" y="2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90" name="Freeform 352"/>
              <p:cNvSpPr/>
              <p:nvPr userDrawn="1"/>
            </p:nvSpPr>
            <p:spPr bwMode="auto">
              <a:xfrm>
                <a:off x="157" y="56"/>
                <a:ext cx="5" cy="3"/>
              </a:xfrm>
              <a:custGeom>
                <a:gdLst>
                  <a:gd name="T0" fmla="*/ 0 w 13"/>
                  <a:gd name="T1" fmla="*/ 9 h 9"/>
                  <a:gd name="T2" fmla="*/ 1 w 13"/>
                  <a:gd name="T3" fmla="*/ 9 h 9"/>
                  <a:gd name="T4" fmla="*/ 4 w 13"/>
                  <a:gd name="T5" fmla="*/ 8 h 9"/>
                  <a:gd name="T6" fmla="*/ 5 w 13"/>
                  <a:gd name="T7" fmla="*/ 9 h 9"/>
                  <a:gd name="T8" fmla="*/ 9 w 13"/>
                  <a:gd name="T9" fmla="*/ 8 h 9"/>
                  <a:gd name="T10" fmla="*/ 12 w 13"/>
                  <a:gd name="T11" fmla="*/ 4 h 9"/>
                  <a:gd name="T12" fmla="*/ 13 w 13"/>
                  <a:gd name="T13" fmla="*/ 1 h 9"/>
                  <a:gd name="T14" fmla="*/ 12 w 13"/>
                  <a:gd name="T15" fmla="*/ 0 h 9"/>
                  <a:gd name="T16" fmla="*/ 10 w 13"/>
                  <a:gd name="T17" fmla="*/ 0 h 9"/>
                  <a:gd name="T18" fmla="*/ 6 w 13"/>
                  <a:gd name="T19" fmla="*/ 0 h 9"/>
                  <a:gd name="T20" fmla="*/ 4 w 13"/>
                  <a:gd name="T21" fmla="*/ 3 h 9"/>
                  <a:gd name="T22" fmla="*/ 2 w 13"/>
                  <a:gd name="T23" fmla="*/ 5 h 9"/>
                  <a:gd name="T24" fmla="*/ 0 w 13"/>
                  <a:gd name="T25" fmla="*/ 9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13" h="9">
                    <a:moveTo>
                      <a:pt x="0" y="9"/>
                    </a:moveTo>
                    <a:lnTo>
                      <a:pt x="1" y="9"/>
                    </a:lnTo>
                    <a:lnTo>
                      <a:pt x="4" y="8"/>
                    </a:lnTo>
                    <a:lnTo>
                      <a:pt x="5" y="9"/>
                    </a:lnTo>
                    <a:lnTo>
                      <a:pt x="9" y="8"/>
                    </a:lnTo>
                    <a:lnTo>
                      <a:pt x="12" y="4"/>
                    </a:lnTo>
                    <a:lnTo>
                      <a:pt x="13" y="1"/>
                    </a:lnTo>
                    <a:lnTo>
                      <a:pt x="12" y="0"/>
                    </a:lnTo>
                    <a:lnTo>
                      <a:pt x="10" y="0"/>
                    </a:lnTo>
                    <a:lnTo>
                      <a:pt x="6" y="0"/>
                    </a:lnTo>
                    <a:lnTo>
                      <a:pt x="4" y="3"/>
                    </a:lnTo>
                    <a:lnTo>
                      <a:pt x="2" y="5"/>
                    </a:lnTo>
                    <a:lnTo>
                      <a:pt x="0" y="9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91" name="Freeform 353"/>
              <p:cNvSpPr/>
              <p:nvPr userDrawn="1"/>
            </p:nvSpPr>
            <p:spPr bwMode="auto">
              <a:xfrm>
                <a:off x="157" y="56"/>
                <a:ext cx="5" cy="3"/>
              </a:xfrm>
              <a:custGeom>
                <a:gdLst>
                  <a:gd name="T0" fmla="*/ 0 w 13"/>
                  <a:gd name="T1" fmla="*/ 9 h 9"/>
                  <a:gd name="T2" fmla="*/ 1 w 13"/>
                  <a:gd name="T3" fmla="*/ 9 h 9"/>
                  <a:gd name="T4" fmla="*/ 4 w 13"/>
                  <a:gd name="T5" fmla="*/ 8 h 9"/>
                  <a:gd name="T6" fmla="*/ 5 w 13"/>
                  <a:gd name="T7" fmla="*/ 9 h 9"/>
                  <a:gd name="T8" fmla="*/ 9 w 13"/>
                  <a:gd name="T9" fmla="*/ 8 h 9"/>
                  <a:gd name="T10" fmla="*/ 12 w 13"/>
                  <a:gd name="T11" fmla="*/ 4 h 9"/>
                  <a:gd name="T12" fmla="*/ 13 w 13"/>
                  <a:gd name="T13" fmla="*/ 1 h 9"/>
                  <a:gd name="T14" fmla="*/ 12 w 13"/>
                  <a:gd name="T15" fmla="*/ 0 h 9"/>
                  <a:gd name="T16" fmla="*/ 10 w 13"/>
                  <a:gd name="T17" fmla="*/ 0 h 9"/>
                  <a:gd name="T18" fmla="*/ 6 w 13"/>
                  <a:gd name="T19" fmla="*/ 0 h 9"/>
                  <a:gd name="T20" fmla="*/ 4 w 13"/>
                  <a:gd name="T21" fmla="*/ 3 h 9"/>
                  <a:gd name="T22" fmla="*/ 2 w 13"/>
                  <a:gd name="T23" fmla="*/ 5 h 9"/>
                  <a:gd name="T24" fmla="*/ 0 w 13"/>
                  <a:gd name="T25" fmla="*/ 9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13" h="9">
                    <a:moveTo>
                      <a:pt x="0" y="9"/>
                    </a:moveTo>
                    <a:lnTo>
                      <a:pt x="1" y="9"/>
                    </a:lnTo>
                    <a:lnTo>
                      <a:pt x="4" y="8"/>
                    </a:lnTo>
                    <a:lnTo>
                      <a:pt x="5" y="9"/>
                    </a:lnTo>
                    <a:lnTo>
                      <a:pt x="9" y="8"/>
                    </a:lnTo>
                    <a:lnTo>
                      <a:pt x="12" y="4"/>
                    </a:lnTo>
                    <a:lnTo>
                      <a:pt x="13" y="1"/>
                    </a:lnTo>
                    <a:lnTo>
                      <a:pt x="12" y="0"/>
                    </a:lnTo>
                    <a:lnTo>
                      <a:pt x="10" y="0"/>
                    </a:lnTo>
                    <a:lnTo>
                      <a:pt x="6" y="0"/>
                    </a:lnTo>
                    <a:lnTo>
                      <a:pt x="4" y="3"/>
                    </a:lnTo>
                    <a:lnTo>
                      <a:pt x="2" y="5"/>
                    </a:lnTo>
                    <a:lnTo>
                      <a:pt x="0" y="9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92" name="Freeform 354"/>
              <p:cNvSpPr/>
              <p:nvPr userDrawn="1"/>
            </p:nvSpPr>
            <p:spPr bwMode="auto">
              <a:xfrm>
                <a:off x="21" y="114"/>
                <a:ext cx="43" cy="64"/>
              </a:xfrm>
              <a:custGeom>
                <a:gdLst>
                  <a:gd name="T0" fmla="*/ 113 w 129"/>
                  <a:gd name="T1" fmla="*/ 175 h 193"/>
                  <a:gd name="T2" fmla="*/ 119 w 129"/>
                  <a:gd name="T3" fmla="*/ 175 h 193"/>
                  <a:gd name="T4" fmla="*/ 117 w 129"/>
                  <a:gd name="T5" fmla="*/ 155 h 193"/>
                  <a:gd name="T6" fmla="*/ 122 w 129"/>
                  <a:gd name="T7" fmla="*/ 148 h 193"/>
                  <a:gd name="T8" fmla="*/ 122 w 129"/>
                  <a:gd name="T9" fmla="*/ 140 h 193"/>
                  <a:gd name="T10" fmla="*/ 123 w 129"/>
                  <a:gd name="T11" fmla="*/ 124 h 193"/>
                  <a:gd name="T12" fmla="*/ 105 w 129"/>
                  <a:gd name="T13" fmla="*/ 104 h 193"/>
                  <a:gd name="T14" fmla="*/ 94 w 129"/>
                  <a:gd name="T15" fmla="*/ 82 h 193"/>
                  <a:gd name="T16" fmla="*/ 127 w 129"/>
                  <a:gd name="T17" fmla="*/ 78 h 193"/>
                  <a:gd name="T18" fmla="*/ 117 w 129"/>
                  <a:gd name="T19" fmla="*/ 53 h 193"/>
                  <a:gd name="T20" fmla="*/ 112 w 129"/>
                  <a:gd name="T21" fmla="*/ 54 h 193"/>
                  <a:gd name="T22" fmla="*/ 97 w 129"/>
                  <a:gd name="T23" fmla="*/ 49 h 193"/>
                  <a:gd name="T24" fmla="*/ 97 w 129"/>
                  <a:gd name="T25" fmla="*/ 54 h 193"/>
                  <a:gd name="T26" fmla="*/ 81 w 129"/>
                  <a:gd name="T27" fmla="*/ 45 h 193"/>
                  <a:gd name="T28" fmla="*/ 72 w 129"/>
                  <a:gd name="T29" fmla="*/ 41 h 193"/>
                  <a:gd name="T30" fmla="*/ 73 w 129"/>
                  <a:gd name="T31" fmla="*/ 19 h 193"/>
                  <a:gd name="T32" fmla="*/ 110 w 129"/>
                  <a:gd name="T33" fmla="*/ 34 h 193"/>
                  <a:gd name="T34" fmla="*/ 90 w 129"/>
                  <a:gd name="T35" fmla="*/ 17 h 193"/>
                  <a:gd name="T36" fmla="*/ 109 w 129"/>
                  <a:gd name="T37" fmla="*/ 26 h 193"/>
                  <a:gd name="T38" fmla="*/ 127 w 129"/>
                  <a:gd name="T39" fmla="*/ 18 h 193"/>
                  <a:gd name="T40" fmla="*/ 122 w 129"/>
                  <a:gd name="T41" fmla="*/ 18 h 193"/>
                  <a:gd name="T42" fmla="*/ 94 w 129"/>
                  <a:gd name="T43" fmla="*/ 9 h 193"/>
                  <a:gd name="T44" fmla="*/ 68 w 129"/>
                  <a:gd name="T45" fmla="*/ 14 h 193"/>
                  <a:gd name="T46" fmla="*/ 64 w 129"/>
                  <a:gd name="T47" fmla="*/ 40 h 193"/>
                  <a:gd name="T48" fmla="*/ 113 w 129"/>
                  <a:gd name="T49" fmla="*/ 63 h 193"/>
                  <a:gd name="T50" fmla="*/ 117 w 129"/>
                  <a:gd name="T51" fmla="*/ 80 h 193"/>
                  <a:gd name="T52" fmla="*/ 59 w 129"/>
                  <a:gd name="T53" fmla="*/ 74 h 193"/>
                  <a:gd name="T54" fmla="*/ 34 w 129"/>
                  <a:gd name="T55" fmla="*/ 84 h 193"/>
                  <a:gd name="T56" fmla="*/ 18 w 129"/>
                  <a:gd name="T57" fmla="*/ 79 h 193"/>
                  <a:gd name="T58" fmla="*/ 20 w 129"/>
                  <a:gd name="T59" fmla="*/ 71 h 193"/>
                  <a:gd name="T60" fmla="*/ 29 w 129"/>
                  <a:gd name="T61" fmla="*/ 69 h 193"/>
                  <a:gd name="T62" fmla="*/ 38 w 129"/>
                  <a:gd name="T63" fmla="*/ 78 h 193"/>
                  <a:gd name="T64" fmla="*/ 44 w 129"/>
                  <a:gd name="T65" fmla="*/ 71 h 193"/>
                  <a:gd name="T66" fmla="*/ 42 w 129"/>
                  <a:gd name="T67" fmla="*/ 58 h 193"/>
                  <a:gd name="T68" fmla="*/ 38 w 129"/>
                  <a:gd name="T69" fmla="*/ 54 h 193"/>
                  <a:gd name="T70" fmla="*/ 44 w 129"/>
                  <a:gd name="T71" fmla="*/ 27 h 193"/>
                  <a:gd name="T72" fmla="*/ 47 w 129"/>
                  <a:gd name="T73" fmla="*/ 35 h 193"/>
                  <a:gd name="T74" fmla="*/ 48 w 129"/>
                  <a:gd name="T75" fmla="*/ 19 h 193"/>
                  <a:gd name="T76" fmla="*/ 43 w 129"/>
                  <a:gd name="T77" fmla="*/ 16 h 193"/>
                  <a:gd name="T78" fmla="*/ 35 w 129"/>
                  <a:gd name="T79" fmla="*/ 10 h 193"/>
                  <a:gd name="T80" fmla="*/ 30 w 129"/>
                  <a:gd name="T81" fmla="*/ 6 h 193"/>
                  <a:gd name="T82" fmla="*/ 21 w 129"/>
                  <a:gd name="T83" fmla="*/ 13 h 193"/>
                  <a:gd name="T84" fmla="*/ 9 w 129"/>
                  <a:gd name="T85" fmla="*/ 13 h 193"/>
                  <a:gd name="T86" fmla="*/ 5 w 129"/>
                  <a:gd name="T87" fmla="*/ 18 h 193"/>
                  <a:gd name="T88" fmla="*/ 7 w 129"/>
                  <a:gd name="T89" fmla="*/ 35 h 193"/>
                  <a:gd name="T90" fmla="*/ 11 w 129"/>
                  <a:gd name="T91" fmla="*/ 30 h 193"/>
                  <a:gd name="T92" fmla="*/ 22 w 129"/>
                  <a:gd name="T93" fmla="*/ 60 h 193"/>
                  <a:gd name="T94" fmla="*/ 12 w 129"/>
                  <a:gd name="T95" fmla="*/ 67 h 193"/>
                  <a:gd name="T96" fmla="*/ 34 w 129"/>
                  <a:gd name="T97" fmla="*/ 101 h 193"/>
                  <a:gd name="T98" fmla="*/ 21 w 129"/>
                  <a:gd name="T99" fmla="*/ 120 h 193"/>
                  <a:gd name="T100" fmla="*/ 13 w 129"/>
                  <a:gd name="T101" fmla="*/ 135 h 193"/>
                  <a:gd name="T102" fmla="*/ 24 w 129"/>
                  <a:gd name="T103" fmla="*/ 127 h 193"/>
                  <a:gd name="T104" fmla="*/ 27 w 129"/>
                  <a:gd name="T105" fmla="*/ 139 h 193"/>
                  <a:gd name="T106" fmla="*/ 37 w 129"/>
                  <a:gd name="T107" fmla="*/ 124 h 193"/>
                  <a:gd name="T108" fmla="*/ 44 w 129"/>
                  <a:gd name="T109" fmla="*/ 118 h 193"/>
                  <a:gd name="T110" fmla="*/ 47 w 129"/>
                  <a:gd name="T111" fmla="*/ 109 h 193"/>
                  <a:gd name="T112" fmla="*/ 48 w 129"/>
                  <a:gd name="T113" fmla="*/ 98 h 193"/>
                  <a:gd name="T114" fmla="*/ 52 w 129"/>
                  <a:gd name="T115" fmla="*/ 86 h 193"/>
                  <a:gd name="T116" fmla="*/ 68 w 129"/>
                  <a:gd name="T117" fmla="*/ 87 h 193"/>
                  <a:gd name="T118" fmla="*/ 75 w 129"/>
                  <a:gd name="T119" fmla="*/ 87 h 193"/>
                  <a:gd name="T120" fmla="*/ 88 w 129"/>
                  <a:gd name="T121" fmla="*/ 111 h 193"/>
                  <a:gd name="T122" fmla="*/ 112 w 129"/>
                  <a:gd name="T123" fmla="*/ 135 h 193"/>
                  <a:gd name="T124" fmla="*/ 107 w 129"/>
                  <a:gd name="T125" fmla="*/ 190 h 19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  <a:cxn ang="0">
                    <a:pos x="T124" y="T125"/>
                  </a:cxn>
                </a:cxnLst>
                <a:rect l="0" t="0" r="r" b="b"/>
                <a:pathLst>
                  <a:path w="129" h="193">
                    <a:moveTo>
                      <a:pt x="108" y="193"/>
                    </a:moveTo>
                    <a:lnTo>
                      <a:pt x="109" y="192"/>
                    </a:lnTo>
                    <a:lnTo>
                      <a:pt x="110" y="189"/>
                    </a:lnTo>
                    <a:lnTo>
                      <a:pt x="113" y="185"/>
                    </a:lnTo>
                    <a:lnTo>
                      <a:pt x="114" y="180"/>
                    </a:lnTo>
                    <a:lnTo>
                      <a:pt x="113" y="175"/>
                    </a:lnTo>
                    <a:lnTo>
                      <a:pt x="113" y="171"/>
                    </a:lnTo>
                    <a:lnTo>
                      <a:pt x="113" y="170"/>
                    </a:lnTo>
                    <a:lnTo>
                      <a:pt x="114" y="170"/>
                    </a:lnTo>
                    <a:lnTo>
                      <a:pt x="116" y="171"/>
                    </a:lnTo>
                    <a:lnTo>
                      <a:pt x="118" y="174"/>
                    </a:lnTo>
                    <a:lnTo>
                      <a:pt x="119" y="175"/>
                    </a:lnTo>
                    <a:lnTo>
                      <a:pt x="122" y="176"/>
                    </a:lnTo>
                    <a:lnTo>
                      <a:pt x="122" y="174"/>
                    </a:lnTo>
                    <a:lnTo>
                      <a:pt x="122" y="171"/>
                    </a:lnTo>
                    <a:lnTo>
                      <a:pt x="121" y="165"/>
                    </a:lnTo>
                    <a:lnTo>
                      <a:pt x="118" y="159"/>
                    </a:lnTo>
                    <a:lnTo>
                      <a:pt x="117" y="155"/>
                    </a:lnTo>
                    <a:lnTo>
                      <a:pt x="118" y="154"/>
                    </a:lnTo>
                    <a:lnTo>
                      <a:pt x="118" y="155"/>
                    </a:lnTo>
                    <a:lnTo>
                      <a:pt x="121" y="157"/>
                    </a:lnTo>
                    <a:lnTo>
                      <a:pt x="122" y="155"/>
                    </a:lnTo>
                    <a:lnTo>
                      <a:pt x="123" y="153"/>
                    </a:lnTo>
                    <a:lnTo>
                      <a:pt x="122" y="148"/>
                    </a:lnTo>
                    <a:lnTo>
                      <a:pt x="119" y="143"/>
                    </a:lnTo>
                    <a:lnTo>
                      <a:pt x="117" y="140"/>
                    </a:lnTo>
                    <a:lnTo>
                      <a:pt x="117" y="139"/>
                    </a:lnTo>
                    <a:lnTo>
                      <a:pt x="118" y="139"/>
                    </a:lnTo>
                    <a:lnTo>
                      <a:pt x="121" y="139"/>
                    </a:lnTo>
                    <a:lnTo>
                      <a:pt x="122" y="140"/>
                    </a:lnTo>
                    <a:lnTo>
                      <a:pt x="122" y="139"/>
                    </a:lnTo>
                    <a:lnTo>
                      <a:pt x="123" y="137"/>
                    </a:lnTo>
                    <a:lnTo>
                      <a:pt x="123" y="132"/>
                    </a:lnTo>
                    <a:lnTo>
                      <a:pt x="123" y="131"/>
                    </a:lnTo>
                    <a:lnTo>
                      <a:pt x="123" y="127"/>
                    </a:lnTo>
                    <a:lnTo>
                      <a:pt x="123" y="124"/>
                    </a:lnTo>
                    <a:lnTo>
                      <a:pt x="121" y="123"/>
                    </a:lnTo>
                    <a:lnTo>
                      <a:pt x="119" y="123"/>
                    </a:lnTo>
                    <a:lnTo>
                      <a:pt x="114" y="122"/>
                    </a:lnTo>
                    <a:lnTo>
                      <a:pt x="110" y="119"/>
                    </a:lnTo>
                    <a:lnTo>
                      <a:pt x="108" y="113"/>
                    </a:lnTo>
                    <a:lnTo>
                      <a:pt x="105" y="104"/>
                    </a:lnTo>
                    <a:lnTo>
                      <a:pt x="104" y="97"/>
                    </a:lnTo>
                    <a:lnTo>
                      <a:pt x="101" y="91"/>
                    </a:lnTo>
                    <a:lnTo>
                      <a:pt x="99" y="87"/>
                    </a:lnTo>
                    <a:lnTo>
                      <a:pt x="96" y="84"/>
                    </a:lnTo>
                    <a:lnTo>
                      <a:pt x="92" y="83"/>
                    </a:lnTo>
                    <a:lnTo>
                      <a:pt x="94" y="82"/>
                    </a:lnTo>
                    <a:lnTo>
                      <a:pt x="96" y="82"/>
                    </a:lnTo>
                    <a:lnTo>
                      <a:pt x="107" y="86"/>
                    </a:lnTo>
                    <a:lnTo>
                      <a:pt x="114" y="87"/>
                    </a:lnTo>
                    <a:lnTo>
                      <a:pt x="119" y="86"/>
                    </a:lnTo>
                    <a:lnTo>
                      <a:pt x="125" y="83"/>
                    </a:lnTo>
                    <a:lnTo>
                      <a:pt x="127" y="78"/>
                    </a:lnTo>
                    <a:lnTo>
                      <a:pt x="129" y="73"/>
                    </a:lnTo>
                    <a:lnTo>
                      <a:pt x="129" y="69"/>
                    </a:lnTo>
                    <a:lnTo>
                      <a:pt x="127" y="63"/>
                    </a:lnTo>
                    <a:lnTo>
                      <a:pt x="125" y="60"/>
                    </a:lnTo>
                    <a:lnTo>
                      <a:pt x="121" y="56"/>
                    </a:lnTo>
                    <a:lnTo>
                      <a:pt x="117" y="53"/>
                    </a:lnTo>
                    <a:lnTo>
                      <a:pt x="116" y="54"/>
                    </a:lnTo>
                    <a:lnTo>
                      <a:pt x="116" y="56"/>
                    </a:lnTo>
                    <a:lnTo>
                      <a:pt x="117" y="58"/>
                    </a:lnTo>
                    <a:lnTo>
                      <a:pt x="116" y="60"/>
                    </a:lnTo>
                    <a:lnTo>
                      <a:pt x="114" y="58"/>
                    </a:lnTo>
                    <a:lnTo>
                      <a:pt x="112" y="54"/>
                    </a:lnTo>
                    <a:lnTo>
                      <a:pt x="109" y="52"/>
                    </a:lnTo>
                    <a:lnTo>
                      <a:pt x="107" y="49"/>
                    </a:lnTo>
                    <a:lnTo>
                      <a:pt x="103" y="48"/>
                    </a:lnTo>
                    <a:lnTo>
                      <a:pt x="100" y="48"/>
                    </a:lnTo>
                    <a:lnTo>
                      <a:pt x="99" y="48"/>
                    </a:lnTo>
                    <a:lnTo>
                      <a:pt x="97" y="49"/>
                    </a:lnTo>
                    <a:lnTo>
                      <a:pt x="99" y="51"/>
                    </a:lnTo>
                    <a:lnTo>
                      <a:pt x="100" y="53"/>
                    </a:lnTo>
                    <a:lnTo>
                      <a:pt x="100" y="54"/>
                    </a:lnTo>
                    <a:lnTo>
                      <a:pt x="100" y="56"/>
                    </a:lnTo>
                    <a:lnTo>
                      <a:pt x="99" y="56"/>
                    </a:lnTo>
                    <a:lnTo>
                      <a:pt x="97" y="54"/>
                    </a:lnTo>
                    <a:lnTo>
                      <a:pt x="95" y="51"/>
                    </a:lnTo>
                    <a:lnTo>
                      <a:pt x="88" y="45"/>
                    </a:lnTo>
                    <a:lnTo>
                      <a:pt x="84" y="44"/>
                    </a:lnTo>
                    <a:lnTo>
                      <a:pt x="82" y="44"/>
                    </a:lnTo>
                    <a:lnTo>
                      <a:pt x="81" y="44"/>
                    </a:lnTo>
                    <a:lnTo>
                      <a:pt x="81" y="45"/>
                    </a:lnTo>
                    <a:lnTo>
                      <a:pt x="82" y="47"/>
                    </a:lnTo>
                    <a:lnTo>
                      <a:pt x="83" y="49"/>
                    </a:lnTo>
                    <a:lnTo>
                      <a:pt x="82" y="51"/>
                    </a:lnTo>
                    <a:lnTo>
                      <a:pt x="79" y="49"/>
                    </a:lnTo>
                    <a:lnTo>
                      <a:pt x="75" y="45"/>
                    </a:lnTo>
                    <a:lnTo>
                      <a:pt x="72" y="41"/>
                    </a:lnTo>
                    <a:lnTo>
                      <a:pt x="68" y="38"/>
                    </a:lnTo>
                    <a:lnTo>
                      <a:pt x="66" y="34"/>
                    </a:lnTo>
                    <a:lnTo>
                      <a:pt x="66" y="30"/>
                    </a:lnTo>
                    <a:lnTo>
                      <a:pt x="66" y="26"/>
                    </a:lnTo>
                    <a:lnTo>
                      <a:pt x="69" y="22"/>
                    </a:lnTo>
                    <a:lnTo>
                      <a:pt x="73" y="19"/>
                    </a:lnTo>
                    <a:lnTo>
                      <a:pt x="77" y="18"/>
                    </a:lnTo>
                    <a:lnTo>
                      <a:pt x="82" y="19"/>
                    </a:lnTo>
                    <a:lnTo>
                      <a:pt x="88" y="22"/>
                    </a:lnTo>
                    <a:lnTo>
                      <a:pt x="96" y="29"/>
                    </a:lnTo>
                    <a:lnTo>
                      <a:pt x="103" y="32"/>
                    </a:lnTo>
                    <a:lnTo>
                      <a:pt x="110" y="34"/>
                    </a:lnTo>
                    <a:lnTo>
                      <a:pt x="113" y="32"/>
                    </a:lnTo>
                    <a:lnTo>
                      <a:pt x="114" y="31"/>
                    </a:lnTo>
                    <a:lnTo>
                      <a:pt x="113" y="31"/>
                    </a:lnTo>
                    <a:lnTo>
                      <a:pt x="105" y="27"/>
                    </a:lnTo>
                    <a:lnTo>
                      <a:pt x="96" y="21"/>
                    </a:lnTo>
                    <a:lnTo>
                      <a:pt x="90" y="17"/>
                    </a:lnTo>
                    <a:lnTo>
                      <a:pt x="84" y="13"/>
                    </a:lnTo>
                    <a:lnTo>
                      <a:pt x="86" y="13"/>
                    </a:lnTo>
                    <a:lnTo>
                      <a:pt x="87" y="13"/>
                    </a:lnTo>
                    <a:lnTo>
                      <a:pt x="91" y="16"/>
                    </a:lnTo>
                    <a:lnTo>
                      <a:pt x="99" y="19"/>
                    </a:lnTo>
                    <a:lnTo>
                      <a:pt x="109" y="26"/>
                    </a:lnTo>
                    <a:lnTo>
                      <a:pt x="114" y="27"/>
                    </a:lnTo>
                    <a:lnTo>
                      <a:pt x="118" y="27"/>
                    </a:lnTo>
                    <a:lnTo>
                      <a:pt x="121" y="27"/>
                    </a:lnTo>
                    <a:lnTo>
                      <a:pt x="125" y="25"/>
                    </a:lnTo>
                    <a:lnTo>
                      <a:pt x="126" y="22"/>
                    </a:lnTo>
                    <a:lnTo>
                      <a:pt x="127" y="18"/>
                    </a:lnTo>
                    <a:lnTo>
                      <a:pt x="126" y="16"/>
                    </a:lnTo>
                    <a:lnTo>
                      <a:pt x="125" y="14"/>
                    </a:lnTo>
                    <a:lnTo>
                      <a:pt x="125" y="13"/>
                    </a:lnTo>
                    <a:lnTo>
                      <a:pt x="123" y="14"/>
                    </a:lnTo>
                    <a:lnTo>
                      <a:pt x="123" y="18"/>
                    </a:lnTo>
                    <a:lnTo>
                      <a:pt x="122" y="18"/>
                    </a:lnTo>
                    <a:lnTo>
                      <a:pt x="121" y="21"/>
                    </a:lnTo>
                    <a:lnTo>
                      <a:pt x="119" y="21"/>
                    </a:lnTo>
                    <a:lnTo>
                      <a:pt x="118" y="22"/>
                    </a:lnTo>
                    <a:lnTo>
                      <a:pt x="113" y="21"/>
                    </a:lnTo>
                    <a:lnTo>
                      <a:pt x="105" y="16"/>
                    </a:lnTo>
                    <a:lnTo>
                      <a:pt x="94" y="9"/>
                    </a:lnTo>
                    <a:lnTo>
                      <a:pt x="88" y="8"/>
                    </a:lnTo>
                    <a:lnTo>
                      <a:pt x="83" y="8"/>
                    </a:lnTo>
                    <a:lnTo>
                      <a:pt x="79" y="8"/>
                    </a:lnTo>
                    <a:lnTo>
                      <a:pt x="75" y="9"/>
                    </a:lnTo>
                    <a:lnTo>
                      <a:pt x="72" y="12"/>
                    </a:lnTo>
                    <a:lnTo>
                      <a:pt x="68" y="14"/>
                    </a:lnTo>
                    <a:lnTo>
                      <a:pt x="65" y="17"/>
                    </a:lnTo>
                    <a:lnTo>
                      <a:pt x="64" y="21"/>
                    </a:lnTo>
                    <a:lnTo>
                      <a:pt x="62" y="25"/>
                    </a:lnTo>
                    <a:lnTo>
                      <a:pt x="61" y="30"/>
                    </a:lnTo>
                    <a:lnTo>
                      <a:pt x="62" y="35"/>
                    </a:lnTo>
                    <a:lnTo>
                      <a:pt x="64" y="40"/>
                    </a:lnTo>
                    <a:lnTo>
                      <a:pt x="66" y="45"/>
                    </a:lnTo>
                    <a:lnTo>
                      <a:pt x="70" y="49"/>
                    </a:lnTo>
                    <a:lnTo>
                      <a:pt x="77" y="53"/>
                    </a:lnTo>
                    <a:lnTo>
                      <a:pt x="84" y="56"/>
                    </a:lnTo>
                    <a:lnTo>
                      <a:pt x="104" y="61"/>
                    </a:lnTo>
                    <a:lnTo>
                      <a:pt x="113" y="63"/>
                    </a:lnTo>
                    <a:lnTo>
                      <a:pt x="118" y="66"/>
                    </a:lnTo>
                    <a:lnTo>
                      <a:pt x="121" y="70"/>
                    </a:lnTo>
                    <a:lnTo>
                      <a:pt x="122" y="73"/>
                    </a:lnTo>
                    <a:lnTo>
                      <a:pt x="122" y="76"/>
                    </a:lnTo>
                    <a:lnTo>
                      <a:pt x="119" y="79"/>
                    </a:lnTo>
                    <a:lnTo>
                      <a:pt x="117" y="80"/>
                    </a:lnTo>
                    <a:lnTo>
                      <a:pt x="112" y="82"/>
                    </a:lnTo>
                    <a:lnTo>
                      <a:pt x="108" y="82"/>
                    </a:lnTo>
                    <a:lnTo>
                      <a:pt x="90" y="76"/>
                    </a:lnTo>
                    <a:lnTo>
                      <a:pt x="78" y="74"/>
                    </a:lnTo>
                    <a:lnTo>
                      <a:pt x="66" y="73"/>
                    </a:lnTo>
                    <a:lnTo>
                      <a:pt x="59" y="74"/>
                    </a:lnTo>
                    <a:lnTo>
                      <a:pt x="51" y="76"/>
                    </a:lnTo>
                    <a:lnTo>
                      <a:pt x="44" y="80"/>
                    </a:lnTo>
                    <a:lnTo>
                      <a:pt x="39" y="86"/>
                    </a:lnTo>
                    <a:lnTo>
                      <a:pt x="38" y="87"/>
                    </a:lnTo>
                    <a:lnTo>
                      <a:pt x="37" y="86"/>
                    </a:lnTo>
                    <a:lnTo>
                      <a:pt x="34" y="84"/>
                    </a:lnTo>
                    <a:lnTo>
                      <a:pt x="31" y="83"/>
                    </a:lnTo>
                    <a:lnTo>
                      <a:pt x="27" y="82"/>
                    </a:lnTo>
                    <a:lnTo>
                      <a:pt x="25" y="83"/>
                    </a:lnTo>
                    <a:lnTo>
                      <a:pt x="22" y="84"/>
                    </a:lnTo>
                    <a:lnTo>
                      <a:pt x="21" y="83"/>
                    </a:lnTo>
                    <a:lnTo>
                      <a:pt x="18" y="79"/>
                    </a:lnTo>
                    <a:lnTo>
                      <a:pt x="16" y="74"/>
                    </a:lnTo>
                    <a:lnTo>
                      <a:pt x="16" y="67"/>
                    </a:lnTo>
                    <a:lnTo>
                      <a:pt x="16" y="66"/>
                    </a:lnTo>
                    <a:lnTo>
                      <a:pt x="17" y="65"/>
                    </a:lnTo>
                    <a:lnTo>
                      <a:pt x="18" y="66"/>
                    </a:lnTo>
                    <a:lnTo>
                      <a:pt x="20" y="71"/>
                    </a:lnTo>
                    <a:lnTo>
                      <a:pt x="21" y="75"/>
                    </a:lnTo>
                    <a:lnTo>
                      <a:pt x="24" y="76"/>
                    </a:lnTo>
                    <a:lnTo>
                      <a:pt x="25" y="74"/>
                    </a:lnTo>
                    <a:lnTo>
                      <a:pt x="27" y="71"/>
                    </a:lnTo>
                    <a:lnTo>
                      <a:pt x="27" y="69"/>
                    </a:lnTo>
                    <a:lnTo>
                      <a:pt x="29" y="69"/>
                    </a:lnTo>
                    <a:lnTo>
                      <a:pt x="30" y="69"/>
                    </a:lnTo>
                    <a:lnTo>
                      <a:pt x="31" y="73"/>
                    </a:lnTo>
                    <a:lnTo>
                      <a:pt x="33" y="75"/>
                    </a:lnTo>
                    <a:lnTo>
                      <a:pt x="34" y="78"/>
                    </a:lnTo>
                    <a:lnTo>
                      <a:pt x="37" y="79"/>
                    </a:lnTo>
                    <a:lnTo>
                      <a:pt x="38" y="78"/>
                    </a:lnTo>
                    <a:lnTo>
                      <a:pt x="39" y="74"/>
                    </a:lnTo>
                    <a:lnTo>
                      <a:pt x="39" y="73"/>
                    </a:lnTo>
                    <a:lnTo>
                      <a:pt x="39" y="70"/>
                    </a:lnTo>
                    <a:lnTo>
                      <a:pt x="39" y="69"/>
                    </a:lnTo>
                    <a:lnTo>
                      <a:pt x="40" y="69"/>
                    </a:lnTo>
                    <a:lnTo>
                      <a:pt x="44" y="71"/>
                    </a:lnTo>
                    <a:lnTo>
                      <a:pt x="46" y="73"/>
                    </a:lnTo>
                    <a:lnTo>
                      <a:pt x="48" y="71"/>
                    </a:lnTo>
                    <a:lnTo>
                      <a:pt x="48" y="70"/>
                    </a:lnTo>
                    <a:lnTo>
                      <a:pt x="46" y="67"/>
                    </a:lnTo>
                    <a:lnTo>
                      <a:pt x="43" y="60"/>
                    </a:lnTo>
                    <a:lnTo>
                      <a:pt x="42" y="58"/>
                    </a:lnTo>
                    <a:lnTo>
                      <a:pt x="40" y="58"/>
                    </a:lnTo>
                    <a:lnTo>
                      <a:pt x="38" y="60"/>
                    </a:lnTo>
                    <a:lnTo>
                      <a:pt x="37" y="60"/>
                    </a:lnTo>
                    <a:lnTo>
                      <a:pt x="35" y="60"/>
                    </a:lnTo>
                    <a:lnTo>
                      <a:pt x="34" y="58"/>
                    </a:lnTo>
                    <a:lnTo>
                      <a:pt x="38" y="54"/>
                    </a:lnTo>
                    <a:lnTo>
                      <a:pt x="39" y="53"/>
                    </a:lnTo>
                    <a:lnTo>
                      <a:pt x="40" y="51"/>
                    </a:lnTo>
                    <a:lnTo>
                      <a:pt x="40" y="47"/>
                    </a:lnTo>
                    <a:lnTo>
                      <a:pt x="42" y="45"/>
                    </a:lnTo>
                    <a:lnTo>
                      <a:pt x="42" y="39"/>
                    </a:lnTo>
                    <a:lnTo>
                      <a:pt x="44" y="27"/>
                    </a:lnTo>
                    <a:lnTo>
                      <a:pt x="44" y="26"/>
                    </a:lnTo>
                    <a:lnTo>
                      <a:pt x="46" y="29"/>
                    </a:lnTo>
                    <a:lnTo>
                      <a:pt x="46" y="30"/>
                    </a:lnTo>
                    <a:lnTo>
                      <a:pt x="46" y="31"/>
                    </a:lnTo>
                    <a:lnTo>
                      <a:pt x="46" y="34"/>
                    </a:lnTo>
                    <a:lnTo>
                      <a:pt x="47" y="35"/>
                    </a:lnTo>
                    <a:lnTo>
                      <a:pt x="48" y="34"/>
                    </a:lnTo>
                    <a:lnTo>
                      <a:pt x="49" y="32"/>
                    </a:lnTo>
                    <a:lnTo>
                      <a:pt x="51" y="29"/>
                    </a:lnTo>
                    <a:lnTo>
                      <a:pt x="51" y="25"/>
                    </a:lnTo>
                    <a:lnTo>
                      <a:pt x="49" y="21"/>
                    </a:lnTo>
                    <a:lnTo>
                      <a:pt x="48" y="19"/>
                    </a:lnTo>
                    <a:lnTo>
                      <a:pt x="47" y="19"/>
                    </a:lnTo>
                    <a:lnTo>
                      <a:pt x="46" y="19"/>
                    </a:lnTo>
                    <a:lnTo>
                      <a:pt x="44" y="19"/>
                    </a:lnTo>
                    <a:lnTo>
                      <a:pt x="43" y="19"/>
                    </a:lnTo>
                    <a:lnTo>
                      <a:pt x="43" y="17"/>
                    </a:lnTo>
                    <a:lnTo>
                      <a:pt x="43" y="16"/>
                    </a:lnTo>
                    <a:lnTo>
                      <a:pt x="42" y="12"/>
                    </a:lnTo>
                    <a:lnTo>
                      <a:pt x="42" y="8"/>
                    </a:lnTo>
                    <a:lnTo>
                      <a:pt x="42" y="6"/>
                    </a:lnTo>
                    <a:lnTo>
                      <a:pt x="40" y="6"/>
                    </a:lnTo>
                    <a:lnTo>
                      <a:pt x="38" y="9"/>
                    </a:lnTo>
                    <a:lnTo>
                      <a:pt x="35" y="10"/>
                    </a:lnTo>
                    <a:lnTo>
                      <a:pt x="33" y="13"/>
                    </a:lnTo>
                    <a:lnTo>
                      <a:pt x="31" y="13"/>
                    </a:lnTo>
                    <a:lnTo>
                      <a:pt x="30" y="13"/>
                    </a:lnTo>
                    <a:lnTo>
                      <a:pt x="30" y="10"/>
                    </a:lnTo>
                    <a:lnTo>
                      <a:pt x="30" y="9"/>
                    </a:lnTo>
                    <a:lnTo>
                      <a:pt x="30" y="6"/>
                    </a:lnTo>
                    <a:lnTo>
                      <a:pt x="26" y="1"/>
                    </a:lnTo>
                    <a:lnTo>
                      <a:pt x="25" y="0"/>
                    </a:lnTo>
                    <a:lnTo>
                      <a:pt x="25" y="1"/>
                    </a:lnTo>
                    <a:lnTo>
                      <a:pt x="22" y="5"/>
                    </a:lnTo>
                    <a:lnTo>
                      <a:pt x="21" y="9"/>
                    </a:lnTo>
                    <a:lnTo>
                      <a:pt x="21" y="13"/>
                    </a:lnTo>
                    <a:lnTo>
                      <a:pt x="20" y="14"/>
                    </a:lnTo>
                    <a:lnTo>
                      <a:pt x="18" y="13"/>
                    </a:lnTo>
                    <a:lnTo>
                      <a:pt x="14" y="10"/>
                    </a:lnTo>
                    <a:lnTo>
                      <a:pt x="11" y="8"/>
                    </a:lnTo>
                    <a:lnTo>
                      <a:pt x="11" y="9"/>
                    </a:lnTo>
                    <a:lnTo>
                      <a:pt x="9" y="13"/>
                    </a:lnTo>
                    <a:lnTo>
                      <a:pt x="9" y="16"/>
                    </a:lnTo>
                    <a:lnTo>
                      <a:pt x="9" y="18"/>
                    </a:lnTo>
                    <a:lnTo>
                      <a:pt x="8" y="21"/>
                    </a:lnTo>
                    <a:lnTo>
                      <a:pt x="8" y="19"/>
                    </a:lnTo>
                    <a:lnTo>
                      <a:pt x="7" y="19"/>
                    </a:lnTo>
                    <a:lnTo>
                      <a:pt x="5" y="18"/>
                    </a:lnTo>
                    <a:lnTo>
                      <a:pt x="2" y="19"/>
                    </a:lnTo>
                    <a:lnTo>
                      <a:pt x="0" y="21"/>
                    </a:lnTo>
                    <a:lnTo>
                      <a:pt x="0" y="23"/>
                    </a:lnTo>
                    <a:lnTo>
                      <a:pt x="0" y="26"/>
                    </a:lnTo>
                    <a:lnTo>
                      <a:pt x="4" y="31"/>
                    </a:lnTo>
                    <a:lnTo>
                      <a:pt x="7" y="35"/>
                    </a:lnTo>
                    <a:lnTo>
                      <a:pt x="8" y="32"/>
                    </a:lnTo>
                    <a:lnTo>
                      <a:pt x="8" y="31"/>
                    </a:lnTo>
                    <a:lnTo>
                      <a:pt x="7" y="29"/>
                    </a:lnTo>
                    <a:lnTo>
                      <a:pt x="8" y="27"/>
                    </a:lnTo>
                    <a:lnTo>
                      <a:pt x="9" y="27"/>
                    </a:lnTo>
                    <a:lnTo>
                      <a:pt x="11" y="30"/>
                    </a:lnTo>
                    <a:lnTo>
                      <a:pt x="12" y="38"/>
                    </a:lnTo>
                    <a:lnTo>
                      <a:pt x="12" y="44"/>
                    </a:lnTo>
                    <a:lnTo>
                      <a:pt x="14" y="51"/>
                    </a:lnTo>
                    <a:lnTo>
                      <a:pt x="17" y="54"/>
                    </a:lnTo>
                    <a:lnTo>
                      <a:pt x="18" y="57"/>
                    </a:lnTo>
                    <a:lnTo>
                      <a:pt x="22" y="60"/>
                    </a:lnTo>
                    <a:lnTo>
                      <a:pt x="21" y="61"/>
                    </a:lnTo>
                    <a:lnTo>
                      <a:pt x="17" y="60"/>
                    </a:lnTo>
                    <a:lnTo>
                      <a:pt x="16" y="60"/>
                    </a:lnTo>
                    <a:lnTo>
                      <a:pt x="13" y="60"/>
                    </a:lnTo>
                    <a:lnTo>
                      <a:pt x="12" y="61"/>
                    </a:lnTo>
                    <a:lnTo>
                      <a:pt x="12" y="67"/>
                    </a:lnTo>
                    <a:lnTo>
                      <a:pt x="12" y="73"/>
                    </a:lnTo>
                    <a:lnTo>
                      <a:pt x="14" y="79"/>
                    </a:lnTo>
                    <a:lnTo>
                      <a:pt x="17" y="84"/>
                    </a:lnTo>
                    <a:lnTo>
                      <a:pt x="21" y="88"/>
                    </a:lnTo>
                    <a:lnTo>
                      <a:pt x="29" y="95"/>
                    </a:lnTo>
                    <a:lnTo>
                      <a:pt x="34" y="101"/>
                    </a:lnTo>
                    <a:lnTo>
                      <a:pt x="35" y="104"/>
                    </a:lnTo>
                    <a:lnTo>
                      <a:pt x="37" y="108"/>
                    </a:lnTo>
                    <a:lnTo>
                      <a:pt x="35" y="110"/>
                    </a:lnTo>
                    <a:lnTo>
                      <a:pt x="33" y="114"/>
                    </a:lnTo>
                    <a:lnTo>
                      <a:pt x="27" y="118"/>
                    </a:lnTo>
                    <a:lnTo>
                      <a:pt x="21" y="120"/>
                    </a:lnTo>
                    <a:lnTo>
                      <a:pt x="16" y="122"/>
                    </a:lnTo>
                    <a:lnTo>
                      <a:pt x="13" y="124"/>
                    </a:lnTo>
                    <a:lnTo>
                      <a:pt x="11" y="126"/>
                    </a:lnTo>
                    <a:lnTo>
                      <a:pt x="9" y="130"/>
                    </a:lnTo>
                    <a:lnTo>
                      <a:pt x="8" y="135"/>
                    </a:lnTo>
                    <a:lnTo>
                      <a:pt x="13" y="135"/>
                    </a:lnTo>
                    <a:lnTo>
                      <a:pt x="16" y="135"/>
                    </a:lnTo>
                    <a:lnTo>
                      <a:pt x="18" y="133"/>
                    </a:lnTo>
                    <a:lnTo>
                      <a:pt x="20" y="131"/>
                    </a:lnTo>
                    <a:lnTo>
                      <a:pt x="20" y="130"/>
                    </a:lnTo>
                    <a:lnTo>
                      <a:pt x="21" y="128"/>
                    </a:lnTo>
                    <a:lnTo>
                      <a:pt x="24" y="127"/>
                    </a:lnTo>
                    <a:lnTo>
                      <a:pt x="26" y="126"/>
                    </a:lnTo>
                    <a:lnTo>
                      <a:pt x="26" y="124"/>
                    </a:lnTo>
                    <a:lnTo>
                      <a:pt x="27" y="126"/>
                    </a:lnTo>
                    <a:lnTo>
                      <a:pt x="27" y="127"/>
                    </a:lnTo>
                    <a:lnTo>
                      <a:pt x="26" y="133"/>
                    </a:lnTo>
                    <a:lnTo>
                      <a:pt x="27" y="139"/>
                    </a:lnTo>
                    <a:lnTo>
                      <a:pt x="29" y="143"/>
                    </a:lnTo>
                    <a:lnTo>
                      <a:pt x="30" y="140"/>
                    </a:lnTo>
                    <a:lnTo>
                      <a:pt x="33" y="136"/>
                    </a:lnTo>
                    <a:lnTo>
                      <a:pt x="35" y="131"/>
                    </a:lnTo>
                    <a:lnTo>
                      <a:pt x="37" y="126"/>
                    </a:lnTo>
                    <a:lnTo>
                      <a:pt x="37" y="124"/>
                    </a:lnTo>
                    <a:lnTo>
                      <a:pt x="37" y="120"/>
                    </a:lnTo>
                    <a:lnTo>
                      <a:pt x="38" y="119"/>
                    </a:lnTo>
                    <a:lnTo>
                      <a:pt x="38" y="118"/>
                    </a:lnTo>
                    <a:lnTo>
                      <a:pt x="40" y="120"/>
                    </a:lnTo>
                    <a:lnTo>
                      <a:pt x="42" y="122"/>
                    </a:lnTo>
                    <a:lnTo>
                      <a:pt x="44" y="118"/>
                    </a:lnTo>
                    <a:lnTo>
                      <a:pt x="44" y="115"/>
                    </a:lnTo>
                    <a:lnTo>
                      <a:pt x="44" y="113"/>
                    </a:lnTo>
                    <a:lnTo>
                      <a:pt x="44" y="110"/>
                    </a:lnTo>
                    <a:lnTo>
                      <a:pt x="44" y="109"/>
                    </a:lnTo>
                    <a:lnTo>
                      <a:pt x="46" y="109"/>
                    </a:lnTo>
                    <a:lnTo>
                      <a:pt x="47" y="109"/>
                    </a:lnTo>
                    <a:lnTo>
                      <a:pt x="48" y="110"/>
                    </a:lnTo>
                    <a:lnTo>
                      <a:pt x="49" y="111"/>
                    </a:lnTo>
                    <a:lnTo>
                      <a:pt x="52" y="109"/>
                    </a:lnTo>
                    <a:lnTo>
                      <a:pt x="53" y="104"/>
                    </a:lnTo>
                    <a:lnTo>
                      <a:pt x="53" y="102"/>
                    </a:lnTo>
                    <a:lnTo>
                      <a:pt x="48" y="98"/>
                    </a:lnTo>
                    <a:lnTo>
                      <a:pt x="47" y="93"/>
                    </a:lnTo>
                    <a:lnTo>
                      <a:pt x="48" y="91"/>
                    </a:lnTo>
                    <a:lnTo>
                      <a:pt x="49" y="87"/>
                    </a:lnTo>
                    <a:lnTo>
                      <a:pt x="51" y="83"/>
                    </a:lnTo>
                    <a:lnTo>
                      <a:pt x="52" y="84"/>
                    </a:lnTo>
                    <a:lnTo>
                      <a:pt x="52" y="86"/>
                    </a:lnTo>
                    <a:lnTo>
                      <a:pt x="51" y="89"/>
                    </a:lnTo>
                    <a:lnTo>
                      <a:pt x="52" y="91"/>
                    </a:lnTo>
                    <a:lnTo>
                      <a:pt x="53" y="91"/>
                    </a:lnTo>
                    <a:lnTo>
                      <a:pt x="56" y="91"/>
                    </a:lnTo>
                    <a:lnTo>
                      <a:pt x="62" y="88"/>
                    </a:lnTo>
                    <a:lnTo>
                      <a:pt x="68" y="87"/>
                    </a:lnTo>
                    <a:lnTo>
                      <a:pt x="70" y="88"/>
                    </a:lnTo>
                    <a:lnTo>
                      <a:pt x="74" y="89"/>
                    </a:lnTo>
                    <a:lnTo>
                      <a:pt x="75" y="89"/>
                    </a:lnTo>
                    <a:lnTo>
                      <a:pt x="77" y="89"/>
                    </a:lnTo>
                    <a:lnTo>
                      <a:pt x="77" y="88"/>
                    </a:lnTo>
                    <a:lnTo>
                      <a:pt x="75" y="87"/>
                    </a:lnTo>
                    <a:lnTo>
                      <a:pt x="74" y="84"/>
                    </a:lnTo>
                    <a:lnTo>
                      <a:pt x="75" y="83"/>
                    </a:lnTo>
                    <a:lnTo>
                      <a:pt x="78" y="84"/>
                    </a:lnTo>
                    <a:lnTo>
                      <a:pt x="81" y="89"/>
                    </a:lnTo>
                    <a:lnTo>
                      <a:pt x="86" y="105"/>
                    </a:lnTo>
                    <a:lnTo>
                      <a:pt x="88" y="111"/>
                    </a:lnTo>
                    <a:lnTo>
                      <a:pt x="91" y="115"/>
                    </a:lnTo>
                    <a:lnTo>
                      <a:pt x="94" y="119"/>
                    </a:lnTo>
                    <a:lnTo>
                      <a:pt x="100" y="122"/>
                    </a:lnTo>
                    <a:lnTo>
                      <a:pt x="105" y="126"/>
                    </a:lnTo>
                    <a:lnTo>
                      <a:pt x="109" y="130"/>
                    </a:lnTo>
                    <a:lnTo>
                      <a:pt x="112" y="135"/>
                    </a:lnTo>
                    <a:lnTo>
                      <a:pt x="112" y="140"/>
                    </a:lnTo>
                    <a:lnTo>
                      <a:pt x="110" y="153"/>
                    </a:lnTo>
                    <a:lnTo>
                      <a:pt x="105" y="170"/>
                    </a:lnTo>
                    <a:lnTo>
                      <a:pt x="104" y="179"/>
                    </a:lnTo>
                    <a:lnTo>
                      <a:pt x="105" y="187"/>
                    </a:lnTo>
                    <a:lnTo>
                      <a:pt x="107" y="190"/>
                    </a:lnTo>
                    <a:lnTo>
                      <a:pt x="108" y="193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93" name="Freeform 355"/>
              <p:cNvSpPr/>
              <p:nvPr userDrawn="1"/>
            </p:nvSpPr>
            <p:spPr bwMode="auto">
              <a:xfrm>
                <a:off x="21" y="114"/>
                <a:ext cx="43" cy="64"/>
              </a:xfrm>
              <a:custGeom>
                <a:gdLst>
                  <a:gd name="T0" fmla="*/ 113 w 129"/>
                  <a:gd name="T1" fmla="*/ 175 h 193"/>
                  <a:gd name="T2" fmla="*/ 119 w 129"/>
                  <a:gd name="T3" fmla="*/ 175 h 193"/>
                  <a:gd name="T4" fmla="*/ 117 w 129"/>
                  <a:gd name="T5" fmla="*/ 155 h 193"/>
                  <a:gd name="T6" fmla="*/ 122 w 129"/>
                  <a:gd name="T7" fmla="*/ 148 h 193"/>
                  <a:gd name="T8" fmla="*/ 122 w 129"/>
                  <a:gd name="T9" fmla="*/ 140 h 193"/>
                  <a:gd name="T10" fmla="*/ 123 w 129"/>
                  <a:gd name="T11" fmla="*/ 124 h 193"/>
                  <a:gd name="T12" fmla="*/ 105 w 129"/>
                  <a:gd name="T13" fmla="*/ 104 h 193"/>
                  <a:gd name="T14" fmla="*/ 94 w 129"/>
                  <a:gd name="T15" fmla="*/ 82 h 193"/>
                  <a:gd name="T16" fmla="*/ 127 w 129"/>
                  <a:gd name="T17" fmla="*/ 78 h 193"/>
                  <a:gd name="T18" fmla="*/ 117 w 129"/>
                  <a:gd name="T19" fmla="*/ 53 h 193"/>
                  <a:gd name="T20" fmla="*/ 112 w 129"/>
                  <a:gd name="T21" fmla="*/ 54 h 193"/>
                  <a:gd name="T22" fmla="*/ 97 w 129"/>
                  <a:gd name="T23" fmla="*/ 49 h 193"/>
                  <a:gd name="T24" fmla="*/ 97 w 129"/>
                  <a:gd name="T25" fmla="*/ 54 h 193"/>
                  <a:gd name="T26" fmla="*/ 81 w 129"/>
                  <a:gd name="T27" fmla="*/ 45 h 193"/>
                  <a:gd name="T28" fmla="*/ 72 w 129"/>
                  <a:gd name="T29" fmla="*/ 41 h 193"/>
                  <a:gd name="T30" fmla="*/ 73 w 129"/>
                  <a:gd name="T31" fmla="*/ 19 h 193"/>
                  <a:gd name="T32" fmla="*/ 110 w 129"/>
                  <a:gd name="T33" fmla="*/ 34 h 193"/>
                  <a:gd name="T34" fmla="*/ 90 w 129"/>
                  <a:gd name="T35" fmla="*/ 17 h 193"/>
                  <a:gd name="T36" fmla="*/ 109 w 129"/>
                  <a:gd name="T37" fmla="*/ 26 h 193"/>
                  <a:gd name="T38" fmla="*/ 127 w 129"/>
                  <a:gd name="T39" fmla="*/ 18 h 193"/>
                  <a:gd name="T40" fmla="*/ 122 w 129"/>
                  <a:gd name="T41" fmla="*/ 18 h 193"/>
                  <a:gd name="T42" fmla="*/ 94 w 129"/>
                  <a:gd name="T43" fmla="*/ 9 h 193"/>
                  <a:gd name="T44" fmla="*/ 68 w 129"/>
                  <a:gd name="T45" fmla="*/ 14 h 193"/>
                  <a:gd name="T46" fmla="*/ 64 w 129"/>
                  <a:gd name="T47" fmla="*/ 40 h 193"/>
                  <a:gd name="T48" fmla="*/ 113 w 129"/>
                  <a:gd name="T49" fmla="*/ 63 h 193"/>
                  <a:gd name="T50" fmla="*/ 117 w 129"/>
                  <a:gd name="T51" fmla="*/ 80 h 193"/>
                  <a:gd name="T52" fmla="*/ 59 w 129"/>
                  <a:gd name="T53" fmla="*/ 74 h 193"/>
                  <a:gd name="T54" fmla="*/ 34 w 129"/>
                  <a:gd name="T55" fmla="*/ 84 h 193"/>
                  <a:gd name="T56" fmla="*/ 18 w 129"/>
                  <a:gd name="T57" fmla="*/ 79 h 193"/>
                  <a:gd name="T58" fmla="*/ 20 w 129"/>
                  <a:gd name="T59" fmla="*/ 71 h 193"/>
                  <a:gd name="T60" fmla="*/ 29 w 129"/>
                  <a:gd name="T61" fmla="*/ 69 h 193"/>
                  <a:gd name="T62" fmla="*/ 38 w 129"/>
                  <a:gd name="T63" fmla="*/ 78 h 193"/>
                  <a:gd name="T64" fmla="*/ 44 w 129"/>
                  <a:gd name="T65" fmla="*/ 71 h 193"/>
                  <a:gd name="T66" fmla="*/ 42 w 129"/>
                  <a:gd name="T67" fmla="*/ 58 h 193"/>
                  <a:gd name="T68" fmla="*/ 38 w 129"/>
                  <a:gd name="T69" fmla="*/ 54 h 193"/>
                  <a:gd name="T70" fmla="*/ 44 w 129"/>
                  <a:gd name="T71" fmla="*/ 27 h 193"/>
                  <a:gd name="T72" fmla="*/ 47 w 129"/>
                  <a:gd name="T73" fmla="*/ 35 h 193"/>
                  <a:gd name="T74" fmla="*/ 48 w 129"/>
                  <a:gd name="T75" fmla="*/ 19 h 193"/>
                  <a:gd name="T76" fmla="*/ 43 w 129"/>
                  <a:gd name="T77" fmla="*/ 16 h 193"/>
                  <a:gd name="T78" fmla="*/ 35 w 129"/>
                  <a:gd name="T79" fmla="*/ 10 h 193"/>
                  <a:gd name="T80" fmla="*/ 30 w 129"/>
                  <a:gd name="T81" fmla="*/ 6 h 193"/>
                  <a:gd name="T82" fmla="*/ 21 w 129"/>
                  <a:gd name="T83" fmla="*/ 13 h 193"/>
                  <a:gd name="T84" fmla="*/ 9 w 129"/>
                  <a:gd name="T85" fmla="*/ 13 h 193"/>
                  <a:gd name="T86" fmla="*/ 5 w 129"/>
                  <a:gd name="T87" fmla="*/ 18 h 193"/>
                  <a:gd name="T88" fmla="*/ 7 w 129"/>
                  <a:gd name="T89" fmla="*/ 35 h 193"/>
                  <a:gd name="T90" fmla="*/ 11 w 129"/>
                  <a:gd name="T91" fmla="*/ 30 h 193"/>
                  <a:gd name="T92" fmla="*/ 22 w 129"/>
                  <a:gd name="T93" fmla="*/ 60 h 193"/>
                  <a:gd name="T94" fmla="*/ 12 w 129"/>
                  <a:gd name="T95" fmla="*/ 67 h 193"/>
                  <a:gd name="T96" fmla="*/ 34 w 129"/>
                  <a:gd name="T97" fmla="*/ 101 h 193"/>
                  <a:gd name="T98" fmla="*/ 21 w 129"/>
                  <a:gd name="T99" fmla="*/ 120 h 193"/>
                  <a:gd name="T100" fmla="*/ 13 w 129"/>
                  <a:gd name="T101" fmla="*/ 135 h 193"/>
                  <a:gd name="T102" fmla="*/ 24 w 129"/>
                  <a:gd name="T103" fmla="*/ 127 h 193"/>
                  <a:gd name="T104" fmla="*/ 27 w 129"/>
                  <a:gd name="T105" fmla="*/ 139 h 193"/>
                  <a:gd name="T106" fmla="*/ 37 w 129"/>
                  <a:gd name="T107" fmla="*/ 124 h 193"/>
                  <a:gd name="T108" fmla="*/ 44 w 129"/>
                  <a:gd name="T109" fmla="*/ 118 h 193"/>
                  <a:gd name="T110" fmla="*/ 47 w 129"/>
                  <a:gd name="T111" fmla="*/ 109 h 193"/>
                  <a:gd name="T112" fmla="*/ 48 w 129"/>
                  <a:gd name="T113" fmla="*/ 98 h 193"/>
                  <a:gd name="T114" fmla="*/ 52 w 129"/>
                  <a:gd name="T115" fmla="*/ 86 h 193"/>
                  <a:gd name="T116" fmla="*/ 68 w 129"/>
                  <a:gd name="T117" fmla="*/ 87 h 193"/>
                  <a:gd name="T118" fmla="*/ 75 w 129"/>
                  <a:gd name="T119" fmla="*/ 87 h 193"/>
                  <a:gd name="T120" fmla="*/ 88 w 129"/>
                  <a:gd name="T121" fmla="*/ 111 h 193"/>
                  <a:gd name="T122" fmla="*/ 112 w 129"/>
                  <a:gd name="T123" fmla="*/ 135 h 193"/>
                  <a:gd name="T124" fmla="*/ 107 w 129"/>
                  <a:gd name="T125" fmla="*/ 190 h 19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  <a:cxn ang="0">
                    <a:pos x="T124" y="T125"/>
                  </a:cxn>
                </a:cxnLst>
                <a:rect l="0" t="0" r="r" b="b"/>
                <a:pathLst>
                  <a:path w="129" h="193">
                    <a:moveTo>
                      <a:pt x="108" y="193"/>
                    </a:moveTo>
                    <a:lnTo>
                      <a:pt x="109" y="192"/>
                    </a:lnTo>
                    <a:lnTo>
                      <a:pt x="110" y="189"/>
                    </a:lnTo>
                    <a:lnTo>
                      <a:pt x="113" y="185"/>
                    </a:lnTo>
                    <a:lnTo>
                      <a:pt x="114" y="180"/>
                    </a:lnTo>
                    <a:lnTo>
                      <a:pt x="113" y="175"/>
                    </a:lnTo>
                    <a:lnTo>
                      <a:pt x="113" y="171"/>
                    </a:lnTo>
                    <a:lnTo>
                      <a:pt x="113" y="170"/>
                    </a:lnTo>
                    <a:lnTo>
                      <a:pt x="114" y="170"/>
                    </a:lnTo>
                    <a:lnTo>
                      <a:pt x="116" y="171"/>
                    </a:lnTo>
                    <a:lnTo>
                      <a:pt x="118" y="174"/>
                    </a:lnTo>
                    <a:lnTo>
                      <a:pt x="119" y="175"/>
                    </a:lnTo>
                    <a:lnTo>
                      <a:pt x="122" y="176"/>
                    </a:lnTo>
                    <a:lnTo>
                      <a:pt x="122" y="174"/>
                    </a:lnTo>
                    <a:lnTo>
                      <a:pt x="122" y="171"/>
                    </a:lnTo>
                    <a:lnTo>
                      <a:pt x="121" y="165"/>
                    </a:lnTo>
                    <a:lnTo>
                      <a:pt x="118" y="159"/>
                    </a:lnTo>
                    <a:lnTo>
                      <a:pt x="117" y="155"/>
                    </a:lnTo>
                    <a:lnTo>
                      <a:pt x="118" y="154"/>
                    </a:lnTo>
                    <a:lnTo>
                      <a:pt x="118" y="155"/>
                    </a:lnTo>
                    <a:lnTo>
                      <a:pt x="121" y="157"/>
                    </a:lnTo>
                    <a:lnTo>
                      <a:pt x="122" y="155"/>
                    </a:lnTo>
                    <a:lnTo>
                      <a:pt x="123" y="153"/>
                    </a:lnTo>
                    <a:lnTo>
                      <a:pt x="122" y="148"/>
                    </a:lnTo>
                    <a:lnTo>
                      <a:pt x="119" y="143"/>
                    </a:lnTo>
                    <a:lnTo>
                      <a:pt x="117" y="140"/>
                    </a:lnTo>
                    <a:lnTo>
                      <a:pt x="117" y="139"/>
                    </a:lnTo>
                    <a:lnTo>
                      <a:pt x="118" y="139"/>
                    </a:lnTo>
                    <a:lnTo>
                      <a:pt x="121" y="139"/>
                    </a:lnTo>
                    <a:lnTo>
                      <a:pt x="122" y="140"/>
                    </a:lnTo>
                    <a:lnTo>
                      <a:pt x="122" y="139"/>
                    </a:lnTo>
                    <a:lnTo>
                      <a:pt x="123" y="137"/>
                    </a:lnTo>
                    <a:lnTo>
                      <a:pt x="123" y="132"/>
                    </a:lnTo>
                    <a:lnTo>
                      <a:pt x="123" y="131"/>
                    </a:lnTo>
                    <a:lnTo>
                      <a:pt x="123" y="127"/>
                    </a:lnTo>
                    <a:lnTo>
                      <a:pt x="123" y="124"/>
                    </a:lnTo>
                    <a:lnTo>
                      <a:pt x="121" y="123"/>
                    </a:lnTo>
                    <a:lnTo>
                      <a:pt x="119" y="123"/>
                    </a:lnTo>
                    <a:lnTo>
                      <a:pt x="114" y="122"/>
                    </a:lnTo>
                    <a:lnTo>
                      <a:pt x="110" y="119"/>
                    </a:lnTo>
                    <a:lnTo>
                      <a:pt x="108" y="113"/>
                    </a:lnTo>
                    <a:lnTo>
                      <a:pt x="105" y="104"/>
                    </a:lnTo>
                    <a:lnTo>
                      <a:pt x="104" y="97"/>
                    </a:lnTo>
                    <a:lnTo>
                      <a:pt x="101" y="91"/>
                    </a:lnTo>
                    <a:lnTo>
                      <a:pt x="99" y="87"/>
                    </a:lnTo>
                    <a:lnTo>
                      <a:pt x="96" y="84"/>
                    </a:lnTo>
                    <a:lnTo>
                      <a:pt x="92" y="83"/>
                    </a:lnTo>
                    <a:lnTo>
                      <a:pt x="94" y="82"/>
                    </a:lnTo>
                    <a:lnTo>
                      <a:pt x="96" y="82"/>
                    </a:lnTo>
                    <a:lnTo>
                      <a:pt x="107" y="86"/>
                    </a:lnTo>
                    <a:lnTo>
                      <a:pt x="114" y="87"/>
                    </a:lnTo>
                    <a:lnTo>
                      <a:pt x="119" y="86"/>
                    </a:lnTo>
                    <a:lnTo>
                      <a:pt x="125" y="83"/>
                    </a:lnTo>
                    <a:lnTo>
                      <a:pt x="127" y="78"/>
                    </a:lnTo>
                    <a:lnTo>
                      <a:pt x="129" y="73"/>
                    </a:lnTo>
                    <a:lnTo>
                      <a:pt x="129" y="69"/>
                    </a:lnTo>
                    <a:lnTo>
                      <a:pt x="127" y="63"/>
                    </a:lnTo>
                    <a:lnTo>
                      <a:pt x="125" y="60"/>
                    </a:lnTo>
                    <a:lnTo>
                      <a:pt x="121" y="56"/>
                    </a:lnTo>
                    <a:lnTo>
                      <a:pt x="117" y="53"/>
                    </a:lnTo>
                    <a:lnTo>
                      <a:pt x="116" y="54"/>
                    </a:lnTo>
                    <a:lnTo>
                      <a:pt x="116" y="56"/>
                    </a:lnTo>
                    <a:lnTo>
                      <a:pt x="117" y="58"/>
                    </a:lnTo>
                    <a:lnTo>
                      <a:pt x="116" y="60"/>
                    </a:lnTo>
                    <a:lnTo>
                      <a:pt x="114" y="58"/>
                    </a:lnTo>
                    <a:lnTo>
                      <a:pt x="112" y="54"/>
                    </a:lnTo>
                    <a:lnTo>
                      <a:pt x="109" y="52"/>
                    </a:lnTo>
                    <a:lnTo>
                      <a:pt x="107" y="49"/>
                    </a:lnTo>
                    <a:lnTo>
                      <a:pt x="103" y="48"/>
                    </a:lnTo>
                    <a:lnTo>
                      <a:pt x="100" y="48"/>
                    </a:lnTo>
                    <a:lnTo>
                      <a:pt x="99" y="48"/>
                    </a:lnTo>
                    <a:lnTo>
                      <a:pt x="97" y="49"/>
                    </a:lnTo>
                    <a:lnTo>
                      <a:pt x="99" y="51"/>
                    </a:lnTo>
                    <a:lnTo>
                      <a:pt x="100" y="53"/>
                    </a:lnTo>
                    <a:lnTo>
                      <a:pt x="100" y="54"/>
                    </a:lnTo>
                    <a:lnTo>
                      <a:pt x="100" y="56"/>
                    </a:lnTo>
                    <a:lnTo>
                      <a:pt x="99" y="56"/>
                    </a:lnTo>
                    <a:lnTo>
                      <a:pt x="97" y="54"/>
                    </a:lnTo>
                    <a:lnTo>
                      <a:pt x="95" y="51"/>
                    </a:lnTo>
                    <a:lnTo>
                      <a:pt x="88" y="45"/>
                    </a:lnTo>
                    <a:lnTo>
                      <a:pt x="84" y="44"/>
                    </a:lnTo>
                    <a:lnTo>
                      <a:pt x="82" y="44"/>
                    </a:lnTo>
                    <a:lnTo>
                      <a:pt x="81" y="44"/>
                    </a:lnTo>
                    <a:lnTo>
                      <a:pt x="81" y="45"/>
                    </a:lnTo>
                    <a:lnTo>
                      <a:pt x="82" y="47"/>
                    </a:lnTo>
                    <a:lnTo>
                      <a:pt x="83" y="49"/>
                    </a:lnTo>
                    <a:lnTo>
                      <a:pt x="82" y="51"/>
                    </a:lnTo>
                    <a:lnTo>
                      <a:pt x="79" y="49"/>
                    </a:lnTo>
                    <a:lnTo>
                      <a:pt x="75" y="45"/>
                    </a:lnTo>
                    <a:lnTo>
                      <a:pt x="72" y="41"/>
                    </a:lnTo>
                    <a:lnTo>
                      <a:pt x="68" y="38"/>
                    </a:lnTo>
                    <a:lnTo>
                      <a:pt x="66" y="34"/>
                    </a:lnTo>
                    <a:lnTo>
                      <a:pt x="66" y="30"/>
                    </a:lnTo>
                    <a:lnTo>
                      <a:pt x="66" y="26"/>
                    </a:lnTo>
                    <a:lnTo>
                      <a:pt x="69" y="22"/>
                    </a:lnTo>
                    <a:lnTo>
                      <a:pt x="73" y="19"/>
                    </a:lnTo>
                    <a:lnTo>
                      <a:pt x="77" y="18"/>
                    </a:lnTo>
                    <a:lnTo>
                      <a:pt x="82" y="19"/>
                    </a:lnTo>
                    <a:lnTo>
                      <a:pt x="88" y="22"/>
                    </a:lnTo>
                    <a:lnTo>
                      <a:pt x="96" y="29"/>
                    </a:lnTo>
                    <a:lnTo>
                      <a:pt x="103" y="32"/>
                    </a:lnTo>
                    <a:lnTo>
                      <a:pt x="110" y="34"/>
                    </a:lnTo>
                    <a:lnTo>
                      <a:pt x="113" y="32"/>
                    </a:lnTo>
                    <a:lnTo>
                      <a:pt x="114" y="31"/>
                    </a:lnTo>
                    <a:lnTo>
                      <a:pt x="113" y="31"/>
                    </a:lnTo>
                    <a:lnTo>
                      <a:pt x="105" y="27"/>
                    </a:lnTo>
                    <a:lnTo>
                      <a:pt x="96" y="21"/>
                    </a:lnTo>
                    <a:lnTo>
                      <a:pt x="90" y="17"/>
                    </a:lnTo>
                    <a:lnTo>
                      <a:pt x="84" y="13"/>
                    </a:lnTo>
                    <a:lnTo>
                      <a:pt x="86" y="13"/>
                    </a:lnTo>
                    <a:lnTo>
                      <a:pt x="87" y="13"/>
                    </a:lnTo>
                    <a:lnTo>
                      <a:pt x="91" y="16"/>
                    </a:lnTo>
                    <a:lnTo>
                      <a:pt x="99" y="19"/>
                    </a:lnTo>
                    <a:lnTo>
                      <a:pt x="109" y="26"/>
                    </a:lnTo>
                    <a:lnTo>
                      <a:pt x="114" y="27"/>
                    </a:lnTo>
                    <a:lnTo>
                      <a:pt x="118" y="27"/>
                    </a:lnTo>
                    <a:lnTo>
                      <a:pt x="121" y="27"/>
                    </a:lnTo>
                    <a:lnTo>
                      <a:pt x="125" y="25"/>
                    </a:lnTo>
                    <a:lnTo>
                      <a:pt x="126" y="22"/>
                    </a:lnTo>
                    <a:lnTo>
                      <a:pt x="127" y="18"/>
                    </a:lnTo>
                    <a:lnTo>
                      <a:pt x="126" y="16"/>
                    </a:lnTo>
                    <a:lnTo>
                      <a:pt x="125" y="14"/>
                    </a:lnTo>
                    <a:lnTo>
                      <a:pt x="125" y="13"/>
                    </a:lnTo>
                    <a:lnTo>
                      <a:pt x="123" y="14"/>
                    </a:lnTo>
                    <a:lnTo>
                      <a:pt x="123" y="18"/>
                    </a:lnTo>
                    <a:lnTo>
                      <a:pt x="122" y="18"/>
                    </a:lnTo>
                    <a:lnTo>
                      <a:pt x="121" y="21"/>
                    </a:lnTo>
                    <a:lnTo>
                      <a:pt x="119" y="21"/>
                    </a:lnTo>
                    <a:lnTo>
                      <a:pt x="118" y="22"/>
                    </a:lnTo>
                    <a:lnTo>
                      <a:pt x="113" y="21"/>
                    </a:lnTo>
                    <a:lnTo>
                      <a:pt x="105" y="16"/>
                    </a:lnTo>
                    <a:lnTo>
                      <a:pt x="94" y="9"/>
                    </a:lnTo>
                    <a:lnTo>
                      <a:pt x="88" y="8"/>
                    </a:lnTo>
                    <a:lnTo>
                      <a:pt x="83" y="8"/>
                    </a:lnTo>
                    <a:lnTo>
                      <a:pt x="79" y="8"/>
                    </a:lnTo>
                    <a:lnTo>
                      <a:pt x="75" y="9"/>
                    </a:lnTo>
                    <a:lnTo>
                      <a:pt x="72" y="12"/>
                    </a:lnTo>
                    <a:lnTo>
                      <a:pt x="68" y="14"/>
                    </a:lnTo>
                    <a:lnTo>
                      <a:pt x="65" y="17"/>
                    </a:lnTo>
                    <a:lnTo>
                      <a:pt x="64" y="21"/>
                    </a:lnTo>
                    <a:lnTo>
                      <a:pt x="62" y="25"/>
                    </a:lnTo>
                    <a:lnTo>
                      <a:pt x="61" y="30"/>
                    </a:lnTo>
                    <a:lnTo>
                      <a:pt x="62" y="35"/>
                    </a:lnTo>
                    <a:lnTo>
                      <a:pt x="64" y="40"/>
                    </a:lnTo>
                    <a:lnTo>
                      <a:pt x="66" y="45"/>
                    </a:lnTo>
                    <a:lnTo>
                      <a:pt x="70" y="49"/>
                    </a:lnTo>
                    <a:lnTo>
                      <a:pt x="77" y="53"/>
                    </a:lnTo>
                    <a:lnTo>
                      <a:pt x="84" y="56"/>
                    </a:lnTo>
                    <a:lnTo>
                      <a:pt x="104" y="61"/>
                    </a:lnTo>
                    <a:lnTo>
                      <a:pt x="113" y="63"/>
                    </a:lnTo>
                    <a:lnTo>
                      <a:pt x="118" y="66"/>
                    </a:lnTo>
                    <a:lnTo>
                      <a:pt x="121" y="70"/>
                    </a:lnTo>
                    <a:lnTo>
                      <a:pt x="122" y="73"/>
                    </a:lnTo>
                    <a:lnTo>
                      <a:pt x="122" y="76"/>
                    </a:lnTo>
                    <a:lnTo>
                      <a:pt x="119" y="79"/>
                    </a:lnTo>
                    <a:lnTo>
                      <a:pt x="117" y="80"/>
                    </a:lnTo>
                    <a:lnTo>
                      <a:pt x="112" y="82"/>
                    </a:lnTo>
                    <a:lnTo>
                      <a:pt x="108" y="82"/>
                    </a:lnTo>
                    <a:lnTo>
                      <a:pt x="90" y="76"/>
                    </a:lnTo>
                    <a:lnTo>
                      <a:pt x="78" y="74"/>
                    </a:lnTo>
                    <a:lnTo>
                      <a:pt x="66" y="73"/>
                    </a:lnTo>
                    <a:lnTo>
                      <a:pt x="59" y="74"/>
                    </a:lnTo>
                    <a:lnTo>
                      <a:pt x="51" y="76"/>
                    </a:lnTo>
                    <a:lnTo>
                      <a:pt x="44" y="80"/>
                    </a:lnTo>
                    <a:lnTo>
                      <a:pt x="39" y="86"/>
                    </a:lnTo>
                    <a:lnTo>
                      <a:pt x="38" y="87"/>
                    </a:lnTo>
                    <a:lnTo>
                      <a:pt x="37" y="86"/>
                    </a:lnTo>
                    <a:lnTo>
                      <a:pt x="34" y="84"/>
                    </a:lnTo>
                    <a:lnTo>
                      <a:pt x="31" y="83"/>
                    </a:lnTo>
                    <a:lnTo>
                      <a:pt x="27" y="82"/>
                    </a:lnTo>
                    <a:lnTo>
                      <a:pt x="25" y="83"/>
                    </a:lnTo>
                    <a:lnTo>
                      <a:pt x="22" y="84"/>
                    </a:lnTo>
                    <a:lnTo>
                      <a:pt x="21" y="83"/>
                    </a:lnTo>
                    <a:lnTo>
                      <a:pt x="18" y="79"/>
                    </a:lnTo>
                    <a:lnTo>
                      <a:pt x="16" y="74"/>
                    </a:lnTo>
                    <a:lnTo>
                      <a:pt x="16" y="67"/>
                    </a:lnTo>
                    <a:lnTo>
                      <a:pt x="16" y="66"/>
                    </a:lnTo>
                    <a:lnTo>
                      <a:pt x="17" y="65"/>
                    </a:lnTo>
                    <a:lnTo>
                      <a:pt x="18" y="66"/>
                    </a:lnTo>
                    <a:lnTo>
                      <a:pt x="20" y="71"/>
                    </a:lnTo>
                    <a:lnTo>
                      <a:pt x="21" y="75"/>
                    </a:lnTo>
                    <a:lnTo>
                      <a:pt x="24" y="76"/>
                    </a:lnTo>
                    <a:lnTo>
                      <a:pt x="25" y="74"/>
                    </a:lnTo>
                    <a:lnTo>
                      <a:pt x="27" y="71"/>
                    </a:lnTo>
                    <a:lnTo>
                      <a:pt x="27" y="69"/>
                    </a:lnTo>
                    <a:lnTo>
                      <a:pt x="29" y="69"/>
                    </a:lnTo>
                    <a:lnTo>
                      <a:pt x="30" y="69"/>
                    </a:lnTo>
                    <a:lnTo>
                      <a:pt x="31" y="73"/>
                    </a:lnTo>
                    <a:lnTo>
                      <a:pt x="33" y="75"/>
                    </a:lnTo>
                    <a:lnTo>
                      <a:pt x="34" y="78"/>
                    </a:lnTo>
                    <a:lnTo>
                      <a:pt x="37" y="79"/>
                    </a:lnTo>
                    <a:lnTo>
                      <a:pt x="38" y="78"/>
                    </a:lnTo>
                    <a:lnTo>
                      <a:pt x="39" y="74"/>
                    </a:lnTo>
                    <a:lnTo>
                      <a:pt x="39" y="73"/>
                    </a:lnTo>
                    <a:lnTo>
                      <a:pt x="39" y="70"/>
                    </a:lnTo>
                    <a:lnTo>
                      <a:pt x="39" y="69"/>
                    </a:lnTo>
                    <a:lnTo>
                      <a:pt x="40" y="69"/>
                    </a:lnTo>
                    <a:lnTo>
                      <a:pt x="44" y="71"/>
                    </a:lnTo>
                    <a:lnTo>
                      <a:pt x="46" y="73"/>
                    </a:lnTo>
                    <a:lnTo>
                      <a:pt x="48" y="71"/>
                    </a:lnTo>
                    <a:lnTo>
                      <a:pt x="48" y="70"/>
                    </a:lnTo>
                    <a:lnTo>
                      <a:pt x="46" y="67"/>
                    </a:lnTo>
                    <a:lnTo>
                      <a:pt x="43" y="60"/>
                    </a:lnTo>
                    <a:lnTo>
                      <a:pt x="42" y="58"/>
                    </a:lnTo>
                    <a:lnTo>
                      <a:pt x="40" y="58"/>
                    </a:lnTo>
                    <a:lnTo>
                      <a:pt x="38" y="60"/>
                    </a:lnTo>
                    <a:lnTo>
                      <a:pt x="37" y="60"/>
                    </a:lnTo>
                    <a:lnTo>
                      <a:pt x="35" y="60"/>
                    </a:lnTo>
                    <a:lnTo>
                      <a:pt x="34" y="58"/>
                    </a:lnTo>
                    <a:lnTo>
                      <a:pt x="38" y="54"/>
                    </a:lnTo>
                    <a:lnTo>
                      <a:pt x="39" y="53"/>
                    </a:lnTo>
                    <a:lnTo>
                      <a:pt x="40" y="51"/>
                    </a:lnTo>
                    <a:lnTo>
                      <a:pt x="40" y="47"/>
                    </a:lnTo>
                    <a:lnTo>
                      <a:pt x="42" y="45"/>
                    </a:lnTo>
                    <a:lnTo>
                      <a:pt x="42" y="39"/>
                    </a:lnTo>
                    <a:lnTo>
                      <a:pt x="44" y="27"/>
                    </a:lnTo>
                    <a:lnTo>
                      <a:pt x="44" y="26"/>
                    </a:lnTo>
                    <a:lnTo>
                      <a:pt x="46" y="29"/>
                    </a:lnTo>
                    <a:lnTo>
                      <a:pt x="46" y="30"/>
                    </a:lnTo>
                    <a:lnTo>
                      <a:pt x="46" y="31"/>
                    </a:lnTo>
                    <a:lnTo>
                      <a:pt x="46" y="34"/>
                    </a:lnTo>
                    <a:lnTo>
                      <a:pt x="47" y="35"/>
                    </a:lnTo>
                    <a:lnTo>
                      <a:pt x="48" y="34"/>
                    </a:lnTo>
                    <a:lnTo>
                      <a:pt x="49" y="32"/>
                    </a:lnTo>
                    <a:lnTo>
                      <a:pt x="51" y="29"/>
                    </a:lnTo>
                    <a:lnTo>
                      <a:pt x="51" y="25"/>
                    </a:lnTo>
                    <a:lnTo>
                      <a:pt x="49" y="21"/>
                    </a:lnTo>
                    <a:lnTo>
                      <a:pt x="48" y="19"/>
                    </a:lnTo>
                    <a:lnTo>
                      <a:pt x="47" y="19"/>
                    </a:lnTo>
                    <a:lnTo>
                      <a:pt x="46" y="19"/>
                    </a:lnTo>
                    <a:lnTo>
                      <a:pt x="44" y="19"/>
                    </a:lnTo>
                    <a:lnTo>
                      <a:pt x="43" y="19"/>
                    </a:lnTo>
                    <a:lnTo>
                      <a:pt x="43" y="17"/>
                    </a:lnTo>
                    <a:lnTo>
                      <a:pt x="43" y="16"/>
                    </a:lnTo>
                    <a:lnTo>
                      <a:pt x="42" y="12"/>
                    </a:lnTo>
                    <a:lnTo>
                      <a:pt x="42" y="8"/>
                    </a:lnTo>
                    <a:lnTo>
                      <a:pt x="42" y="6"/>
                    </a:lnTo>
                    <a:lnTo>
                      <a:pt x="40" y="6"/>
                    </a:lnTo>
                    <a:lnTo>
                      <a:pt x="38" y="9"/>
                    </a:lnTo>
                    <a:lnTo>
                      <a:pt x="35" y="10"/>
                    </a:lnTo>
                    <a:lnTo>
                      <a:pt x="33" y="13"/>
                    </a:lnTo>
                    <a:lnTo>
                      <a:pt x="31" y="13"/>
                    </a:lnTo>
                    <a:lnTo>
                      <a:pt x="30" y="13"/>
                    </a:lnTo>
                    <a:lnTo>
                      <a:pt x="30" y="10"/>
                    </a:lnTo>
                    <a:lnTo>
                      <a:pt x="30" y="9"/>
                    </a:lnTo>
                    <a:lnTo>
                      <a:pt x="30" y="6"/>
                    </a:lnTo>
                    <a:lnTo>
                      <a:pt x="26" y="1"/>
                    </a:lnTo>
                    <a:lnTo>
                      <a:pt x="25" y="0"/>
                    </a:lnTo>
                    <a:lnTo>
                      <a:pt x="25" y="1"/>
                    </a:lnTo>
                    <a:lnTo>
                      <a:pt x="22" y="5"/>
                    </a:lnTo>
                    <a:lnTo>
                      <a:pt x="21" y="9"/>
                    </a:lnTo>
                    <a:lnTo>
                      <a:pt x="21" y="13"/>
                    </a:lnTo>
                    <a:lnTo>
                      <a:pt x="20" y="14"/>
                    </a:lnTo>
                    <a:lnTo>
                      <a:pt x="18" y="13"/>
                    </a:lnTo>
                    <a:lnTo>
                      <a:pt x="14" y="10"/>
                    </a:lnTo>
                    <a:lnTo>
                      <a:pt x="11" y="8"/>
                    </a:lnTo>
                    <a:lnTo>
                      <a:pt x="11" y="9"/>
                    </a:lnTo>
                    <a:lnTo>
                      <a:pt x="9" y="13"/>
                    </a:lnTo>
                    <a:lnTo>
                      <a:pt x="9" y="16"/>
                    </a:lnTo>
                    <a:lnTo>
                      <a:pt x="9" y="18"/>
                    </a:lnTo>
                    <a:lnTo>
                      <a:pt x="8" y="21"/>
                    </a:lnTo>
                    <a:lnTo>
                      <a:pt x="8" y="19"/>
                    </a:lnTo>
                    <a:lnTo>
                      <a:pt x="7" y="19"/>
                    </a:lnTo>
                    <a:lnTo>
                      <a:pt x="5" y="18"/>
                    </a:lnTo>
                    <a:lnTo>
                      <a:pt x="2" y="19"/>
                    </a:lnTo>
                    <a:lnTo>
                      <a:pt x="0" y="21"/>
                    </a:lnTo>
                    <a:lnTo>
                      <a:pt x="0" y="23"/>
                    </a:lnTo>
                    <a:lnTo>
                      <a:pt x="0" y="26"/>
                    </a:lnTo>
                    <a:lnTo>
                      <a:pt x="4" y="31"/>
                    </a:lnTo>
                    <a:lnTo>
                      <a:pt x="7" y="35"/>
                    </a:lnTo>
                    <a:lnTo>
                      <a:pt x="8" y="32"/>
                    </a:lnTo>
                    <a:lnTo>
                      <a:pt x="8" y="31"/>
                    </a:lnTo>
                    <a:lnTo>
                      <a:pt x="7" y="29"/>
                    </a:lnTo>
                    <a:lnTo>
                      <a:pt x="8" y="27"/>
                    </a:lnTo>
                    <a:lnTo>
                      <a:pt x="9" y="27"/>
                    </a:lnTo>
                    <a:lnTo>
                      <a:pt x="11" y="30"/>
                    </a:lnTo>
                    <a:lnTo>
                      <a:pt x="12" y="38"/>
                    </a:lnTo>
                    <a:lnTo>
                      <a:pt x="12" y="44"/>
                    </a:lnTo>
                    <a:lnTo>
                      <a:pt x="14" y="51"/>
                    </a:lnTo>
                    <a:lnTo>
                      <a:pt x="17" y="54"/>
                    </a:lnTo>
                    <a:lnTo>
                      <a:pt x="18" y="57"/>
                    </a:lnTo>
                    <a:lnTo>
                      <a:pt x="22" y="60"/>
                    </a:lnTo>
                    <a:lnTo>
                      <a:pt x="21" y="61"/>
                    </a:lnTo>
                    <a:lnTo>
                      <a:pt x="17" y="60"/>
                    </a:lnTo>
                    <a:lnTo>
                      <a:pt x="16" y="60"/>
                    </a:lnTo>
                    <a:lnTo>
                      <a:pt x="13" y="60"/>
                    </a:lnTo>
                    <a:lnTo>
                      <a:pt x="12" y="61"/>
                    </a:lnTo>
                    <a:lnTo>
                      <a:pt x="12" y="67"/>
                    </a:lnTo>
                    <a:lnTo>
                      <a:pt x="12" y="73"/>
                    </a:lnTo>
                    <a:lnTo>
                      <a:pt x="14" y="79"/>
                    </a:lnTo>
                    <a:lnTo>
                      <a:pt x="17" y="84"/>
                    </a:lnTo>
                    <a:lnTo>
                      <a:pt x="21" y="88"/>
                    </a:lnTo>
                    <a:lnTo>
                      <a:pt x="29" y="95"/>
                    </a:lnTo>
                    <a:lnTo>
                      <a:pt x="34" y="101"/>
                    </a:lnTo>
                    <a:lnTo>
                      <a:pt x="35" y="104"/>
                    </a:lnTo>
                    <a:lnTo>
                      <a:pt x="37" y="108"/>
                    </a:lnTo>
                    <a:lnTo>
                      <a:pt x="35" y="110"/>
                    </a:lnTo>
                    <a:lnTo>
                      <a:pt x="33" y="114"/>
                    </a:lnTo>
                    <a:lnTo>
                      <a:pt x="27" y="118"/>
                    </a:lnTo>
                    <a:lnTo>
                      <a:pt x="21" y="120"/>
                    </a:lnTo>
                    <a:lnTo>
                      <a:pt x="16" y="122"/>
                    </a:lnTo>
                    <a:lnTo>
                      <a:pt x="13" y="124"/>
                    </a:lnTo>
                    <a:lnTo>
                      <a:pt x="11" y="126"/>
                    </a:lnTo>
                    <a:lnTo>
                      <a:pt x="9" y="130"/>
                    </a:lnTo>
                    <a:lnTo>
                      <a:pt x="8" y="135"/>
                    </a:lnTo>
                    <a:lnTo>
                      <a:pt x="13" y="135"/>
                    </a:lnTo>
                    <a:lnTo>
                      <a:pt x="16" y="135"/>
                    </a:lnTo>
                    <a:lnTo>
                      <a:pt x="18" y="133"/>
                    </a:lnTo>
                    <a:lnTo>
                      <a:pt x="20" y="131"/>
                    </a:lnTo>
                    <a:lnTo>
                      <a:pt x="20" y="130"/>
                    </a:lnTo>
                    <a:lnTo>
                      <a:pt x="21" y="128"/>
                    </a:lnTo>
                    <a:lnTo>
                      <a:pt x="24" y="127"/>
                    </a:lnTo>
                    <a:lnTo>
                      <a:pt x="26" y="126"/>
                    </a:lnTo>
                    <a:lnTo>
                      <a:pt x="26" y="124"/>
                    </a:lnTo>
                    <a:lnTo>
                      <a:pt x="27" y="126"/>
                    </a:lnTo>
                    <a:lnTo>
                      <a:pt x="27" y="127"/>
                    </a:lnTo>
                    <a:lnTo>
                      <a:pt x="26" y="133"/>
                    </a:lnTo>
                    <a:lnTo>
                      <a:pt x="27" y="139"/>
                    </a:lnTo>
                    <a:lnTo>
                      <a:pt x="29" y="143"/>
                    </a:lnTo>
                    <a:lnTo>
                      <a:pt x="30" y="140"/>
                    </a:lnTo>
                    <a:lnTo>
                      <a:pt x="33" y="136"/>
                    </a:lnTo>
                    <a:lnTo>
                      <a:pt x="35" y="131"/>
                    </a:lnTo>
                    <a:lnTo>
                      <a:pt x="37" y="126"/>
                    </a:lnTo>
                    <a:lnTo>
                      <a:pt x="37" y="124"/>
                    </a:lnTo>
                    <a:lnTo>
                      <a:pt x="37" y="120"/>
                    </a:lnTo>
                    <a:lnTo>
                      <a:pt x="38" y="119"/>
                    </a:lnTo>
                    <a:lnTo>
                      <a:pt x="38" y="118"/>
                    </a:lnTo>
                    <a:lnTo>
                      <a:pt x="40" y="120"/>
                    </a:lnTo>
                    <a:lnTo>
                      <a:pt x="42" y="122"/>
                    </a:lnTo>
                    <a:lnTo>
                      <a:pt x="44" y="118"/>
                    </a:lnTo>
                    <a:lnTo>
                      <a:pt x="44" y="115"/>
                    </a:lnTo>
                    <a:lnTo>
                      <a:pt x="44" y="113"/>
                    </a:lnTo>
                    <a:lnTo>
                      <a:pt x="44" y="110"/>
                    </a:lnTo>
                    <a:lnTo>
                      <a:pt x="44" y="109"/>
                    </a:lnTo>
                    <a:lnTo>
                      <a:pt x="46" y="109"/>
                    </a:lnTo>
                    <a:lnTo>
                      <a:pt x="47" y="109"/>
                    </a:lnTo>
                    <a:lnTo>
                      <a:pt x="48" y="110"/>
                    </a:lnTo>
                    <a:lnTo>
                      <a:pt x="49" y="111"/>
                    </a:lnTo>
                    <a:lnTo>
                      <a:pt x="52" y="109"/>
                    </a:lnTo>
                    <a:lnTo>
                      <a:pt x="53" y="104"/>
                    </a:lnTo>
                    <a:lnTo>
                      <a:pt x="53" y="102"/>
                    </a:lnTo>
                    <a:lnTo>
                      <a:pt x="48" y="98"/>
                    </a:lnTo>
                    <a:lnTo>
                      <a:pt x="47" y="93"/>
                    </a:lnTo>
                    <a:lnTo>
                      <a:pt x="48" y="91"/>
                    </a:lnTo>
                    <a:lnTo>
                      <a:pt x="49" y="87"/>
                    </a:lnTo>
                    <a:lnTo>
                      <a:pt x="51" y="83"/>
                    </a:lnTo>
                    <a:lnTo>
                      <a:pt x="52" y="84"/>
                    </a:lnTo>
                    <a:lnTo>
                      <a:pt x="52" y="86"/>
                    </a:lnTo>
                    <a:lnTo>
                      <a:pt x="51" y="89"/>
                    </a:lnTo>
                    <a:lnTo>
                      <a:pt x="52" y="91"/>
                    </a:lnTo>
                    <a:lnTo>
                      <a:pt x="53" y="91"/>
                    </a:lnTo>
                    <a:lnTo>
                      <a:pt x="56" y="91"/>
                    </a:lnTo>
                    <a:lnTo>
                      <a:pt x="62" y="88"/>
                    </a:lnTo>
                    <a:lnTo>
                      <a:pt x="68" y="87"/>
                    </a:lnTo>
                    <a:lnTo>
                      <a:pt x="70" y="88"/>
                    </a:lnTo>
                    <a:lnTo>
                      <a:pt x="74" y="89"/>
                    </a:lnTo>
                    <a:lnTo>
                      <a:pt x="75" y="89"/>
                    </a:lnTo>
                    <a:lnTo>
                      <a:pt x="77" y="89"/>
                    </a:lnTo>
                    <a:lnTo>
                      <a:pt x="77" y="88"/>
                    </a:lnTo>
                    <a:lnTo>
                      <a:pt x="75" y="87"/>
                    </a:lnTo>
                    <a:lnTo>
                      <a:pt x="74" y="84"/>
                    </a:lnTo>
                    <a:lnTo>
                      <a:pt x="75" y="83"/>
                    </a:lnTo>
                    <a:lnTo>
                      <a:pt x="78" y="84"/>
                    </a:lnTo>
                    <a:lnTo>
                      <a:pt x="81" y="89"/>
                    </a:lnTo>
                    <a:lnTo>
                      <a:pt x="86" y="105"/>
                    </a:lnTo>
                    <a:lnTo>
                      <a:pt x="88" y="111"/>
                    </a:lnTo>
                    <a:lnTo>
                      <a:pt x="91" y="115"/>
                    </a:lnTo>
                    <a:lnTo>
                      <a:pt x="94" y="119"/>
                    </a:lnTo>
                    <a:lnTo>
                      <a:pt x="100" y="122"/>
                    </a:lnTo>
                    <a:lnTo>
                      <a:pt x="105" y="126"/>
                    </a:lnTo>
                    <a:lnTo>
                      <a:pt x="109" y="130"/>
                    </a:lnTo>
                    <a:lnTo>
                      <a:pt x="112" y="135"/>
                    </a:lnTo>
                    <a:lnTo>
                      <a:pt x="112" y="140"/>
                    </a:lnTo>
                    <a:lnTo>
                      <a:pt x="110" y="153"/>
                    </a:lnTo>
                    <a:lnTo>
                      <a:pt x="105" y="170"/>
                    </a:lnTo>
                    <a:lnTo>
                      <a:pt x="104" y="179"/>
                    </a:lnTo>
                    <a:lnTo>
                      <a:pt x="105" y="187"/>
                    </a:lnTo>
                    <a:lnTo>
                      <a:pt x="107" y="190"/>
                    </a:lnTo>
                    <a:lnTo>
                      <a:pt x="108" y="193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94" name="Freeform 356"/>
              <p:cNvSpPr/>
              <p:nvPr userDrawn="1"/>
            </p:nvSpPr>
            <p:spPr bwMode="auto">
              <a:xfrm>
                <a:off x="37" y="147"/>
                <a:ext cx="14" cy="24"/>
              </a:xfrm>
              <a:custGeom>
                <a:gdLst>
                  <a:gd name="T0" fmla="*/ 19 w 42"/>
                  <a:gd name="T1" fmla="*/ 72 h 72"/>
                  <a:gd name="T2" fmla="*/ 19 w 42"/>
                  <a:gd name="T3" fmla="*/ 72 h 72"/>
                  <a:gd name="T4" fmla="*/ 23 w 42"/>
                  <a:gd name="T5" fmla="*/ 67 h 72"/>
                  <a:gd name="T6" fmla="*/ 25 w 42"/>
                  <a:gd name="T7" fmla="*/ 61 h 72"/>
                  <a:gd name="T8" fmla="*/ 26 w 42"/>
                  <a:gd name="T9" fmla="*/ 57 h 72"/>
                  <a:gd name="T10" fmla="*/ 26 w 42"/>
                  <a:gd name="T11" fmla="*/ 55 h 72"/>
                  <a:gd name="T12" fmla="*/ 26 w 42"/>
                  <a:gd name="T13" fmla="*/ 52 h 72"/>
                  <a:gd name="T14" fmla="*/ 28 w 42"/>
                  <a:gd name="T15" fmla="*/ 51 h 72"/>
                  <a:gd name="T16" fmla="*/ 29 w 42"/>
                  <a:gd name="T17" fmla="*/ 51 h 72"/>
                  <a:gd name="T18" fmla="*/ 29 w 42"/>
                  <a:gd name="T19" fmla="*/ 54 h 72"/>
                  <a:gd name="T20" fmla="*/ 30 w 42"/>
                  <a:gd name="T21" fmla="*/ 54 h 72"/>
                  <a:gd name="T22" fmla="*/ 33 w 42"/>
                  <a:gd name="T23" fmla="*/ 52 h 72"/>
                  <a:gd name="T24" fmla="*/ 34 w 42"/>
                  <a:gd name="T25" fmla="*/ 50 h 72"/>
                  <a:gd name="T26" fmla="*/ 34 w 42"/>
                  <a:gd name="T27" fmla="*/ 46 h 72"/>
                  <a:gd name="T28" fmla="*/ 34 w 42"/>
                  <a:gd name="T29" fmla="*/ 45 h 72"/>
                  <a:gd name="T30" fmla="*/ 34 w 42"/>
                  <a:gd name="T31" fmla="*/ 42 h 72"/>
                  <a:gd name="T32" fmla="*/ 34 w 42"/>
                  <a:gd name="T33" fmla="*/ 41 h 72"/>
                  <a:gd name="T34" fmla="*/ 35 w 42"/>
                  <a:gd name="T35" fmla="*/ 41 h 72"/>
                  <a:gd name="T36" fmla="*/ 37 w 42"/>
                  <a:gd name="T37" fmla="*/ 42 h 72"/>
                  <a:gd name="T38" fmla="*/ 38 w 42"/>
                  <a:gd name="T39" fmla="*/ 43 h 72"/>
                  <a:gd name="T40" fmla="*/ 39 w 42"/>
                  <a:gd name="T41" fmla="*/ 43 h 72"/>
                  <a:gd name="T42" fmla="*/ 41 w 42"/>
                  <a:gd name="T43" fmla="*/ 41 h 72"/>
                  <a:gd name="T44" fmla="*/ 42 w 42"/>
                  <a:gd name="T45" fmla="*/ 39 h 72"/>
                  <a:gd name="T46" fmla="*/ 42 w 42"/>
                  <a:gd name="T47" fmla="*/ 38 h 72"/>
                  <a:gd name="T48" fmla="*/ 41 w 42"/>
                  <a:gd name="T49" fmla="*/ 37 h 72"/>
                  <a:gd name="T50" fmla="*/ 39 w 42"/>
                  <a:gd name="T51" fmla="*/ 35 h 72"/>
                  <a:gd name="T52" fmla="*/ 38 w 42"/>
                  <a:gd name="T53" fmla="*/ 33 h 72"/>
                  <a:gd name="T54" fmla="*/ 37 w 42"/>
                  <a:gd name="T55" fmla="*/ 25 h 72"/>
                  <a:gd name="T56" fmla="*/ 35 w 42"/>
                  <a:gd name="T57" fmla="*/ 16 h 72"/>
                  <a:gd name="T58" fmla="*/ 33 w 42"/>
                  <a:gd name="T59" fmla="*/ 8 h 72"/>
                  <a:gd name="T60" fmla="*/ 30 w 42"/>
                  <a:gd name="T61" fmla="*/ 2 h 72"/>
                  <a:gd name="T62" fmla="*/ 29 w 42"/>
                  <a:gd name="T63" fmla="*/ 0 h 72"/>
                  <a:gd name="T64" fmla="*/ 28 w 42"/>
                  <a:gd name="T65" fmla="*/ 0 h 72"/>
                  <a:gd name="T66" fmla="*/ 25 w 42"/>
                  <a:gd name="T67" fmla="*/ 0 h 72"/>
                  <a:gd name="T68" fmla="*/ 23 w 42"/>
                  <a:gd name="T69" fmla="*/ 3 h 72"/>
                  <a:gd name="T70" fmla="*/ 21 w 42"/>
                  <a:gd name="T71" fmla="*/ 6 h 72"/>
                  <a:gd name="T72" fmla="*/ 20 w 42"/>
                  <a:gd name="T73" fmla="*/ 10 h 72"/>
                  <a:gd name="T74" fmla="*/ 21 w 42"/>
                  <a:gd name="T75" fmla="*/ 15 h 72"/>
                  <a:gd name="T76" fmla="*/ 24 w 42"/>
                  <a:gd name="T77" fmla="*/ 22 h 72"/>
                  <a:gd name="T78" fmla="*/ 26 w 42"/>
                  <a:gd name="T79" fmla="*/ 32 h 72"/>
                  <a:gd name="T80" fmla="*/ 28 w 42"/>
                  <a:gd name="T81" fmla="*/ 37 h 72"/>
                  <a:gd name="T82" fmla="*/ 28 w 42"/>
                  <a:gd name="T83" fmla="*/ 41 h 72"/>
                  <a:gd name="T84" fmla="*/ 25 w 42"/>
                  <a:gd name="T85" fmla="*/ 45 h 72"/>
                  <a:gd name="T86" fmla="*/ 23 w 42"/>
                  <a:gd name="T87" fmla="*/ 47 h 72"/>
                  <a:gd name="T88" fmla="*/ 17 w 42"/>
                  <a:gd name="T89" fmla="*/ 50 h 72"/>
                  <a:gd name="T90" fmla="*/ 11 w 42"/>
                  <a:gd name="T91" fmla="*/ 52 h 72"/>
                  <a:gd name="T92" fmla="*/ 6 w 42"/>
                  <a:gd name="T93" fmla="*/ 56 h 72"/>
                  <a:gd name="T94" fmla="*/ 3 w 42"/>
                  <a:gd name="T95" fmla="*/ 60 h 72"/>
                  <a:gd name="T96" fmla="*/ 0 w 42"/>
                  <a:gd name="T97" fmla="*/ 67 h 72"/>
                  <a:gd name="T98" fmla="*/ 2 w 42"/>
                  <a:gd name="T99" fmla="*/ 67 h 72"/>
                  <a:gd name="T100" fmla="*/ 4 w 42"/>
                  <a:gd name="T101" fmla="*/ 65 h 72"/>
                  <a:gd name="T102" fmla="*/ 7 w 42"/>
                  <a:gd name="T103" fmla="*/ 64 h 72"/>
                  <a:gd name="T104" fmla="*/ 11 w 42"/>
                  <a:gd name="T105" fmla="*/ 63 h 72"/>
                  <a:gd name="T106" fmla="*/ 12 w 42"/>
                  <a:gd name="T107" fmla="*/ 61 h 72"/>
                  <a:gd name="T108" fmla="*/ 12 w 42"/>
                  <a:gd name="T109" fmla="*/ 59 h 72"/>
                  <a:gd name="T110" fmla="*/ 13 w 42"/>
                  <a:gd name="T111" fmla="*/ 57 h 72"/>
                  <a:gd name="T112" fmla="*/ 15 w 42"/>
                  <a:gd name="T113" fmla="*/ 57 h 72"/>
                  <a:gd name="T114" fmla="*/ 17 w 42"/>
                  <a:gd name="T115" fmla="*/ 56 h 72"/>
                  <a:gd name="T116" fmla="*/ 17 w 42"/>
                  <a:gd name="T117" fmla="*/ 57 h 72"/>
                  <a:gd name="T118" fmla="*/ 16 w 42"/>
                  <a:gd name="T119" fmla="*/ 59 h 72"/>
                  <a:gd name="T120" fmla="*/ 16 w 42"/>
                  <a:gd name="T121" fmla="*/ 63 h 72"/>
                  <a:gd name="T122" fmla="*/ 17 w 42"/>
                  <a:gd name="T123" fmla="*/ 68 h 72"/>
                  <a:gd name="T124" fmla="*/ 19 w 42"/>
                  <a:gd name="T125" fmla="*/ 72 h 7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  <a:cxn ang="0">
                    <a:pos x="T124" y="T125"/>
                  </a:cxn>
                </a:cxnLst>
                <a:rect l="0" t="0" r="r" b="b"/>
                <a:pathLst>
                  <a:path w="42" h="72">
                    <a:moveTo>
                      <a:pt x="19" y="72"/>
                    </a:moveTo>
                    <a:lnTo>
                      <a:pt x="19" y="72"/>
                    </a:lnTo>
                    <a:lnTo>
                      <a:pt x="23" y="67"/>
                    </a:lnTo>
                    <a:lnTo>
                      <a:pt x="25" y="61"/>
                    </a:lnTo>
                    <a:lnTo>
                      <a:pt x="26" y="57"/>
                    </a:lnTo>
                    <a:lnTo>
                      <a:pt x="26" y="55"/>
                    </a:lnTo>
                    <a:lnTo>
                      <a:pt x="26" y="52"/>
                    </a:lnTo>
                    <a:lnTo>
                      <a:pt x="28" y="51"/>
                    </a:lnTo>
                    <a:lnTo>
                      <a:pt x="29" y="51"/>
                    </a:lnTo>
                    <a:lnTo>
                      <a:pt x="29" y="54"/>
                    </a:lnTo>
                    <a:lnTo>
                      <a:pt x="30" y="54"/>
                    </a:lnTo>
                    <a:lnTo>
                      <a:pt x="33" y="52"/>
                    </a:lnTo>
                    <a:lnTo>
                      <a:pt x="34" y="50"/>
                    </a:lnTo>
                    <a:lnTo>
                      <a:pt x="34" y="46"/>
                    </a:lnTo>
                    <a:lnTo>
                      <a:pt x="34" y="45"/>
                    </a:lnTo>
                    <a:lnTo>
                      <a:pt x="34" y="42"/>
                    </a:lnTo>
                    <a:lnTo>
                      <a:pt x="34" y="41"/>
                    </a:lnTo>
                    <a:lnTo>
                      <a:pt x="35" y="41"/>
                    </a:lnTo>
                    <a:lnTo>
                      <a:pt x="37" y="42"/>
                    </a:lnTo>
                    <a:lnTo>
                      <a:pt x="38" y="43"/>
                    </a:lnTo>
                    <a:lnTo>
                      <a:pt x="39" y="43"/>
                    </a:lnTo>
                    <a:lnTo>
                      <a:pt x="41" y="41"/>
                    </a:lnTo>
                    <a:lnTo>
                      <a:pt x="42" y="39"/>
                    </a:lnTo>
                    <a:lnTo>
                      <a:pt x="42" y="38"/>
                    </a:lnTo>
                    <a:lnTo>
                      <a:pt x="41" y="37"/>
                    </a:lnTo>
                    <a:lnTo>
                      <a:pt x="39" y="35"/>
                    </a:lnTo>
                    <a:lnTo>
                      <a:pt x="38" y="33"/>
                    </a:lnTo>
                    <a:lnTo>
                      <a:pt x="37" y="25"/>
                    </a:lnTo>
                    <a:lnTo>
                      <a:pt x="35" y="16"/>
                    </a:lnTo>
                    <a:lnTo>
                      <a:pt x="33" y="8"/>
                    </a:lnTo>
                    <a:lnTo>
                      <a:pt x="30" y="2"/>
                    </a:lnTo>
                    <a:lnTo>
                      <a:pt x="29" y="0"/>
                    </a:lnTo>
                    <a:lnTo>
                      <a:pt x="28" y="0"/>
                    </a:lnTo>
                    <a:lnTo>
                      <a:pt x="25" y="0"/>
                    </a:lnTo>
                    <a:lnTo>
                      <a:pt x="23" y="3"/>
                    </a:lnTo>
                    <a:lnTo>
                      <a:pt x="21" y="6"/>
                    </a:lnTo>
                    <a:lnTo>
                      <a:pt x="20" y="10"/>
                    </a:lnTo>
                    <a:lnTo>
                      <a:pt x="21" y="15"/>
                    </a:lnTo>
                    <a:lnTo>
                      <a:pt x="24" y="22"/>
                    </a:lnTo>
                    <a:lnTo>
                      <a:pt x="26" y="32"/>
                    </a:lnTo>
                    <a:lnTo>
                      <a:pt x="28" y="37"/>
                    </a:lnTo>
                    <a:lnTo>
                      <a:pt x="28" y="41"/>
                    </a:lnTo>
                    <a:lnTo>
                      <a:pt x="25" y="45"/>
                    </a:lnTo>
                    <a:lnTo>
                      <a:pt x="23" y="47"/>
                    </a:lnTo>
                    <a:lnTo>
                      <a:pt x="17" y="50"/>
                    </a:lnTo>
                    <a:lnTo>
                      <a:pt x="11" y="52"/>
                    </a:lnTo>
                    <a:lnTo>
                      <a:pt x="6" y="56"/>
                    </a:lnTo>
                    <a:lnTo>
                      <a:pt x="3" y="60"/>
                    </a:lnTo>
                    <a:lnTo>
                      <a:pt x="0" y="67"/>
                    </a:lnTo>
                    <a:lnTo>
                      <a:pt x="2" y="67"/>
                    </a:lnTo>
                    <a:lnTo>
                      <a:pt x="4" y="65"/>
                    </a:lnTo>
                    <a:lnTo>
                      <a:pt x="7" y="64"/>
                    </a:lnTo>
                    <a:lnTo>
                      <a:pt x="11" y="63"/>
                    </a:lnTo>
                    <a:lnTo>
                      <a:pt x="12" y="61"/>
                    </a:lnTo>
                    <a:lnTo>
                      <a:pt x="12" y="59"/>
                    </a:lnTo>
                    <a:lnTo>
                      <a:pt x="13" y="57"/>
                    </a:lnTo>
                    <a:lnTo>
                      <a:pt x="15" y="57"/>
                    </a:lnTo>
                    <a:lnTo>
                      <a:pt x="17" y="56"/>
                    </a:lnTo>
                    <a:lnTo>
                      <a:pt x="17" y="57"/>
                    </a:lnTo>
                    <a:lnTo>
                      <a:pt x="16" y="59"/>
                    </a:lnTo>
                    <a:lnTo>
                      <a:pt x="16" y="63"/>
                    </a:lnTo>
                    <a:lnTo>
                      <a:pt x="17" y="68"/>
                    </a:lnTo>
                    <a:lnTo>
                      <a:pt x="19" y="72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95" name="Freeform 357"/>
              <p:cNvSpPr/>
              <p:nvPr userDrawn="1"/>
            </p:nvSpPr>
            <p:spPr bwMode="auto">
              <a:xfrm>
                <a:off x="37" y="147"/>
                <a:ext cx="14" cy="24"/>
              </a:xfrm>
              <a:custGeom>
                <a:gdLst>
                  <a:gd name="T0" fmla="*/ 19 w 42"/>
                  <a:gd name="T1" fmla="*/ 72 h 72"/>
                  <a:gd name="T2" fmla="*/ 19 w 42"/>
                  <a:gd name="T3" fmla="*/ 72 h 72"/>
                  <a:gd name="T4" fmla="*/ 23 w 42"/>
                  <a:gd name="T5" fmla="*/ 67 h 72"/>
                  <a:gd name="T6" fmla="*/ 25 w 42"/>
                  <a:gd name="T7" fmla="*/ 61 h 72"/>
                  <a:gd name="T8" fmla="*/ 26 w 42"/>
                  <a:gd name="T9" fmla="*/ 57 h 72"/>
                  <a:gd name="T10" fmla="*/ 26 w 42"/>
                  <a:gd name="T11" fmla="*/ 55 h 72"/>
                  <a:gd name="T12" fmla="*/ 26 w 42"/>
                  <a:gd name="T13" fmla="*/ 52 h 72"/>
                  <a:gd name="T14" fmla="*/ 28 w 42"/>
                  <a:gd name="T15" fmla="*/ 51 h 72"/>
                  <a:gd name="T16" fmla="*/ 29 w 42"/>
                  <a:gd name="T17" fmla="*/ 51 h 72"/>
                  <a:gd name="T18" fmla="*/ 29 w 42"/>
                  <a:gd name="T19" fmla="*/ 54 h 72"/>
                  <a:gd name="T20" fmla="*/ 30 w 42"/>
                  <a:gd name="T21" fmla="*/ 54 h 72"/>
                  <a:gd name="T22" fmla="*/ 33 w 42"/>
                  <a:gd name="T23" fmla="*/ 52 h 72"/>
                  <a:gd name="T24" fmla="*/ 34 w 42"/>
                  <a:gd name="T25" fmla="*/ 50 h 72"/>
                  <a:gd name="T26" fmla="*/ 34 w 42"/>
                  <a:gd name="T27" fmla="*/ 46 h 72"/>
                  <a:gd name="T28" fmla="*/ 34 w 42"/>
                  <a:gd name="T29" fmla="*/ 45 h 72"/>
                  <a:gd name="T30" fmla="*/ 34 w 42"/>
                  <a:gd name="T31" fmla="*/ 42 h 72"/>
                  <a:gd name="T32" fmla="*/ 34 w 42"/>
                  <a:gd name="T33" fmla="*/ 41 h 72"/>
                  <a:gd name="T34" fmla="*/ 35 w 42"/>
                  <a:gd name="T35" fmla="*/ 41 h 72"/>
                  <a:gd name="T36" fmla="*/ 37 w 42"/>
                  <a:gd name="T37" fmla="*/ 42 h 72"/>
                  <a:gd name="T38" fmla="*/ 38 w 42"/>
                  <a:gd name="T39" fmla="*/ 43 h 72"/>
                  <a:gd name="T40" fmla="*/ 39 w 42"/>
                  <a:gd name="T41" fmla="*/ 43 h 72"/>
                  <a:gd name="T42" fmla="*/ 41 w 42"/>
                  <a:gd name="T43" fmla="*/ 41 h 72"/>
                  <a:gd name="T44" fmla="*/ 42 w 42"/>
                  <a:gd name="T45" fmla="*/ 39 h 72"/>
                  <a:gd name="T46" fmla="*/ 42 w 42"/>
                  <a:gd name="T47" fmla="*/ 38 h 72"/>
                  <a:gd name="T48" fmla="*/ 41 w 42"/>
                  <a:gd name="T49" fmla="*/ 37 h 72"/>
                  <a:gd name="T50" fmla="*/ 39 w 42"/>
                  <a:gd name="T51" fmla="*/ 35 h 72"/>
                  <a:gd name="T52" fmla="*/ 38 w 42"/>
                  <a:gd name="T53" fmla="*/ 33 h 72"/>
                  <a:gd name="T54" fmla="*/ 37 w 42"/>
                  <a:gd name="T55" fmla="*/ 25 h 72"/>
                  <a:gd name="T56" fmla="*/ 35 w 42"/>
                  <a:gd name="T57" fmla="*/ 16 h 72"/>
                  <a:gd name="T58" fmla="*/ 33 w 42"/>
                  <a:gd name="T59" fmla="*/ 8 h 72"/>
                  <a:gd name="T60" fmla="*/ 30 w 42"/>
                  <a:gd name="T61" fmla="*/ 2 h 72"/>
                  <a:gd name="T62" fmla="*/ 29 w 42"/>
                  <a:gd name="T63" fmla="*/ 0 h 72"/>
                  <a:gd name="T64" fmla="*/ 28 w 42"/>
                  <a:gd name="T65" fmla="*/ 0 h 72"/>
                  <a:gd name="T66" fmla="*/ 25 w 42"/>
                  <a:gd name="T67" fmla="*/ 0 h 72"/>
                  <a:gd name="T68" fmla="*/ 23 w 42"/>
                  <a:gd name="T69" fmla="*/ 3 h 72"/>
                  <a:gd name="T70" fmla="*/ 21 w 42"/>
                  <a:gd name="T71" fmla="*/ 6 h 72"/>
                  <a:gd name="T72" fmla="*/ 20 w 42"/>
                  <a:gd name="T73" fmla="*/ 10 h 72"/>
                  <a:gd name="T74" fmla="*/ 21 w 42"/>
                  <a:gd name="T75" fmla="*/ 15 h 72"/>
                  <a:gd name="T76" fmla="*/ 24 w 42"/>
                  <a:gd name="T77" fmla="*/ 22 h 72"/>
                  <a:gd name="T78" fmla="*/ 26 w 42"/>
                  <a:gd name="T79" fmla="*/ 32 h 72"/>
                  <a:gd name="T80" fmla="*/ 28 w 42"/>
                  <a:gd name="T81" fmla="*/ 37 h 72"/>
                  <a:gd name="T82" fmla="*/ 28 w 42"/>
                  <a:gd name="T83" fmla="*/ 41 h 72"/>
                  <a:gd name="T84" fmla="*/ 25 w 42"/>
                  <a:gd name="T85" fmla="*/ 45 h 72"/>
                  <a:gd name="T86" fmla="*/ 23 w 42"/>
                  <a:gd name="T87" fmla="*/ 47 h 72"/>
                  <a:gd name="T88" fmla="*/ 17 w 42"/>
                  <a:gd name="T89" fmla="*/ 50 h 72"/>
                  <a:gd name="T90" fmla="*/ 11 w 42"/>
                  <a:gd name="T91" fmla="*/ 52 h 72"/>
                  <a:gd name="T92" fmla="*/ 6 w 42"/>
                  <a:gd name="T93" fmla="*/ 56 h 72"/>
                  <a:gd name="T94" fmla="*/ 3 w 42"/>
                  <a:gd name="T95" fmla="*/ 60 h 72"/>
                  <a:gd name="T96" fmla="*/ 0 w 42"/>
                  <a:gd name="T97" fmla="*/ 67 h 72"/>
                  <a:gd name="T98" fmla="*/ 2 w 42"/>
                  <a:gd name="T99" fmla="*/ 67 h 72"/>
                  <a:gd name="T100" fmla="*/ 4 w 42"/>
                  <a:gd name="T101" fmla="*/ 65 h 72"/>
                  <a:gd name="T102" fmla="*/ 7 w 42"/>
                  <a:gd name="T103" fmla="*/ 64 h 72"/>
                  <a:gd name="T104" fmla="*/ 11 w 42"/>
                  <a:gd name="T105" fmla="*/ 63 h 72"/>
                  <a:gd name="T106" fmla="*/ 12 w 42"/>
                  <a:gd name="T107" fmla="*/ 61 h 72"/>
                  <a:gd name="T108" fmla="*/ 12 w 42"/>
                  <a:gd name="T109" fmla="*/ 59 h 72"/>
                  <a:gd name="T110" fmla="*/ 13 w 42"/>
                  <a:gd name="T111" fmla="*/ 57 h 72"/>
                  <a:gd name="T112" fmla="*/ 15 w 42"/>
                  <a:gd name="T113" fmla="*/ 57 h 72"/>
                  <a:gd name="T114" fmla="*/ 17 w 42"/>
                  <a:gd name="T115" fmla="*/ 56 h 72"/>
                  <a:gd name="T116" fmla="*/ 17 w 42"/>
                  <a:gd name="T117" fmla="*/ 57 h 72"/>
                  <a:gd name="T118" fmla="*/ 16 w 42"/>
                  <a:gd name="T119" fmla="*/ 59 h 72"/>
                  <a:gd name="T120" fmla="*/ 16 w 42"/>
                  <a:gd name="T121" fmla="*/ 63 h 72"/>
                  <a:gd name="T122" fmla="*/ 17 w 42"/>
                  <a:gd name="T123" fmla="*/ 68 h 72"/>
                  <a:gd name="T124" fmla="*/ 19 w 42"/>
                  <a:gd name="T125" fmla="*/ 72 h 7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  <a:cxn ang="0">
                    <a:pos x="T124" y="T125"/>
                  </a:cxn>
                </a:cxnLst>
                <a:rect l="0" t="0" r="r" b="b"/>
                <a:pathLst>
                  <a:path w="42" h="72">
                    <a:moveTo>
                      <a:pt x="19" y="72"/>
                    </a:moveTo>
                    <a:lnTo>
                      <a:pt x="19" y="72"/>
                    </a:lnTo>
                    <a:lnTo>
                      <a:pt x="23" y="67"/>
                    </a:lnTo>
                    <a:lnTo>
                      <a:pt x="25" y="61"/>
                    </a:lnTo>
                    <a:lnTo>
                      <a:pt x="26" y="57"/>
                    </a:lnTo>
                    <a:lnTo>
                      <a:pt x="26" y="55"/>
                    </a:lnTo>
                    <a:lnTo>
                      <a:pt x="26" y="52"/>
                    </a:lnTo>
                    <a:lnTo>
                      <a:pt x="28" y="51"/>
                    </a:lnTo>
                    <a:lnTo>
                      <a:pt x="29" y="51"/>
                    </a:lnTo>
                    <a:lnTo>
                      <a:pt x="29" y="54"/>
                    </a:lnTo>
                    <a:lnTo>
                      <a:pt x="30" y="54"/>
                    </a:lnTo>
                    <a:lnTo>
                      <a:pt x="33" y="52"/>
                    </a:lnTo>
                    <a:lnTo>
                      <a:pt x="34" y="50"/>
                    </a:lnTo>
                    <a:lnTo>
                      <a:pt x="34" y="46"/>
                    </a:lnTo>
                    <a:lnTo>
                      <a:pt x="34" y="45"/>
                    </a:lnTo>
                    <a:lnTo>
                      <a:pt x="34" y="42"/>
                    </a:lnTo>
                    <a:lnTo>
                      <a:pt x="34" y="41"/>
                    </a:lnTo>
                    <a:lnTo>
                      <a:pt x="35" y="41"/>
                    </a:lnTo>
                    <a:lnTo>
                      <a:pt x="37" y="42"/>
                    </a:lnTo>
                    <a:lnTo>
                      <a:pt x="38" y="43"/>
                    </a:lnTo>
                    <a:lnTo>
                      <a:pt x="39" y="43"/>
                    </a:lnTo>
                    <a:lnTo>
                      <a:pt x="41" y="41"/>
                    </a:lnTo>
                    <a:lnTo>
                      <a:pt x="42" y="39"/>
                    </a:lnTo>
                    <a:lnTo>
                      <a:pt x="42" y="38"/>
                    </a:lnTo>
                    <a:lnTo>
                      <a:pt x="41" y="37"/>
                    </a:lnTo>
                    <a:lnTo>
                      <a:pt x="39" y="35"/>
                    </a:lnTo>
                    <a:lnTo>
                      <a:pt x="38" y="33"/>
                    </a:lnTo>
                    <a:lnTo>
                      <a:pt x="37" y="25"/>
                    </a:lnTo>
                    <a:lnTo>
                      <a:pt x="35" y="16"/>
                    </a:lnTo>
                    <a:lnTo>
                      <a:pt x="33" y="8"/>
                    </a:lnTo>
                    <a:lnTo>
                      <a:pt x="30" y="2"/>
                    </a:lnTo>
                    <a:lnTo>
                      <a:pt x="29" y="0"/>
                    </a:lnTo>
                    <a:lnTo>
                      <a:pt x="28" y="0"/>
                    </a:lnTo>
                    <a:lnTo>
                      <a:pt x="25" y="0"/>
                    </a:lnTo>
                    <a:lnTo>
                      <a:pt x="23" y="3"/>
                    </a:lnTo>
                    <a:lnTo>
                      <a:pt x="21" y="6"/>
                    </a:lnTo>
                    <a:lnTo>
                      <a:pt x="20" y="10"/>
                    </a:lnTo>
                    <a:lnTo>
                      <a:pt x="21" y="15"/>
                    </a:lnTo>
                    <a:lnTo>
                      <a:pt x="24" y="22"/>
                    </a:lnTo>
                    <a:lnTo>
                      <a:pt x="26" y="32"/>
                    </a:lnTo>
                    <a:lnTo>
                      <a:pt x="28" y="37"/>
                    </a:lnTo>
                    <a:lnTo>
                      <a:pt x="28" y="41"/>
                    </a:lnTo>
                    <a:lnTo>
                      <a:pt x="25" y="45"/>
                    </a:lnTo>
                    <a:lnTo>
                      <a:pt x="23" y="47"/>
                    </a:lnTo>
                    <a:lnTo>
                      <a:pt x="17" y="50"/>
                    </a:lnTo>
                    <a:lnTo>
                      <a:pt x="11" y="52"/>
                    </a:lnTo>
                    <a:lnTo>
                      <a:pt x="6" y="56"/>
                    </a:lnTo>
                    <a:lnTo>
                      <a:pt x="3" y="60"/>
                    </a:lnTo>
                    <a:lnTo>
                      <a:pt x="0" y="67"/>
                    </a:lnTo>
                    <a:lnTo>
                      <a:pt x="2" y="67"/>
                    </a:lnTo>
                    <a:lnTo>
                      <a:pt x="4" y="65"/>
                    </a:lnTo>
                    <a:lnTo>
                      <a:pt x="7" y="64"/>
                    </a:lnTo>
                    <a:lnTo>
                      <a:pt x="11" y="63"/>
                    </a:lnTo>
                    <a:lnTo>
                      <a:pt x="12" y="61"/>
                    </a:lnTo>
                    <a:lnTo>
                      <a:pt x="12" y="59"/>
                    </a:lnTo>
                    <a:lnTo>
                      <a:pt x="13" y="57"/>
                    </a:lnTo>
                    <a:lnTo>
                      <a:pt x="15" y="57"/>
                    </a:lnTo>
                    <a:lnTo>
                      <a:pt x="17" y="56"/>
                    </a:lnTo>
                    <a:lnTo>
                      <a:pt x="17" y="57"/>
                    </a:lnTo>
                    <a:lnTo>
                      <a:pt x="16" y="59"/>
                    </a:lnTo>
                    <a:lnTo>
                      <a:pt x="16" y="63"/>
                    </a:lnTo>
                    <a:lnTo>
                      <a:pt x="17" y="68"/>
                    </a:lnTo>
                    <a:lnTo>
                      <a:pt x="19" y="72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96" name="Freeform 358"/>
              <p:cNvSpPr/>
              <p:nvPr userDrawn="1"/>
            </p:nvSpPr>
            <p:spPr bwMode="auto">
              <a:xfrm>
                <a:off x="10" y="118"/>
                <a:ext cx="15" cy="28"/>
              </a:xfrm>
              <a:custGeom>
                <a:gdLst>
                  <a:gd name="T0" fmla="*/ 10 w 46"/>
                  <a:gd name="T1" fmla="*/ 0 h 84"/>
                  <a:gd name="T2" fmla="*/ 9 w 46"/>
                  <a:gd name="T3" fmla="*/ 6 h 84"/>
                  <a:gd name="T4" fmla="*/ 10 w 46"/>
                  <a:gd name="T5" fmla="*/ 19 h 84"/>
                  <a:gd name="T6" fmla="*/ 11 w 46"/>
                  <a:gd name="T7" fmla="*/ 24 h 84"/>
                  <a:gd name="T8" fmla="*/ 6 w 46"/>
                  <a:gd name="T9" fmla="*/ 22 h 84"/>
                  <a:gd name="T10" fmla="*/ 0 w 46"/>
                  <a:gd name="T11" fmla="*/ 22 h 84"/>
                  <a:gd name="T12" fmla="*/ 3 w 46"/>
                  <a:gd name="T13" fmla="*/ 29 h 84"/>
                  <a:gd name="T14" fmla="*/ 11 w 46"/>
                  <a:gd name="T15" fmla="*/ 37 h 84"/>
                  <a:gd name="T16" fmla="*/ 12 w 46"/>
                  <a:gd name="T17" fmla="*/ 40 h 84"/>
                  <a:gd name="T18" fmla="*/ 9 w 46"/>
                  <a:gd name="T19" fmla="*/ 41 h 84"/>
                  <a:gd name="T20" fmla="*/ 9 w 46"/>
                  <a:gd name="T21" fmla="*/ 46 h 84"/>
                  <a:gd name="T22" fmla="*/ 14 w 46"/>
                  <a:gd name="T23" fmla="*/ 54 h 84"/>
                  <a:gd name="T24" fmla="*/ 18 w 46"/>
                  <a:gd name="T25" fmla="*/ 58 h 84"/>
                  <a:gd name="T26" fmla="*/ 15 w 46"/>
                  <a:gd name="T27" fmla="*/ 59 h 84"/>
                  <a:gd name="T28" fmla="*/ 15 w 46"/>
                  <a:gd name="T29" fmla="*/ 63 h 84"/>
                  <a:gd name="T30" fmla="*/ 22 w 46"/>
                  <a:gd name="T31" fmla="*/ 71 h 84"/>
                  <a:gd name="T32" fmla="*/ 28 w 46"/>
                  <a:gd name="T33" fmla="*/ 72 h 84"/>
                  <a:gd name="T34" fmla="*/ 29 w 46"/>
                  <a:gd name="T35" fmla="*/ 74 h 84"/>
                  <a:gd name="T36" fmla="*/ 28 w 46"/>
                  <a:gd name="T37" fmla="*/ 75 h 84"/>
                  <a:gd name="T38" fmla="*/ 25 w 46"/>
                  <a:gd name="T39" fmla="*/ 77 h 84"/>
                  <a:gd name="T40" fmla="*/ 28 w 46"/>
                  <a:gd name="T41" fmla="*/ 81 h 84"/>
                  <a:gd name="T42" fmla="*/ 33 w 46"/>
                  <a:gd name="T43" fmla="*/ 81 h 84"/>
                  <a:gd name="T44" fmla="*/ 38 w 46"/>
                  <a:gd name="T45" fmla="*/ 79 h 84"/>
                  <a:gd name="T46" fmla="*/ 46 w 46"/>
                  <a:gd name="T47" fmla="*/ 75 h 84"/>
                  <a:gd name="T48" fmla="*/ 44 w 46"/>
                  <a:gd name="T49" fmla="*/ 68 h 84"/>
                  <a:gd name="T50" fmla="*/ 42 w 46"/>
                  <a:gd name="T51" fmla="*/ 62 h 84"/>
                  <a:gd name="T52" fmla="*/ 40 w 46"/>
                  <a:gd name="T53" fmla="*/ 62 h 84"/>
                  <a:gd name="T54" fmla="*/ 35 w 46"/>
                  <a:gd name="T55" fmla="*/ 66 h 84"/>
                  <a:gd name="T56" fmla="*/ 24 w 46"/>
                  <a:gd name="T57" fmla="*/ 59 h 84"/>
                  <a:gd name="T58" fmla="*/ 18 w 46"/>
                  <a:gd name="T59" fmla="*/ 44 h 84"/>
                  <a:gd name="T60" fmla="*/ 18 w 46"/>
                  <a:gd name="T61" fmla="*/ 24 h 84"/>
                  <a:gd name="T62" fmla="*/ 19 w 46"/>
                  <a:gd name="T63" fmla="*/ 14 h 84"/>
                  <a:gd name="T64" fmla="*/ 16 w 46"/>
                  <a:gd name="T65" fmla="*/ 7 h 84"/>
                  <a:gd name="T66" fmla="*/ 10 w 46"/>
                  <a:gd name="T67" fmla="*/ 0 h 8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</a:cxnLst>
                <a:rect l="0" t="0" r="r" b="b"/>
                <a:pathLst>
                  <a:path w="46" h="84">
                    <a:moveTo>
                      <a:pt x="10" y="0"/>
                    </a:moveTo>
                    <a:lnTo>
                      <a:pt x="10" y="0"/>
                    </a:lnTo>
                    <a:lnTo>
                      <a:pt x="10" y="2"/>
                    </a:lnTo>
                    <a:lnTo>
                      <a:pt x="9" y="6"/>
                    </a:lnTo>
                    <a:lnTo>
                      <a:pt x="9" y="10"/>
                    </a:lnTo>
                    <a:lnTo>
                      <a:pt x="10" y="19"/>
                    </a:lnTo>
                    <a:lnTo>
                      <a:pt x="11" y="23"/>
                    </a:lnTo>
                    <a:lnTo>
                      <a:pt x="11" y="24"/>
                    </a:lnTo>
                    <a:lnTo>
                      <a:pt x="9" y="24"/>
                    </a:lnTo>
                    <a:lnTo>
                      <a:pt x="6" y="22"/>
                    </a:lnTo>
                    <a:lnTo>
                      <a:pt x="3" y="22"/>
                    </a:lnTo>
                    <a:lnTo>
                      <a:pt x="0" y="22"/>
                    </a:lnTo>
                    <a:lnTo>
                      <a:pt x="1" y="23"/>
                    </a:lnTo>
                    <a:lnTo>
                      <a:pt x="3" y="29"/>
                    </a:lnTo>
                    <a:lnTo>
                      <a:pt x="7" y="35"/>
                    </a:lnTo>
                    <a:lnTo>
                      <a:pt x="11" y="37"/>
                    </a:lnTo>
                    <a:lnTo>
                      <a:pt x="11" y="39"/>
                    </a:lnTo>
                    <a:lnTo>
                      <a:pt x="12" y="40"/>
                    </a:lnTo>
                    <a:lnTo>
                      <a:pt x="11" y="40"/>
                    </a:lnTo>
                    <a:lnTo>
                      <a:pt x="9" y="41"/>
                    </a:lnTo>
                    <a:lnTo>
                      <a:pt x="7" y="41"/>
                    </a:lnTo>
                    <a:lnTo>
                      <a:pt x="9" y="46"/>
                    </a:lnTo>
                    <a:lnTo>
                      <a:pt x="10" y="51"/>
                    </a:lnTo>
                    <a:lnTo>
                      <a:pt x="14" y="54"/>
                    </a:lnTo>
                    <a:lnTo>
                      <a:pt x="16" y="57"/>
                    </a:lnTo>
                    <a:lnTo>
                      <a:pt x="18" y="58"/>
                    </a:lnTo>
                    <a:lnTo>
                      <a:pt x="18" y="59"/>
                    </a:lnTo>
                    <a:lnTo>
                      <a:pt x="15" y="59"/>
                    </a:lnTo>
                    <a:lnTo>
                      <a:pt x="15" y="61"/>
                    </a:lnTo>
                    <a:lnTo>
                      <a:pt x="15" y="63"/>
                    </a:lnTo>
                    <a:lnTo>
                      <a:pt x="18" y="67"/>
                    </a:lnTo>
                    <a:lnTo>
                      <a:pt x="22" y="71"/>
                    </a:lnTo>
                    <a:lnTo>
                      <a:pt x="25" y="72"/>
                    </a:lnTo>
                    <a:lnTo>
                      <a:pt x="28" y="72"/>
                    </a:lnTo>
                    <a:lnTo>
                      <a:pt x="29" y="72"/>
                    </a:lnTo>
                    <a:lnTo>
                      <a:pt x="29" y="74"/>
                    </a:lnTo>
                    <a:lnTo>
                      <a:pt x="29" y="75"/>
                    </a:lnTo>
                    <a:lnTo>
                      <a:pt x="28" y="75"/>
                    </a:lnTo>
                    <a:lnTo>
                      <a:pt x="25" y="76"/>
                    </a:lnTo>
                    <a:lnTo>
                      <a:pt x="25" y="77"/>
                    </a:lnTo>
                    <a:lnTo>
                      <a:pt x="25" y="79"/>
                    </a:lnTo>
                    <a:lnTo>
                      <a:pt x="28" y="81"/>
                    </a:lnTo>
                    <a:lnTo>
                      <a:pt x="31" y="84"/>
                    </a:lnTo>
                    <a:lnTo>
                      <a:pt x="33" y="81"/>
                    </a:lnTo>
                    <a:lnTo>
                      <a:pt x="36" y="80"/>
                    </a:lnTo>
                    <a:lnTo>
                      <a:pt x="38" y="79"/>
                    </a:lnTo>
                    <a:lnTo>
                      <a:pt x="45" y="76"/>
                    </a:lnTo>
                    <a:lnTo>
                      <a:pt x="46" y="75"/>
                    </a:lnTo>
                    <a:lnTo>
                      <a:pt x="45" y="72"/>
                    </a:lnTo>
                    <a:lnTo>
                      <a:pt x="44" y="68"/>
                    </a:lnTo>
                    <a:lnTo>
                      <a:pt x="42" y="64"/>
                    </a:lnTo>
                    <a:lnTo>
                      <a:pt x="42" y="62"/>
                    </a:lnTo>
                    <a:lnTo>
                      <a:pt x="41" y="61"/>
                    </a:lnTo>
                    <a:lnTo>
                      <a:pt x="40" y="62"/>
                    </a:lnTo>
                    <a:lnTo>
                      <a:pt x="37" y="64"/>
                    </a:lnTo>
                    <a:lnTo>
                      <a:pt x="35" y="66"/>
                    </a:lnTo>
                    <a:lnTo>
                      <a:pt x="29" y="64"/>
                    </a:lnTo>
                    <a:lnTo>
                      <a:pt x="24" y="59"/>
                    </a:lnTo>
                    <a:lnTo>
                      <a:pt x="20" y="53"/>
                    </a:lnTo>
                    <a:lnTo>
                      <a:pt x="18" y="44"/>
                    </a:lnTo>
                    <a:lnTo>
                      <a:pt x="16" y="35"/>
                    </a:lnTo>
                    <a:lnTo>
                      <a:pt x="18" y="24"/>
                    </a:lnTo>
                    <a:lnTo>
                      <a:pt x="19" y="17"/>
                    </a:lnTo>
                    <a:lnTo>
                      <a:pt x="19" y="14"/>
                    </a:lnTo>
                    <a:lnTo>
                      <a:pt x="19" y="11"/>
                    </a:lnTo>
                    <a:lnTo>
                      <a:pt x="16" y="7"/>
                    </a:lnTo>
                    <a:lnTo>
                      <a:pt x="14" y="4"/>
                    </a:lnTo>
                    <a:lnTo>
                      <a:pt x="10" y="0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97" name="Freeform 359"/>
              <p:cNvSpPr/>
              <p:nvPr userDrawn="1"/>
            </p:nvSpPr>
            <p:spPr bwMode="auto">
              <a:xfrm>
                <a:off x="10" y="118"/>
                <a:ext cx="15" cy="28"/>
              </a:xfrm>
              <a:custGeom>
                <a:gdLst>
                  <a:gd name="T0" fmla="*/ 10 w 46"/>
                  <a:gd name="T1" fmla="*/ 0 h 84"/>
                  <a:gd name="T2" fmla="*/ 9 w 46"/>
                  <a:gd name="T3" fmla="*/ 6 h 84"/>
                  <a:gd name="T4" fmla="*/ 10 w 46"/>
                  <a:gd name="T5" fmla="*/ 19 h 84"/>
                  <a:gd name="T6" fmla="*/ 11 w 46"/>
                  <a:gd name="T7" fmla="*/ 24 h 84"/>
                  <a:gd name="T8" fmla="*/ 6 w 46"/>
                  <a:gd name="T9" fmla="*/ 22 h 84"/>
                  <a:gd name="T10" fmla="*/ 0 w 46"/>
                  <a:gd name="T11" fmla="*/ 22 h 84"/>
                  <a:gd name="T12" fmla="*/ 3 w 46"/>
                  <a:gd name="T13" fmla="*/ 29 h 84"/>
                  <a:gd name="T14" fmla="*/ 11 w 46"/>
                  <a:gd name="T15" fmla="*/ 37 h 84"/>
                  <a:gd name="T16" fmla="*/ 12 w 46"/>
                  <a:gd name="T17" fmla="*/ 40 h 84"/>
                  <a:gd name="T18" fmla="*/ 9 w 46"/>
                  <a:gd name="T19" fmla="*/ 41 h 84"/>
                  <a:gd name="T20" fmla="*/ 9 w 46"/>
                  <a:gd name="T21" fmla="*/ 46 h 84"/>
                  <a:gd name="T22" fmla="*/ 14 w 46"/>
                  <a:gd name="T23" fmla="*/ 54 h 84"/>
                  <a:gd name="T24" fmla="*/ 18 w 46"/>
                  <a:gd name="T25" fmla="*/ 58 h 84"/>
                  <a:gd name="T26" fmla="*/ 15 w 46"/>
                  <a:gd name="T27" fmla="*/ 59 h 84"/>
                  <a:gd name="T28" fmla="*/ 15 w 46"/>
                  <a:gd name="T29" fmla="*/ 63 h 84"/>
                  <a:gd name="T30" fmla="*/ 22 w 46"/>
                  <a:gd name="T31" fmla="*/ 71 h 84"/>
                  <a:gd name="T32" fmla="*/ 28 w 46"/>
                  <a:gd name="T33" fmla="*/ 72 h 84"/>
                  <a:gd name="T34" fmla="*/ 29 w 46"/>
                  <a:gd name="T35" fmla="*/ 74 h 84"/>
                  <a:gd name="T36" fmla="*/ 28 w 46"/>
                  <a:gd name="T37" fmla="*/ 75 h 84"/>
                  <a:gd name="T38" fmla="*/ 25 w 46"/>
                  <a:gd name="T39" fmla="*/ 77 h 84"/>
                  <a:gd name="T40" fmla="*/ 28 w 46"/>
                  <a:gd name="T41" fmla="*/ 81 h 84"/>
                  <a:gd name="T42" fmla="*/ 33 w 46"/>
                  <a:gd name="T43" fmla="*/ 81 h 84"/>
                  <a:gd name="T44" fmla="*/ 38 w 46"/>
                  <a:gd name="T45" fmla="*/ 79 h 84"/>
                  <a:gd name="T46" fmla="*/ 46 w 46"/>
                  <a:gd name="T47" fmla="*/ 75 h 84"/>
                  <a:gd name="T48" fmla="*/ 44 w 46"/>
                  <a:gd name="T49" fmla="*/ 68 h 84"/>
                  <a:gd name="T50" fmla="*/ 42 w 46"/>
                  <a:gd name="T51" fmla="*/ 62 h 84"/>
                  <a:gd name="T52" fmla="*/ 40 w 46"/>
                  <a:gd name="T53" fmla="*/ 62 h 84"/>
                  <a:gd name="T54" fmla="*/ 35 w 46"/>
                  <a:gd name="T55" fmla="*/ 66 h 84"/>
                  <a:gd name="T56" fmla="*/ 24 w 46"/>
                  <a:gd name="T57" fmla="*/ 59 h 84"/>
                  <a:gd name="T58" fmla="*/ 18 w 46"/>
                  <a:gd name="T59" fmla="*/ 44 h 84"/>
                  <a:gd name="T60" fmla="*/ 18 w 46"/>
                  <a:gd name="T61" fmla="*/ 24 h 84"/>
                  <a:gd name="T62" fmla="*/ 19 w 46"/>
                  <a:gd name="T63" fmla="*/ 14 h 84"/>
                  <a:gd name="T64" fmla="*/ 16 w 46"/>
                  <a:gd name="T65" fmla="*/ 7 h 84"/>
                  <a:gd name="T66" fmla="*/ 10 w 46"/>
                  <a:gd name="T67" fmla="*/ 0 h 8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</a:cxnLst>
                <a:rect l="0" t="0" r="r" b="b"/>
                <a:pathLst>
                  <a:path w="46" h="84">
                    <a:moveTo>
                      <a:pt x="10" y="0"/>
                    </a:moveTo>
                    <a:lnTo>
                      <a:pt x="10" y="0"/>
                    </a:lnTo>
                    <a:lnTo>
                      <a:pt x="10" y="2"/>
                    </a:lnTo>
                    <a:lnTo>
                      <a:pt x="9" y="6"/>
                    </a:lnTo>
                    <a:lnTo>
                      <a:pt x="9" y="10"/>
                    </a:lnTo>
                    <a:lnTo>
                      <a:pt x="10" y="19"/>
                    </a:lnTo>
                    <a:lnTo>
                      <a:pt x="11" y="23"/>
                    </a:lnTo>
                    <a:lnTo>
                      <a:pt x="11" y="24"/>
                    </a:lnTo>
                    <a:lnTo>
                      <a:pt x="9" y="24"/>
                    </a:lnTo>
                    <a:lnTo>
                      <a:pt x="6" y="22"/>
                    </a:lnTo>
                    <a:lnTo>
                      <a:pt x="3" y="22"/>
                    </a:lnTo>
                    <a:lnTo>
                      <a:pt x="0" y="22"/>
                    </a:lnTo>
                    <a:lnTo>
                      <a:pt x="1" y="23"/>
                    </a:lnTo>
                    <a:lnTo>
                      <a:pt x="3" y="29"/>
                    </a:lnTo>
                    <a:lnTo>
                      <a:pt x="7" y="35"/>
                    </a:lnTo>
                    <a:lnTo>
                      <a:pt x="11" y="37"/>
                    </a:lnTo>
                    <a:lnTo>
                      <a:pt x="11" y="39"/>
                    </a:lnTo>
                    <a:lnTo>
                      <a:pt x="12" y="40"/>
                    </a:lnTo>
                    <a:lnTo>
                      <a:pt x="11" y="40"/>
                    </a:lnTo>
                    <a:lnTo>
                      <a:pt x="9" y="41"/>
                    </a:lnTo>
                    <a:lnTo>
                      <a:pt x="7" y="41"/>
                    </a:lnTo>
                    <a:lnTo>
                      <a:pt x="9" y="46"/>
                    </a:lnTo>
                    <a:lnTo>
                      <a:pt x="10" y="51"/>
                    </a:lnTo>
                    <a:lnTo>
                      <a:pt x="14" y="54"/>
                    </a:lnTo>
                    <a:lnTo>
                      <a:pt x="16" y="57"/>
                    </a:lnTo>
                    <a:lnTo>
                      <a:pt x="18" y="58"/>
                    </a:lnTo>
                    <a:lnTo>
                      <a:pt x="18" y="59"/>
                    </a:lnTo>
                    <a:lnTo>
                      <a:pt x="15" y="59"/>
                    </a:lnTo>
                    <a:lnTo>
                      <a:pt x="15" y="61"/>
                    </a:lnTo>
                    <a:lnTo>
                      <a:pt x="15" y="63"/>
                    </a:lnTo>
                    <a:lnTo>
                      <a:pt x="18" y="67"/>
                    </a:lnTo>
                    <a:lnTo>
                      <a:pt x="22" y="71"/>
                    </a:lnTo>
                    <a:lnTo>
                      <a:pt x="25" y="72"/>
                    </a:lnTo>
                    <a:lnTo>
                      <a:pt x="28" y="72"/>
                    </a:lnTo>
                    <a:lnTo>
                      <a:pt x="29" y="72"/>
                    </a:lnTo>
                    <a:lnTo>
                      <a:pt x="29" y="74"/>
                    </a:lnTo>
                    <a:lnTo>
                      <a:pt x="29" y="75"/>
                    </a:lnTo>
                    <a:lnTo>
                      <a:pt x="28" y="75"/>
                    </a:lnTo>
                    <a:lnTo>
                      <a:pt x="25" y="76"/>
                    </a:lnTo>
                    <a:lnTo>
                      <a:pt x="25" y="77"/>
                    </a:lnTo>
                    <a:lnTo>
                      <a:pt x="25" y="79"/>
                    </a:lnTo>
                    <a:lnTo>
                      <a:pt x="28" y="81"/>
                    </a:lnTo>
                    <a:lnTo>
                      <a:pt x="31" y="84"/>
                    </a:lnTo>
                    <a:lnTo>
                      <a:pt x="33" y="81"/>
                    </a:lnTo>
                    <a:lnTo>
                      <a:pt x="36" y="80"/>
                    </a:lnTo>
                    <a:lnTo>
                      <a:pt x="38" y="79"/>
                    </a:lnTo>
                    <a:lnTo>
                      <a:pt x="45" y="76"/>
                    </a:lnTo>
                    <a:lnTo>
                      <a:pt x="46" y="75"/>
                    </a:lnTo>
                    <a:lnTo>
                      <a:pt x="45" y="72"/>
                    </a:lnTo>
                    <a:lnTo>
                      <a:pt x="44" y="68"/>
                    </a:lnTo>
                    <a:lnTo>
                      <a:pt x="42" y="64"/>
                    </a:lnTo>
                    <a:lnTo>
                      <a:pt x="42" y="62"/>
                    </a:lnTo>
                    <a:lnTo>
                      <a:pt x="41" y="61"/>
                    </a:lnTo>
                    <a:lnTo>
                      <a:pt x="40" y="62"/>
                    </a:lnTo>
                    <a:lnTo>
                      <a:pt x="37" y="64"/>
                    </a:lnTo>
                    <a:lnTo>
                      <a:pt x="35" y="66"/>
                    </a:lnTo>
                    <a:lnTo>
                      <a:pt x="29" y="64"/>
                    </a:lnTo>
                    <a:lnTo>
                      <a:pt x="24" y="59"/>
                    </a:lnTo>
                    <a:lnTo>
                      <a:pt x="20" y="53"/>
                    </a:lnTo>
                    <a:lnTo>
                      <a:pt x="18" y="44"/>
                    </a:lnTo>
                    <a:lnTo>
                      <a:pt x="16" y="35"/>
                    </a:lnTo>
                    <a:lnTo>
                      <a:pt x="18" y="24"/>
                    </a:lnTo>
                    <a:lnTo>
                      <a:pt x="19" y="17"/>
                    </a:lnTo>
                    <a:lnTo>
                      <a:pt x="19" y="14"/>
                    </a:lnTo>
                    <a:lnTo>
                      <a:pt x="19" y="11"/>
                    </a:lnTo>
                    <a:lnTo>
                      <a:pt x="16" y="7"/>
                    </a:lnTo>
                    <a:lnTo>
                      <a:pt x="14" y="4"/>
                    </a:lnTo>
                    <a:lnTo>
                      <a:pt x="10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98" name="Freeform 360"/>
              <p:cNvSpPr/>
              <p:nvPr userDrawn="1"/>
            </p:nvSpPr>
            <p:spPr bwMode="auto">
              <a:xfrm>
                <a:off x="16" y="126"/>
                <a:ext cx="3" cy="5"/>
              </a:xfrm>
              <a:custGeom>
                <a:gdLst>
                  <a:gd name="T0" fmla="*/ 3 w 8"/>
                  <a:gd name="T1" fmla="*/ 0 h 15"/>
                  <a:gd name="T2" fmla="*/ 3 w 8"/>
                  <a:gd name="T3" fmla="*/ 0 h 15"/>
                  <a:gd name="T4" fmla="*/ 1 w 8"/>
                  <a:gd name="T5" fmla="*/ 5 h 15"/>
                  <a:gd name="T6" fmla="*/ 0 w 8"/>
                  <a:gd name="T7" fmla="*/ 11 h 15"/>
                  <a:gd name="T8" fmla="*/ 1 w 8"/>
                  <a:gd name="T9" fmla="*/ 13 h 15"/>
                  <a:gd name="T10" fmla="*/ 3 w 8"/>
                  <a:gd name="T11" fmla="*/ 15 h 15"/>
                  <a:gd name="T12" fmla="*/ 3 w 8"/>
                  <a:gd name="T13" fmla="*/ 13 h 15"/>
                  <a:gd name="T14" fmla="*/ 5 w 8"/>
                  <a:gd name="T15" fmla="*/ 11 h 15"/>
                  <a:gd name="T16" fmla="*/ 6 w 8"/>
                  <a:gd name="T17" fmla="*/ 8 h 15"/>
                  <a:gd name="T18" fmla="*/ 8 w 8"/>
                  <a:gd name="T19" fmla="*/ 5 h 15"/>
                  <a:gd name="T20" fmla="*/ 6 w 8"/>
                  <a:gd name="T21" fmla="*/ 3 h 15"/>
                  <a:gd name="T22" fmla="*/ 3 w 8"/>
                  <a:gd name="T23" fmla="*/ 0 h 1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8" h="15">
                    <a:moveTo>
                      <a:pt x="3" y="0"/>
                    </a:moveTo>
                    <a:lnTo>
                      <a:pt x="3" y="0"/>
                    </a:lnTo>
                    <a:lnTo>
                      <a:pt x="1" y="5"/>
                    </a:lnTo>
                    <a:lnTo>
                      <a:pt x="0" y="11"/>
                    </a:lnTo>
                    <a:lnTo>
                      <a:pt x="1" y="13"/>
                    </a:lnTo>
                    <a:lnTo>
                      <a:pt x="3" y="15"/>
                    </a:lnTo>
                    <a:lnTo>
                      <a:pt x="3" y="13"/>
                    </a:lnTo>
                    <a:lnTo>
                      <a:pt x="5" y="11"/>
                    </a:lnTo>
                    <a:lnTo>
                      <a:pt x="6" y="8"/>
                    </a:lnTo>
                    <a:lnTo>
                      <a:pt x="8" y="5"/>
                    </a:lnTo>
                    <a:lnTo>
                      <a:pt x="6" y="3"/>
                    </a:lnTo>
                    <a:lnTo>
                      <a:pt x="3" y="0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99" name="Freeform 361"/>
              <p:cNvSpPr/>
              <p:nvPr userDrawn="1"/>
            </p:nvSpPr>
            <p:spPr bwMode="auto">
              <a:xfrm>
                <a:off x="16" y="126"/>
                <a:ext cx="3" cy="5"/>
              </a:xfrm>
              <a:custGeom>
                <a:gdLst>
                  <a:gd name="T0" fmla="*/ 3 w 8"/>
                  <a:gd name="T1" fmla="*/ 0 h 15"/>
                  <a:gd name="T2" fmla="*/ 3 w 8"/>
                  <a:gd name="T3" fmla="*/ 0 h 15"/>
                  <a:gd name="T4" fmla="*/ 1 w 8"/>
                  <a:gd name="T5" fmla="*/ 5 h 15"/>
                  <a:gd name="T6" fmla="*/ 0 w 8"/>
                  <a:gd name="T7" fmla="*/ 11 h 15"/>
                  <a:gd name="T8" fmla="*/ 1 w 8"/>
                  <a:gd name="T9" fmla="*/ 13 h 15"/>
                  <a:gd name="T10" fmla="*/ 3 w 8"/>
                  <a:gd name="T11" fmla="*/ 15 h 15"/>
                  <a:gd name="T12" fmla="*/ 3 w 8"/>
                  <a:gd name="T13" fmla="*/ 13 h 15"/>
                  <a:gd name="T14" fmla="*/ 5 w 8"/>
                  <a:gd name="T15" fmla="*/ 11 h 15"/>
                  <a:gd name="T16" fmla="*/ 6 w 8"/>
                  <a:gd name="T17" fmla="*/ 8 h 15"/>
                  <a:gd name="T18" fmla="*/ 8 w 8"/>
                  <a:gd name="T19" fmla="*/ 5 h 15"/>
                  <a:gd name="T20" fmla="*/ 6 w 8"/>
                  <a:gd name="T21" fmla="*/ 3 h 15"/>
                  <a:gd name="T22" fmla="*/ 3 w 8"/>
                  <a:gd name="T23" fmla="*/ 0 h 1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8" h="15">
                    <a:moveTo>
                      <a:pt x="3" y="0"/>
                    </a:moveTo>
                    <a:lnTo>
                      <a:pt x="3" y="0"/>
                    </a:lnTo>
                    <a:lnTo>
                      <a:pt x="1" y="5"/>
                    </a:lnTo>
                    <a:lnTo>
                      <a:pt x="0" y="11"/>
                    </a:lnTo>
                    <a:lnTo>
                      <a:pt x="1" y="13"/>
                    </a:lnTo>
                    <a:lnTo>
                      <a:pt x="3" y="15"/>
                    </a:lnTo>
                    <a:lnTo>
                      <a:pt x="3" y="13"/>
                    </a:lnTo>
                    <a:lnTo>
                      <a:pt x="5" y="11"/>
                    </a:lnTo>
                    <a:lnTo>
                      <a:pt x="6" y="8"/>
                    </a:lnTo>
                    <a:lnTo>
                      <a:pt x="8" y="5"/>
                    </a:lnTo>
                    <a:lnTo>
                      <a:pt x="6" y="3"/>
                    </a:lnTo>
                    <a:lnTo>
                      <a:pt x="3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00" name="Freeform 362"/>
              <p:cNvSpPr/>
              <p:nvPr userDrawn="1"/>
            </p:nvSpPr>
            <p:spPr bwMode="auto">
              <a:xfrm>
                <a:off x="23" y="151"/>
                <a:ext cx="5" cy="3"/>
              </a:xfrm>
              <a:custGeom>
                <a:gdLst>
                  <a:gd name="T0" fmla="*/ 0 w 14"/>
                  <a:gd name="T1" fmla="*/ 3 h 9"/>
                  <a:gd name="T2" fmla="*/ 0 w 14"/>
                  <a:gd name="T3" fmla="*/ 3 h 9"/>
                  <a:gd name="T4" fmla="*/ 0 w 14"/>
                  <a:gd name="T5" fmla="*/ 4 h 9"/>
                  <a:gd name="T6" fmla="*/ 1 w 14"/>
                  <a:gd name="T7" fmla="*/ 5 h 9"/>
                  <a:gd name="T8" fmla="*/ 5 w 14"/>
                  <a:gd name="T9" fmla="*/ 8 h 9"/>
                  <a:gd name="T10" fmla="*/ 8 w 14"/>
                  <a:gd name="T11" fmla="*/ 9 h 9"/>
                  <a:gd name="T12" fmla="*/ 13 w 14"/>
                  <a:gd name="T13" fmla="*/ 7 h 9"/>
                  <a:gd name="T14" fmla="*/ 14 w 14"/>
                  <a:gd name="T15" fmla="*/ 5 h 9"/>
                  <a:gd name="T16" fmla="*/ 13 w 14"/>
                  <a:gd name="T17" fmla="*/ 4 h 9"/>
                  <a:gd name="T18" fmla="*/ 12 w 14"/>
                  <a:gd name="T19" fmla="*/ 3 h 9"/>
                  <a:gd name="T20" fmla="*/ 6 w 14"/>
                  <a:gd name="T21" fmla="*/ 0 h 9"/>
                  <a:gd name="T22" fmla="*/ 4 w 14"/>
                  <a:gd name="T23" fmla="*/ 0 h 9"/>
                  <a:gd name="T24" fmla="*/ 0 w 14"/>
                  <a:gd name="T25" fmla="*/ 3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14" h="9">
                    <a:moveTo>
                      <a:pt x="0" y="3"/>
                    </a:moveTo>
                    <a:lnTo>
                      <a:pt x="0" y="3"/>
                    </a:lnTo>
                    <a:lnTo>
                      <a:pt x="0" y="4"/>
                    </a:lnTo>
                    <a:lnTo>
                      <a:pt x="1" y="5"/>
                    </a:lnTo>
                    <a:lnTo>
                      <a:pt x="5" y="8"/>
                    </a:lnTo>
                    <a:lnTo>
                      <a:pt x="8" y="9"/>
                    </a:lnTo>
                    <a:lnTo>
                      <a:pt x="13" y="7"/>
                    </a:lnTo>
                    <a:lnTo>
                      <a:pt x="14" y="5"/>
                    </a:lnTo>
                    <a:lnTo>
                      <a:pt x="13" y="4"/>
                    </a:lnTo>
                    <a:lnTo>
                      <a:pt x="12" y="3"/>
                    </a:lnTo>
                    <a:lnTo>
                      <a:pt x="6" y="0"/>
                    </a:lnTo>
                    <a:lnTo>
                      <a:pt x="4" y="0"/>
                    </a:lnTo>
                    <a:lnTo>
                      <a:pt x="0" y="3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01" name="Freeform 363"/>
              <p:cNvSpPr/>
              <p:nvPr userDrawn="1"/>
            </p:nvSpPr>
            <p:spPr bwMode="auto">
              <a:xfrm>
                <a:off x="23" y="151"/>
                <a:ext cx="5" cy="3"/>
              </a:xfrm>
              <a:custGeom>
                <a:gdLst>
                  <a:gd name="T0" fmla="*/ 0 w 14"/>
                  <a:gd name="T1" fmla="*/ 3 h 9"/>
                  <a:gd name="T2" fmla="*/ 0 w 14"/>
                  <a:gd name="T3" fmla="*/ 3 h 9"/>
                  <a:gd name="T4" fmla="*/ 0 w 14"/>
                  <a:gd name="T5" fmla="*/ 4 h 9"/>
                  <a:gd name="T6" fmla="*/ 1 w 14"/>
                  <a:gd name="T7" fmla="*/ 5 h 9"/>
                  <a:gd name="T8" fmla="*/ 5 w 14"/>
                  <a:gd name="T9" fmla="*/ 8 h 9"/>
                  <a:gd name="T10" fmla="*/ 8 w 14"/>
                  <a:gd name="T11" fmla="*/ 9 h 9"/>
                  <a:gd name="T12" fmla="*/ 13 w 14"/>
                  <a:gd name="T13" fmla="*/ 7 h 9"/>
                  <a:gd name="T14" fmla="*/ 14 w 14"/>
                  <a:gd name="T15" fmla="*/ 5 h 9"/>
                  <a:gd name="T16" fmla="*/ 13 w 14"/>
                  <a:gd name="T17" fmla="*/ 4 h 9"/>
                  <a:gd name="T18" fmla="*/ 12 w 14"/>
                  <a:gd name="T19" fmla="*/ 3 h 9"/>
                  <a:gd name="T20" fmla="*/ 6 w 14"/>
                  <a:gd name="T21" fmla="*/ 0 h 9"/>
                  <a:gd name="T22" fmla="*/ 4 w 14"/>
                  <a:gd name="T23" fmla="*/ 0 h 9"/>
                  <a:gd name="T24" fmla="*/ 0 w 14"/>
                  <a:gd name="T25" fmla="*/ 3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14" h="9">
                    <a:moveTo>
                      <a:pt x="0" y="3"/>
                    </a:moveTo>
                    <a:lnTo>
                      <a:pt x="0" y="3"/>
                    </a:lnTo>
                    <a:lnTo>
                      <a:pt x="0" y="4"/>
                    </a:lnTo>
                    <a:lnTo>
                      <a:pt x="1" y="5"/>
                    </a:lnTo>
                    <a:lnTo>
                      <a:pt x="5" y="8"/>
                    </a:lnTo>
                    <a:lnTo>
                      <a:pt x="8" y="9"/>
                    </a:lnTo>
                    <a:lnTo>
                      <a:pt x="13" y="7"/>
                    </a:lnTo>
                    <a:lnTo>
                      <a:pt x="14" y="5"/>
                    </a:lnTo>
                    <a:lnTo>
                      <a:pt x="13" y="4"/>
                    </a:lnTo>
                    <a:lnTo>
                      <a:pt x="12" y="3"/>
                    </a:lnTo>
                    <a:lnTo>
                      <a:pt x="6" y="0"/>
                    </a:lnTo>
                    <a:lnTo>
                      <a:pt x="4" y="0"/>
                    </a:lnTo>
                    <a:lnTo>
                      <a:pt x="0" y="3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02" name="Freeform 364"/>
              <p:cNvSpPr/>
              <p:nvPr userDrawn="1"/>
            </p:nvSpPr>
            <p:spPr bwMode="auto">
              <a:xfrm>
                <a:off x="36" y="161"/>
                <a:ext cx="7" cy="2"/>
              </a:xfrm>
              <a:custGeom>
                <a:gdLst>
                  <a:gd name="T0" fmla="*/ 0 w 19"/>
                  <a:gd name="T1" fmla="*/ 4 h 8"/>
                  <a:gd name="T2" fmla="*/ 0 w 19"/>
                  <a:gd name="T3" fmla="*/ 4 h 8"/>
                  <a:gd name="T4" fmla="*/ 4 w 19"/>
                  <a:gd name="T5" fmla="*/ 5 h 8"/>
                  <a:gd name="T6" fmla="*/ 6 w 19"/>
                  <a:gd name="T7" fmla="*/ 6 h 8"/>
                  <a:gd name="T8" fmla="*/ 9 w 19"/>
                  <a:gd name="T9" fmla="*/ 8 h 8"/>
                  <a:gd name="T10" fmla="*/ 12 w 19"/>
                  <a:gd name="T11" fmla="*/ 6 h 8"/>
                  <a:gd name="T12" fmla="*/ 14 w 19"/>
                  <a:gd name="T13" fmla="*/ 5 h 8"/>
                  <a:gd name="T14" fmla="*/ 18 w 19"/>
                  <a:gd name="T15" fmla="*/ 4 h 8"/>
                  <a:gd name="T16" fmla="*/ 19 w 19"/>
                  <a:gd name="T17" fmla="*/ 3 h 8"/>
                  <a:gd name="T18" fmla="*/ 18 w 19"/>
                  <a:gd name="T19" fmla="*/ 3 h 8"/>
                  <a:gd name="T20" fmla="*/ 15 w 19"/>
                  <a:gd name="T21" fmla="*/ 1 h 8"/>
                  <a:gd name="T22" fmla="*/ 9 w 19"/>
                  <a:gd name="T23" fmla="*/ 0 h 8"/>
                  <a:gd name="T24" fmla="*/ 4 w 19"/>
                  <a:gd name="T25" fmla="*/ 0 h 8"/>
                  <a:gd name="T26" fmla="*/ 0 w 19"/>
                  <a:gd name="T27" fmla="*/ 4 h 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19" h="8">
                    <a:moveTo>
                      <a:pt x="0" y="4"/>
                    </a:moveTo>
                    <a:lnTo>
                      <a:pt x="0" y="4"/>
                    </a:lnTo>
                    <a:lnTo>
                      <a:pt x="4" y="5"/>
                    </a:lnTo>
                    <a:lnTo>
                      <a:pt x="6" y="6"/>
                    </a:lnTo>
                    <a:lnTo>
                      <a:pt x="9" y="8"/>
                    </a:lnTo>
                    <a:lnTo>
                      <a:pt x="12" y="6"/>
                    </a:lnTo>
                    <a:lnTo>
                      <a:pt x="14" y="5"/>
                    </a:lnTo>
                    <a:lnTo>
                      <a:pt x="18" y="4"/>
                    </a:lnTo>
                    <a:lnTo>
                      <a:pt x="19" y="3"/>
                    </a:lnTo>
                    <a:lnTo>
                      <a:pt x="18" y="3"/>
                    </a:lnTo>
                    <a:lnTo>
                      <a:pt x="15" y="1"/>
                    </a:lnTo>
                    <a:lnTo>
                      <a:pt x="9" y="0"/>
                    </a:lnTo>
                    <a:lnTo>
                      <a:pt x="4" y="0"/>
                    </a:lnTo>
                    <a:lnTo>
                      <a:pt x="0" y="4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03" name="Freeform 365"/>
              <p:cNvSpPr/>
              <p:nvPr userDrawn="1"/>
            </p:nvSpPr>
            <p:spPr bwMode="auto">
              <a:xfrm>
                <a:off x="36" y="161"/>
                <a:ext cx="7" cy="2"/>
              </a:xfrm>
              <a:custGeom>
                <a:gdLst>
                  <a:gd name="T0" fmla="*/ 0 w 19"/>
                  <a:gd name="T1" fmla="*/ 4 h 8"/>
                  <a:gd name="T2" fmla="*/ 0 w 19"/>
                  <a:gd name="T3" fmla="*/ 4 h 8"/>
                  <a:gd name="T4" fmla="*/ 4 w 19"/>
                  <a:gd name="T5" fmla="*/ 5 h 8"/>
                  <a:gd name="T6" fmla="*/ 6 w 19"/>
                  <a:gd name="T7" fmla="*/ 6 h 8"/>
                  <a:gd name="T8" fmla="*/ 9 w 19"/>
                  <a:gd name="T9" fmla="*/ 8 h 8"/>
                  <a:gd name="T10" fmla="*/ 12 w 19"/>
                  <a:gd name="T11" fmla="*/ 6 h 8"/>
                  <a:gd name="T12" fmla="*/ 14 w 19"/>
                  <a:gd name="T13" fmla="*/ 5 h 8"/>
                  <a:gd name="T14" fmla="*/ 18 w 19"/>
                  <a:gd name="T15" fmla="*/ 4 h 8"/>
                  <a:gd name="T16" fmla="*/ 19 w 19"/>
                  <a:gd name="T17" fmla="*/ 3 h 8"/>
                  <a:gd name="T18" fmla="*/ 18 w 19"/>
                  <a:gd name="T19" fmla="*/ 3 h 8"/>
                  <a:gd name="T20" fmla="*/ 15 w 19"/>
                  <a:gd name="T21" fmla="*/ 1 h 8"/>
                  <a:gd name="T22" fmla="*/ 9 w 19"/>
                  <a:gd name="T23" fmla="*/ 0 h 8"/>
                  <a:gd name="T24" fmla="*/ 4 w 19"/>
                  <a:gd name="T25" fmla="*/ 0 h 8"/>
                  <a:gd name="T26" fmla="*/ 0 w 19"/>
                  <a:gd name="T27" fmla="*/ 4 h 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19" h="8">
                    <a:moveTo>
                      <a:pt x="0" y="4"/>
                    </a:moveTo>
                    <a:lnTo>
                      <a:pt x="0" y="4"/>
                    </a:lnTo>
                    <a:lnTo>
                      <a:pt x="4" y="5"/>
                    </a:lnTo>
                    <a:lnTo>
                      <a:pt x="6" y="6"/>
                    </a:lnTo>
                    <a:lnTo>
                      <a:pt x="9" y="8"/>
                    </a:lnTo>
                    <a:lnTo>
                      <a:pt x="12" y="6"/>
                    </a:lnTo>
                    <a:lnTo>
                      <a:pt x="14" y="5"/>
                    </a:lnTo>
                    <a:lnTo>
                      <a:pt x="18" y="4"/>
                    </a:lnTo>
                    <a:lnTo>
                      <a:pt x="19" y="3"/>
                    </a:lnTo>
                    <a:lnTo>
                      <a:pt x="18" y="3"/>
                    </a:lnTo>
                    <a:lnTo>
                      <a:pt x="15" y="1"/>
                    </a:lnTo>
                    <a:lnTo>
                      <a:pt x="9" y="0"/>
                    </a:lnTo>
                    <a:lnTo>
                      <a:pt x="4" y="0"/>
                    </a:lnTo>
                    <a:lnTo>
                      <a:pt x="0" y="4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04" name="Freeform 366"/>
              <p:cNvSpPr/>
              <p:nvPr userDrawn="1"/>
            </p:nvSpPr>
            <p:spPr bwMode="auto">
              <a:xfrm>
                <a:off x="51" y="167"/>
                <a:ext cx="4" cy="6"/>
              </a:xfrm>
              <a:custGeom>
                <a:gdLst>
                  <a:gd name="T0" fmla="*/ 0 w 14"/>
                  <a:gd name="T1" fmla="*/ 18 h 18"/>
                  <a:gd name="T2" fmla="*/ 0 w 14"/>
                  <a:gd name="T3" fmla="*/ 18 h 18"/>
                  <a:gd name="T4" fmla="*/ 2 w 14"/>
                  <a:gd name="T5" fmla="*/ 16 h 18"/>
                  <a:gd name="T6" fmla="*/ 6 w 14"/>
                  <a:gd name="T7" fmla="*/ 16 h 18"/>
                  <a:gd name="T8" fmla="*/ 9 w 14"/>
                  <a:gd name="T9" fmla="*/ 13 h 18"/>
                  <a:gd name="T10" fmla="*/ 11 w 14"/>
                  <a:gd name="T11" fmla="*/ 11 h 18"/>
                  <a:gd name="T12" fmla="*/ 14 w 14"/>
                  <a:gd name="T13" fmla="*/ 7 h 18"/>
                  <a:gd name="T14" fmla="*/ 14 w 14"/>
                  <a:gd name="T15" fmla="*/ 2 h 18"/>
                  <a:gd name="T16" fmla="*/ 14 w 14"/>
                  <a:gd name="T17" fmla="*/ 0 h 18"/>
                  <a:gd name="T18" fmla="*/ 13 w 14"/>
                  <a:gd name="T19" fmla="*/ 2 h 18"/>
                  <a:gd name="T20" fmla="*/ 10 w 14"/>
                  <a:gd name="T21" fmla="*/ 3 h 18"/>
                  <a:gd name="T22" fmla="*/ 6 w 14"/>
                  <a:gd name="T23" fmla="*/ 6 h 18"/>
                  <a:gd name="T24" fmla="*/ 4 w 14"/>
                  <a:gd name="T25" fmla="*/ 7 h 18"/>
                  <a:gd name="T26" fmla="*/ 1 w 14"/>
                  <a:gd name="T27" fmla="*/ 9 h 18"/>
                  <a:gd name="T28" fmla="*/ 0 w 14"/>
                  <a:gd name="T29" fmla="*/ 12 h 18"/>
                  <a:gd name="T30" fmla="*/ 0 w 14"/>
                  <a:gd name="T31" fmla="*/ 15 h 18"/>
                  <a:gd name="T32" fmla="*/ 0 w 14"/>
                  <a:gd name="T33" fmla="*/ 18 h 1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14" h="18">
                    <a:moveTo>
                      <a:pt x="0" y="18"/>
                    </a:moveTo>
                    <a:lnTo>
                      <a:pt x="0" y="18"/>
                    </a:lnTo>
                    <a:lnTo>
                      <a:pt x="2" y="16"/>
                    </a:lnTo>
                    <a:lnTo>
                      <a:pt x="6" y="16"/>
                    </a:lnTo>
                    <a:lnTo>
                      <a:pt x="9" y="13"/>
                    </a:lnTo>
                    <a:lnTo>
                      <a:pt x="11" y="11"/>
                    </a:lnTo>
                    <a:lnTo>
                      <a:pt x="14" y="7"/>
                    </a:lnTo>
                    <a:lnTo>
                      <a:pt x="14" y="2"/>
                    </a:lnTo>
                    <a:lnTo>
                      <a:pt x="14" y="0"/>
                    </a:lnTo>
                    <a:lnTo>
                      <a:pt x="13" y="2"/>
                    </a:lnTo>
                    <a:lnTo>
                      <a:pt x="10" y="3"/>
                    </a:lnTo>
                    <a:lnTo>
                      <a:pt x="6" y="6"/>
                    </a:lnTo>
                    <a:lnTo>
                      <a:pt x="4" y="7"/>
                    </a:lnTo>
                    <a:lnTo>
                      <a:pt x="1" y="9"/>
                    </a:lnTo>
                    <a:lnTo>
                      <a:pt x="0" y="12"/>
                    </a:lnTo>
                    <a:lnTo>
                      <a:pt x="0" y="15"/>
                    </a:lnTo>
                    <a:lnTo>
                      <a:pt x="0" y="18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05" name="Freeform 367"/>
              <p:cNvSpPr/>
              <p:nvPr userDrawn="1"/>
            </p:nvSpPr>
            <p:spPr bwMode="auto">
              <a:xfrm>
                <a:off x="51" y="167"/>
                <a:ext cx="4" cy="6"/>
              </a:xfrm>
              <a:custGeom>
                <a:gdLst>
                  <a:gd name="T0" fmla="*/ 0 w 14"/>
                  <a:gd name="T1" fmla="*/ 18 h 18"/>
                  <a:gd name="T2" fmla="*/ 0 w 14"/>
                  <a:gd name="T3" fmla="*/ 18 h 18"/>
                  <a:gd name="T4" fmla="*/ 2 w 14"/>
                  <a:gd name="T5" fmla="*/ 16 h 18"/>
                  <a:gd name="T6" fmla="*/ 6 w 14"/>
                  <a:gd name="T7" fmla="*/ 16 h 18"/>
                  <a:gd name="T8" fmla="*/ 9 w 14"/>
                  <a:gd name="T9" fmla="*/ 13 h 18"/>
                  <a:gd name="T10" fmla="*/ 11 w 14"/>
                  <a:gd name="T11" fmla="*/ 11 h 18"/>
                  <a:gd name="T12" fmla="*/ 14 w 14"/>
                  <a:gd name="T13" fmla="*/ 7 h 18"/>
                  <a:gd name="T14" fmla="*/ 14 w 14"/>
                  <a:gd name="T15" fmla="*/ 2 h 18"/>
                  <a:gd name="T16" fmla="*/ 14 w 14"/>
                  <a:gd name="T17" fmla="*/ 0 h 18"/>
                  <a:gd name="T18" fmla="*/ 13 w 14"/>
                  <a:gd name="T19" fmla="*/ 2 h 18"/>
                  <a:gd name="T20" fmla="*/ 10 w 14"/>
                  <a:gd name="T21" fmla="*/ 3 h 18"/>
                  <a:gd name="T22" fmla="*/ 6 w 14"/>
                  <a:gd name="T23" fmla="*/ 6 h 18"/>
                  <a:gd name="T24" fmla="*/ 4 w 14"/>
                  <a:gd name="T25" fmla="*/ 7 h 18"/>
                  <a:gd name="T26" fmla="*/ 1 w 14"/>
                  <a:gd name="T27" fmla="*/ 9 h 18"/>
                  <a:gd name="T28" fmla="*/ 0 w 14"/>
                  <a:gd name="T29" fmla="*/ 12 h 18"/>
                  <a:gd name="T30" fmla="*/ 0 w 14"/>
                  <a:gd name="T31" fmla="*/ 15 h 18"/>
                  <a:gd name="T32" fmla="*/ 0 w 14"/>
                  <a:gd name="T33" fmla="*/ 18 h 1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14" h="18">
                    <a:moveTo>
                      <a:pt x="0" y="18"/>
                    </a:moveTo>
                    <a:lnTo>
                      <a:pt x="0" y="18"/>
                    </a:lnTo>
                    <a:lnTo>
                      <a:pt x="2" y="16"/>
                    </a:lnTo>
                    <a:lnTo>
                      <a:pt x="6" y="16"/>
                    </a:lnTo>
                    <a:lnTo>
                      <a:pt x="9" y="13"/>
                    </a:lnTo>
                    <a:lnTo>
                      <a:pt x="11" y="11"/>
                    </a:lnTo>
                    <a:lnTo>
                      <a:pt x="14" y="7"/>
                    </a:lnTo>
                    <a:lnTo>
                      <a:pt x="14" y="2"/>
                    </a:lnTo>
                    <a:lnTo>
                      <a:pt x="14" y="0"/>
                    </a:lnTo>
                    <a:lnTo>
                      <a:pt x="13" y="2"/>
                    </a:lnTo>
                    <a:lnTo>
                      <a:pt x="10" y="3"/>
                    </a:lnTo>
                    <a:lnTo>
                      <a:pt x="6" y="6"/>
                    </a:lnTo>
                    <a:lnTo>
                      <a:pt x="4" y="7"/>
                    </a:lnTo>
                    <a:lnTo>
                      <a:pt x="1" y="9"/>
                    </a:lnTo>
                    <a:lnTo>
                      <a:pt x="0" y="12"/>
                    </a:lnTo>
                    <a:lnTo>
                      <a:pt x="0" y="15"/>
                    </a:lnTo>
                    <a:lnTo>
                      <a:pt x="0" y="18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06" name="Freeform 368"/>
              <p:cNvSpPr/>
              <p:nvPr userDrawn="1"/>
            </p:nvSpPr>
            <p:spPr bwMode="auto">
              <a:xfrm>
                <a:off x="115" y="114"/>
                <a:ext cx="52" cy="49"/>
              </a:xfrm>
              <a:custGeom>
                <a:gdLst>
                  <a:gd name="T0" fmla="*/ 124 w 157"/>
                  <a:gd name="T1" fmla="*/ 122 h 148"/>
                  <a:gd name="T2" fmla="*/ 128 w 157"/>
                  <a:gd name="T3" fmla="*/ 117 h 148"/>
                  <a:gd name="T4" fmla="*/ 131 w 157"/>
                  <a:gd name="T5" fmla="*/ 106 h 148"/>
                  <a:gd name="T6" fmla="*/ 133 w 157"/>
                  <a:gd name="T7" fmla="*/ 100 h 148"/>
                  <a:gd name="T8" fmla="*/ 110 w 157"/>
                  <a:gd name="T9" fmla="*/ 82 h 148"/>
                  <a:gd name="T10" fmla="*/ 141 w 157"/>
                  <a:gd name="T11" fmla="*/ 86 h 148"/>
                  <a:gd name="T12" fmla="*/ 144 w 157"/>
                  <a:gd name="T13" fmla="*/ 58 h 148"/>
                  <a:gd name="T14" fmla="*/ 139 w 157"/>
                  <a:gd name="T15" fmla="*/ 60 h 148"/>
                  <a:gd name="T16" fmla="*/ 123 w 157"/>
                  <a:gd name="T17" fmla="*/ 49 h 148"/>
                  <a:gd name="T18" fmla="*/ 113 w 157"/>
                  <a:gd name="T19" fmla="*/ 43 h 148"/>
                  <a:gd name="T20" fmla="*/ 101 w 157"/>
                  <a:gd name="T21" fmla="*/ 41 h 148"/>
                  <a:gd name="T22" fmla="*/ 110 w 157"/>
                  <a:gd name="T23" fmla="*/ 18 h 148"/>
                  <a:gd name="T24" fmla="*/ 146 w 157"/>
                  <a:gd name="T25" fmla="*/ 31 h 148"/>
                  <a:gd name="T26" fmla="*/ 133 w 157"/>
                  <a:gd name="T27" fmla="*/ 23 h 148"/>
                  <a:gd name="T28" fmla="*/ 127 w 157"/>
                  <a:gd name="T29" fmla="*/ 16 h 148"/>
                  <a:gd name="T30" fmla="*/ 157 w 157"/>
                  <a:gd name="T31" fmla="*/ 21 h 148"/>
                  <a:gd name="T32" fmla="*/ 154 w 157"/>
                  <a:gd name="T33" fmla="*/ 14 h 148"/>
                  <a:gd name="T34" fmla="*/ 115 w 157"/>
                  <a:gd name="T35" fmla="*/ 10 h 148"/>
                  <a:gd name="T36" fmla="*/ 93 w 157"/>
                  <a:gd name="T37" fmla="*/ 23 h 148"/>
                  <a:gd name="T38" fmla="*/ 113 w 157"/>
                  <a:gd name="T39" fmla="*/ 56 h 148"/>
                  <a:gd name="T40" fmla="*/ 142 w 157"/>
                  <a:gd name="T41" fmla="*/ 78 h 148"/>
                  <a:gd name="T42" fmla="*/ 106 w 157"/>
                  <a:gd name="T43" fmla="*/ 74 h 148"/>
                  <a:gd name="T44" fmla="*/ 62 w 157"/>
                  <a:gd name="T45" fmla="*/ 86 h 148"/>
                  <a:gd name="T46" fmla="*/ 48 w 157"/>
                  <a:gd name="T47" fmla="*/ 88 h 148"/>
                  <a:gd name="T48" fmla="*/ 41 w 157"/>
                  <a:gd name="T49" fmla="*/ 69 h 148"/>
                  <a:gd name="T50" fmla="*/ 44 w 157"/>
                  <a:gd name="T51" fmla="*/ 70 h 148"/>
                  <a:gd name="T52" fmla="*/ 53 w 157"/>
                  <a:gd name="T53" fmla="*/ 70 h 148"/>
                  <a:gd name="T54" fmla="*/ 62 w 157"/>
                  <a:gd name="T55" fmla="*/ 76 h 148"/>
                  <a:gd name="T56" fmla="*/ 69 w 157"/>
                  <a:gd name="T57" fmla="*/ 73 h 148"/>
                  <a:gd name="T58" fmla="*/ 67 w 157"/>
                  <a:gd name="T59" fmla="*/ 60 h 148"/>
                  <a:gd name="T60" fmla="*/ 59 w 157"/>
                  <a:gd name="T61" fmla="*/ 58 h 148"/>
                  <a:gd name="T62" fmla="*/ 70 w 157"/>
                  <a:gd name="T63" fmla="*/ 34 h 148"/>
                  <a:gd name="T64" fmla="*/ 74 w 157"/>
                  <a:gd name="T65" fmla="*/ 35 h 148"/>
                  <a:gd name="T66" fmla="*/ 80 w 157"/>
                  <a:gd name="T67" fmla="*/ 23 h 148"/>
                  <a:gd name="T68" fmla="*/ 72 w 157"/>
                  <a:gd name="T69" fmla="*/ 18 h 148"/>
                  <a:gd name="T70" fmla="*/ 66 w 157"/>
                  <a:gd name="T71" fmla="*/ 10 h 148"/>
                  <a:gd name="T72" fmla="*/ 59 w 157"/>
                  <a:gd name="T73" fmla="*/ 5 h 148"/>
                  <a:gd name="T74" fmla="*/ 48 w 157"/>
                  <a:gd name="T75" fmla="*/ 14 h 148"/>
                  <a:gd name="T76" fmla="*/ 39 w 157"/>
                  <a:gd name="T77" fmla="*/ 17 h 148"/>
                  <a:gd name="T78" fmla="*/ 28 w 157"/>
                  <a:gd name="T79" fmla="*/ 21 h 148"/>
                  <a:gd name="T80" fmla="*/ 35 w 157"/>
                  <a:gd name="T81" fmla="*/ 30 h 148"/>
                  <a:gd name="T82" fmla="*/ 43 w 157"/>
                  <a:gd name="T83" fmla="*/ 51 h 148"/>
                  <a:gd name="T84" fmla="*/ 43 w 157"/>
                  <a:gd name="T85" fmla="*/ 58 h 148"/>
                  <a:gd name="T86" fmla="*/ 39 w 157"/>
                  <a:gd name="T87" fmla="*/ 104 h 148"/>
                  <a:gd name="T88" fmla="*/ 6 w 157"/>
                  <a:gd name="T89" fmla="*/ 130 h 148"/>
                  <a:gd name="T90" fmla="*/ 8 w 157"/>
                  <a:gd name="T91" fmla="*/ 140 h 148"/>
                  <a:gd name="T92" fmla="*/ 18 w 157"/>
                  <a:gd name="T93" fmla="*/ 136 h 148"/>
                  <a:gd name="T94" fmla="*/ 26 w 157"/>
                  <a:gd name="T95" fmla="*/ 137 h 148"/>
                  <a:gd name="T96" fmla="*/ 30 w 157"/>
                  <a:gd name="T97" fmla="*/ 133 h 148"/>
                  <a:gd name="T98" fmla="*/ 37 w 157"/>
                  <a:gd name="T99" fmla="*/ 122 h 148"/>
                  <a:gd name="T100" fmla="*/ 45 w 157"/>
                  <a:gd name="T101" fmla="*/ 114 h 148"/>
                  <a:gd name="T102" fmla="*/ 50 w 157"/>
                  <a:gd name="T103" fmla="*/ 115 h 148"/>
                  <a:gd name="T104" fmla="*/ 52 w 157"/>
                  <a:gd name="T105" fmla="*/ 104 h 148"/>
                  <a:gd name="T106" fmla="*/ 58 w 157"/>
                  <a:gd name="T107" fmla="*/ 92 h 148"/>
                  <a:gd name="T108" fmla="*/ 70 w 157"/>
                  <a:gd name="T109" fmla="*/ 92 h 148"/>
                  <a:gd name="T110" fmla="*/ 93 w 157"/>
                  <a:gd name="T111" fmla="*/ 89 h 148"/>
                  <a:gd name="T112" fmla="*/ 98 w 157"/>
                  <a:gd name="T113" fmla="*/ 91 h 148"/>
                  <a:gd name="T114" fmla="*/ 119 w 157"/>
                  <a:gd name="T115" fmla="*/ 108 h 148"/>
                  <a:gd name="T116" fmla="*/ 104 w 157"/>
                  <a:gd name="T117" fmla="*/ 128 h 148"/>
                  <a:gd name="T118" fmla="*/ 111 w 157"/>
                  <a:gd name="T119" fmla="*/ 132 h 148"/>
                  <a:gd name="T120" fmla="*/ 117 w 157"/>
                  <a:gd name="T121" fmla="*/ 133 h 14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</a:cxnLst>
                <a:rect l="0" t="0" r="r" b="b"/>
                <a:pathLst>
                  <a:path w="157" h="148">
                    <a:moveTo>
                      <a:pt x="118" y="137"/>
                    </a:moveTo>
                    <a:lnTo>
                      <a:pt x="119" y="135"/>
                    </a:lnTo>
                    <a:lnTo>
                      <a:pt x="119" y="132"/>
                    </a:lnTo>
                    <a:lnTo>
                      <a:pt x="122" y="130"/>
                    </a:lnTo>
                    <a:lnTo>
                      <a:pt x="123" y="126"/>
                    </a:lnTo>
                    <a:lnTo>
                      <a:pt x="124" y="122"/>
                    </a:lnTo>
                    <a:lnTo>
                      <a:pt x="123" y="118"/>
                    </a:lnTo>
                    <a:lnTo>
                      <a:pt x="122" y="117"/>
                    </a:lnTo>
                    <a:lnTo>
                      <a:pt x="123" y="115"/>
                    </a:lnTo>
                    <a:lnTo>
                      <a:pt x="126" y="117"/>
                    </a:lnTo>
                    <a:lnTo>
                      <a:pt x="127" y="118"/>
                    </a:lnTo>
                    <a:lnTo>
                      <a:pt x="128" y="117"/>
                    </a:lnTo>
                    <a:lnTo>
                      <a:pt x="129" y="114"/>
                    </a:lnTo>
                    <a:lnTo>
                      <a:pt x="129" y="113"/>
                    </a:lnTo>
                    <a:lnTo>
                      <a:pt x="128" y="108"/>
                    </a:lnTo>
                    <a:lnTo>
                      <a:pt x="127" y="106"/>
                    </a:lnTo>
                    <a:lnTo>
                      <a:pt x="128" y="105"/>
                    </a:lnTo>
                    <a:lnTo>
                      <a:pt x="131" y="106"/>
                    </a:lnTo>
                    <a:lnTo>
                      <a:pt x="132" y="108"/>
                    </a:lnTo>
                    <a:lnTo>
                      <a:pt x="133" y="106"/>
                    </a:lnTo>
                    <a:lnTo>
                      <a:pt x="135" y="104"/>
                    </a:lnTo>
                    <a:lnTo>
                      <a:pt x="135" y="101"/>
                    </a:lnTo>
                    <a:lnTo>
                      <a:pt x="135" y="100"/>
                    </a:lnTo>
                    <a:lnTo>
                      <a:pt x="133" y="100"/>
                    </a:lnTo>
                    <a:lnTo>
                      <a:pt x="132" y="101"/>
                    </a:lnTo>
                    <a:lnTo>
                      <a:pt x="127" y="98"/>
                    </a:lnTo>
                    <a:lnTo>
                      <a:pt x="122" y="96"/>
                    </a:lnTo>
                    <a:lnTo>
                      <a:pt x="118" y="89"/>
                    </a:lnTo>
                    <a:lnTo>
                      <a:pt x="114" y="84"/>
                    </a:lnTo>
                    <a:lnTo>
                      <a:pt x="110" y="82"/>
                    </a:lnTo>
                    <a:lnTo>
                      <a:pt x="109" y="80"/>
                    </a:lnTo>
                    <a:lnTo>
                      <a:pt x="110" y="79"/>
                    </a:lnTo>
                    <a:lnTo>
                      <a:pt x="119" y="83"/>
                    </a:lnTo>
                    <a:lnTo>
                      <a:pt x="127" y="86"/>
                    </a:lnTo>
                    <a:lnTo>
                      <a:pt x="136" y="87"/>
                    </a:lnTo>
                    <a:lnTo>
                      <a:pt x="141" y="86"/>
                    </a:lnTo>
                    <a:lnTo>
                      <a:pt x="146" y="82"/>
                    </a:lnTo>
                    <a:lnTo>
                      <a:pt x="150" y="78"/>
                    </a:lnTo>
                    <a:lnTo>
                      <a:pt x="152" y="71"/>
                    </a:lnTo>
                    <a:lnTo>
                      <a:pt x="150" y="69"/>
                    </a:lnTo>
                    <a:lnTo>
                      <a:pt x="149" y="65"/>
                    </a:lnTo>
                    <a:lnTo>
                      <a:pt x="144" y="58"/>
                    </a:lnTo>
                    <a:lnTo>
                      <a:pt x="141" y="56"/>
                    </a:lnTo>
                    <a:lnTo>
                      <a:pt x="140" y="57"/>
                    </a:lnTo>
                    <a:lnTo>
                      <a:pt x="141" y="58"/>
                    </a:lnTo>
                    <a:lnTo>
                      <a:pt x="141" y="60"/>
                    </a:lnTo>
                    <a:lnTo>
                      <a:pt x="140" y="61"/>
                    </a:lnTo>
                    <a:lnTo>
                      <a:pt x="139" y="60"/>
                    </a:lnTo>
                    <a:lnTo>
                      <a:pt x="137" y="57"/>
                    </a:lnTo>
                    <a:lnTo>
                      <a:pt x="135" y="52"/>
                    </a:lnTo>
                    <a:lnTo>
                      <a:pt x="128" y="48"/>
                    </a:lnTo>
                    <a:lnTo>
                      <a:pt x="123" y="45"/>
                    </a:lnTo>
                    <a:lnTo>
                      <a:pt x="123" y="47"/>
                    </a:lnTo>
                    <a:lnTo>
                      <a:pt x="123" y="49"/>
                    </a:lnTo>
                    <a:lnTo>
                      <a:pt x="124" y="52"/>
                    </a:lnTo>
                    <a:lnTo>
                      <a:pt x="123" y="53"/>
                    </a:lnTo>
                    <a:lnTo>
                      <a:pt x="122" y="53"/>
                    </a:lnTo>
                    <a:lnTo>
                      <a:pt x="119" y="49"/>
                    </a:lnTo>
                    <a:lnTo>
                      <a:pt x="117" y="45"/>
                    </a:lnTo>
                    <a:lnTo>
                      <a:pt x="113" y="43"/>
                    </a:lnTo>
                    <a:lnTo>
                      <a:pt x="109" y="43"/>
                    </a:lnTo>
                    <a:lnTo>
                      <a:pt x="107" y="43"/>
                    </a:lnTo>
                    <a:lnTo>
                      <a:pt x="109" y="45"/>
                    </a:lnTo>
                    <a:lnTo>
                      <a:pt x="109" y="47"/>
                    </a:lnTo>
                    <a:lnTo>
                      <a:pt x="105" y="45"/>
                    </a:lnTo>
                    <a:lnTo>
                      <a:pt x="101" y="41"/>
                    </a:lnTo>
                    <a:lnTo>
                      <a:pt x="98" y="36"/>
                    </a:lnTo>
                    <a:lnTo>
                      <a:pt x="97" y="31"/>
                    </a:lnTo>
                    <a:lnTo>
                      <a:pt x="98" y="26"/>
                    </a:lnTo>
                    <a:lnTo>
                      <a:pt x="101" y="22"/>
                    </a:lnTo>
                    <a:lnTo>
                      <a:pt x="105" y="19"/>
                    </a:lnTo>
                    <a:lnTo>
                      <a:pt x="110" y="18"/>
                    </a:lnTo>
                    <a:lnTo>
                      <a:pt x="115" y="19"/>
                    </a:lnTo>
                    <a:lnTo>
                      <a:pt x="120" y="22"/>
                    </a:lnTo>
                    <a:lnTo>
                      <a:pt x="128" y="27"/>
                    </a:lnTo>
                    <a:lnTo>
                      <a:pt x="135" y="31"/>
                    </a:lnTo>
                    <a:lnTo>
                      <a:pt x="140" y="32"/>
                    </a:lnTo>
                    <a:lnTo>
                      <a:pt x="146" y="31"/>
                    </a:lnTo>
                    <a:lnTo>
                      <a:pt x="148" y="30"/>
                    </a:lnTo>
                    <a:lnTo>
                      <a:pt x="149" y="29"/>
                    </a:lnTo>
                    <a:lnTo>
                      <a:pt x="148" y="29"/>
                    </a:lnTo>
                    <a:lnTo>
                      <a:pt x="144" y="29"/>
                    </a:lnTo>
                    <a:lnTo>
                      <a:pt x="140" y="27"/>
                    </a:lnTo>
                    <a:lnTo>
                      <a:pt x="133" y="23"/>
                    </a:lnTo>
                    <a:lnTo>
                      <a:pt x="126" y="18"/>
                    </a:lnTo>
                    <a:lnTo>
                      <a:pt x="119" y="16"/>
                    </a:lnTo>
                    <a:lnTo>
                      <a:pt x="118" y="14"/>
                    </a:lnTo>
                    <a:lnTo>
                      <a:pt x="119" y="14"/>
                    </a:lnTo>
                    <a:lnTo>
                      <a:pt x="120" y="14"/>
                    </a:lnTo>
                    <a:lnTo>
                      <a:pt x="127" y="16"/>
                    </a:lnTo>
                    <a:lnTo>
                      <a:pt x="135" y="19"/>
                    </a:lnTo>
                    <a:lnTo>
                      <a:pt x="144" y="23"/>
                    </a:lnTo>
                    <a:lnTo>
                      <a:pt x="150" y="25"/>
                    </a:lnTo>
                    <a:lnTo>
                      <a:pt x="153" y="25"/>
                    </a:lnTo>
                    <a:lnTo>
                      <a:pt x="155" y="23"/>
                    </a:lnTo>
                    <a:lnTo>
                      <a:pt x="157" y="21"/>
                    </a:lnTo>
                    <a:lnTo>
                      <a:pt x="157" y="19"/>
                    </a:lnTo>
                    <a:lnTo>
                      <a:pt x="157" y="14"/>
                    </a:lnTo>
                    <a:lnTo>
                      <a:pt x="155" y="12"/>
                    </a:lnTo>
                    <a:lnTo>
                      <a:pt x="154" y="10"/>
                    </a:lnTo>
                    <a:lnTo>
                      <a:pt x="154" y="13"/>
                    </a:lnTo>
                    <a:lnTo>
                      <a:pt x="154" y="14"/>
                    </a:lnTo>
                    <a:lnTo>
                      <a:pt x="153" y="18"/>
                    </a:lnTo>
                    <a:lnTo>
                      <a:pt x="149" y="19"/>
                    </a:lnTo>
                    <a:lnTo>
                      <a:pt x="144" y="18"/>
                    </a:lnTo>
                    <a:lnTo>
                      <a:pt x="133" y="14"/>
                    </a:lnTo>
                    <a:lnTo>
                      <a:pt x="123" y="10"/>
                    </a:lnTo>
                    <a:lnTo>
                      <a:pt x="115" y="10"/>
                    </a:lnTo>
                    <a:lnTo>
                      <a:pt x="111" y="10"/>
                    </a:lnTo>
                    <a:lnTo>
                      <a:pt x="106" y="12"/>
                    </a:lnTo>
                    <a:lnTo>
                      <a:pt x="102" y="14"/>
                    </a:lnTo>
                    <a:lnTo>
                      <a:pt x="98" y="17"/>
                    </a:lnTo>
                    <a:lnTo>
                      <a:pt x="96" y="19"/>
                    </a:lnTo>
                    <a:lnTo>
                      <a:pt x="93" y="23"/>
                    </a:lnTo>
                    <a:lnTo>
                      <a:pt x="92" y="27"/>
                    </a:lnTo>
                    <a:lnTo>
                      <a:pt x="92" y="32"/>
                    </a:lnTo>
                    <a:lnTo>
                      <a:pt x="93" y="39"/>
                    </a:lnTo>
                    <a:lnTo>
                      <a:pt x="97" y="45"/>
                    </a:lnTo>
                    <a:lnTo>
                      <a:pt x="104" y="52"/>
                    </a:lnTo>
                    <a:lnTo>
                      <a:pt x="113" y="56"/>
                    </a:lnTo>
                    <a:lnTo>
                      <a:pt x="127" y="62"/>
                    </a:lnTo>
                    <a:lnTo>
                      <a:pt x="135" y="66"/>
                    </a:lnTo>
                    <a:lnTo>
                      <a:pt x="140" y="69"/>
                    </a:lnTo>
                    <a:lnTo>
                      <a:pt x="142" y="71"/>
                    </a:lnTo>
                    <a:lnTo>
                      <a:pt x="144" y="75"/>
                    </a:lnTo>
                    <a:lnTo>
                      <a:pt x="142" y="78"/>
                    </a:lnTo>
                    <a:lnTo>
                      <a:pt x="141" y="80"/>
                    </a:lnTo>
                    <a:lnTo>
                      <a:pt x="137" y="82"/>
                    </a:lnTo>
                    <a:lnTo>
                      <a:pt x="133" y="82"/>
                    </a:lnTo>
                    <a:lnTo>
                      <a:pt x="129" y="82"/>
                    </a:lnTo>
                    <a:lnTo>
                      <a:pt x="123" y="79"/>
                    </a:lnTo>
                    <a:lnTo>
                      <a:pt x="106" y="74"/>
                    </a:lnTo>
                    <a:lnTo>
                      <a:pt x="93" y="73"/>
                    </a:lnTo>
                    <a:lnTo>
                      <a:pt x="84" y="74"/>
                    </a:lnTo>
                    <a:lnTo>
                      <a:pt x="76" y="75"/>
                    </a:lnTo>
                    <a:lnTo>
                      <a:pt x="70" y="79"/>
                    </a:lnTo>
                    <a:lnTo>
                      <a:pt x="63" y="84"/>
                    </a:lnTo>
                    <a:lnTo>
                      <a:pt x="62" y="86"/>
                    </a:lnTo>
                    <a:lnTo>
                      <a:pt x="59" y="84"/>
                    </a:lnTo>
                    <a:lnTo>
                      <a:pt x="56" y="83"/>
                    </a:lnTo>
                    <a:lnTo>
                      <a:pt x="53" y="84"/>
                    </a:lnTo>
                    <a:lnTo>
                      <a:pt x="52" y="86"/>
                    </a:lnTo>
                    <a:lnTo>
                      <a:pt x="49" y="88"/>
                    </a:lnTo>
                    <a:lnTo>
                      <a:pt x="48" y="88"/>
                    </a:lnTo>
                    <a:lnTo>
                      <a:pt x="45" y="87"/>
                    </a:lnTo>
                    <a:lnTo>
                      <a:pt x="43" y="84"/>
                    </a:lnTo>
                    <a:lnTo>
                      <a:pt x="41" y="79"/>
                    </a:lnTo>
                    <a:lnTo>
                      <a:pt x="41" y="75"/>
                    </a:lnTo>
                    <a:lnTo>
                      <a:pt x="41" y="71"/>
                    </a:lnTo>
                    <a:lnTo>
                      <a:pt x="41" y="69"/>
                    </a:lnTo>
                    <a:lnTo>
                      <a:pt x="43" y="66"/>
                    </a:lnTo>
                    <a:lnTo>
                      <a:pt x="43" y="65"/>
                    </a:lnTo>
                    <a:lnTo>
                      <a:pt x="44" y="66"/>
                    </a:lnTo>
                    <a:lnTo>
                      <a:pt x="44" y="67"/>
                    </a:lnTo>
                    <a:lnTo>
                      <a:pt x="44" y="69"/>
                    </a:lnTo>
                    <a:lnTo>
                      <a:pt x="44" y="70"/>
                    </a:lnTo>
                    <a:lnTo>
                      <a:pt x="45" y="76"/>
                    </a:lnTo>
                    <a:lnTo>
                      <a:pt x="47" y="78"/>
                    </a:lnTo>
                    <a:lnTo>
                      <a:pt x="48" y="79"/>
                    </a:lnTo>
                    <a:lnTo>
                      <a:pt x="49" y="78"/>
                    </a:lnTo>
                    <a:lnTo>
                      <a:pt x="50" y="76"/>
                    </a:lnTo>
                    <a:lnTo>
                      <a:pt x="53" y="70"/>
                    </a:lnTo>
                    <a:lnTo>
                      <a:pt x="54" y="67"/>
                    </a:lnTo>
                    <a:lnTo>
                      <a:pt x="56" y="69"/>
                    </a:lnTo>
                    <a:lnTo>
                      <a:pt x="56" y="71"/>
                    </a:lnTo>
                    <a:lnTo>
                      <a:pt x="58" y="76"/>
                    </a:lnTo>
                    <a:lnTo>
                      <a:pt x="61" y="78"/>
                    </a:lnTo>
                    <a:lnTo>
                      <a:pt x="62" y="76"/>
                    </a:lnTo>
                    <a:lnTo>
                      <a:pt x="63" y="71"/>
                    </a:lnTo>
                    <a:lnTo>
                      <a:pt x="63" y="69"/>
                    </a:lnTo>
                    <a:lnTo>
                      <a:pt x="65" y="69"/>
                    </a:lnTo>
                    <a:lnTo>
                      <a:pt x="66" y="69"/>
                    </a:lnTo>
                    <a:lnTo>
                      <a:pt x="66" y="70"/>
                    </a:lnTo>
                    <a:lnTo>
                      <a:pt x="69" y="73"/>
                    </a:lnTo>
                    <a:lnTo>
                      <a:pt x="70" y="73"/>
                    </a:lnTo>
                    <a:lnTo>
                      <a:pt x="72" y="73"/>
                    </a:lnTo>
                    <a:lnTo>
                      <a:pt x="74" y="70"/>
                    </a:lnTo>
                    <a:lnTo>
                      <a:pt x="72" y="69"/>
                    </a:lnTo>
                    <a:lnTo>
                      <a:pt x="69" y="63"/>
                    </a:lnTo>
                    <a:lnTo>
                      <a:pt x="67" y="60"/>
                    </a:lnTo>
                    <a:lnTo>
                      <a:pt x="67" y="58"/>
                    </a:lnTo>
                    <a:lnTo>
                      <a:pt x="66" y="58"/>
                    </a:lnTo>
                    <a:lnTo>
                      <a:pt x="65" y="58"/>
                    </a:lnTo>
                    <a:lnTo>
                      <a:pt x="62" y="60"/>
                    </a:lnTo>
                    <a:lnTo>
                      <a:pt x="61" y="60"/>
                    </a:lnTo>
                    <a:lnTo>
                      <a:pt x="59" y="58"/>
                    </a:lnTo>
                    <a:lnTo>
                      <a:pt x="61" y="57"/>
                    </a:lnTo>
                    <a:lnTo>
                      <a:pt x="65" y="54"/>
                    </a:lnTo>
                    <a:lnTo>
                      <a:pt x="66" y="51"/>
                    </a:lnTo>
                    <a:lnTo>
                      <a:pt x="69" y="45"/>
                    </a:lnTo>
                    <a:lnTo>
                      <a:pt x="69" y="39"/>
                    </a:lnTo>
                    <a:lnTo>
                      <a:pt x="70" y="34"/>
                    </a:lnTo>
                    <a:lnTo>
                      <a:pt x="72" y="30"/>
                    </a:lnTo>
                    <a:lnTo>
                      <a:pt x="74" y="29"/>
                    </a:lnTo>
                    <a:lnTo>
                      <a:pt x="75" y="30"/>
                    </a:lnTo>
                    <a:lnTo>
                      <a:pt x="74" y="32"/>
                    </a:lnTo>
                    <a:lnTo>
                      <a:pt x="74" y="34"/>
                    </a:lnTo>
                    <a:lnTo>
                      <a:pt x="74" y="35"/>
                    </a:lnTo>
                    <a:lnTo>
                      <a:pt x="74" y="36"/>
                    </a:lnTo>
                    <a:lnTo>
                      <a:pt x="76" y="35"/>
                    </a:lnTo>
                    <a:lnTo>
                      <a:pt x="78" y="32"/>
                    </a:lnTo>
                    <a:lnTo>
                      <a:pt x="79" y="30"/>
                    </a:lnTo>
                    <a:lnTo>
                      <a:pt x="80" y="26"/>
                    </a:lnTo>
                    <a:lnTo>
                      <a:pt x="80" y="23"/>
                    </a:lnTo>
                    <a:lnTo>
                      <a:pt x="79" y="22"/>
                    </a:lnTo>
                    <a:lnTo>
                      <a:pt x="76" y="21"/>
                    </a:lnTo>
                    <a:lnTo>
                      <a:pt x="75" y="21"/>
                    </a:lnTo>
                    <a:lnTo>
                      <a:pt x="74" y="21"/>
                    </a:lnTo>
                    <a:lnTo>
                      <a:pt x="72" y="19"/>
                    </a:lnTo>
                    <a:lnTo>
                      <a:pt x="72" y="18"/>
                    </a:lnTo>
                    <a:lnTo>
                      <a:pt x="72" y="16"/>
                    </a:lnTo>
                    <a:lnTo>
                      <a:pt x="71" y="12"/>
                    </a:lnTo>
                    <a:lnTo>
                      <a:pt x="71" y="10"/>
                    </a:lnTo>
                    <a:lnTo>
                      <a:pt x="70" y="8"/>
                    </a:lnTo>
                    <a:lnTo>
                      <a:pt x="69" y="9"/>
                    </a:lnTo>
                    <a:lnTo>
                      <a:pt x="66" y="10"/>
                    </a:lnTo>
                    <a:lnTo>
                      <a:pt x="65" y="13"/>
                    </a:lnTo>
                    <a:lnTo>
                      <a:pt x="62" y="16"/>
                    </a:lnTo>
                    <a:lnTo>
                      <a:pt x="61" y="16"/>
                    </a:lnTo>
                    <a:lnTo>
                      <a:pt x="59" y="14"/>
                    </a:lnTo>
                    <a:lnTo>
                      <a:pt x="61" y="10"/>
                    </a:lnTo>
                    <a:lnTo>
                      <a:pt x="59" y="5"/>
                    </a:lnTo>
                    <a:lnTo>
                      <a:pt x="56" y="0"/>
                    </a:lnTo>
                    <a:lnTo>
                      <a:pt x="52" y="6"/>
                    </a:lnTo>
                    <a:lnTo>
                      <a:pt x="50" y="12"/>
                    </a:lnTo>
                    <a:lnTo>
                      <a:pt x="50" y="13"/>
                    </a:lnTo>
                    <a:lnTo>
                      <a:pt x="49" y="14"/>
                    </a:lnTo>
                    <a:lnTo>
                      <a:pt x="48" y="14"/>
                    </a:lnTo>
                    <a:lnTo>
                      <a:pt x="47" y="10"/>
                    </a:lnTo>
                    <a:lnTo>
                      <a:pt x="44" y="9"/>
                    </a:lnTo>
                    <a:lnTo>
                      <a:pt x="43" y="8"/>
                    </a:lnTo>
                    <a:lnTo>
                      <a:pt x="41" y="9"/>
                    </a:lnTo>
                    <a:lnTo>
                      <a:pt x="40" y="13"/>
                    </a:lnTo>
                    <a:lnTo>
                      <a:pt x="39" y="17"/>
                    </a:lnTo>
                    <a:lnTo>
                      <a:pt x="39" y="21"/>
                    </a:lnTo>
                    <a:lnTo>
                      <a:pt x="37" y="19"/>
                    </a:lnTo>
                    <a:lnTo>
                      <a:pt x="34" y="18"/>
                    </a:lnTo>
                    <a:lnTo>
                      <a:pt x="31" y="18"/>
                    </a:lnTo>
                    <a:lnTo>
                      <a:pt x="30" y="19"/>
                    </a:lnTo>
                    <a:lnTo>
                      <a:pt x="28" y="21"/>
                    </a:lnTo>
                    <a:lnTo>
                      <a:pt x="28" y="23"/>
                    </a:lnTo>
                    <a:lnTo>
                      <a:pt x="30" y="30"/>
                    </a:lnTo>
                    <a:lnTo>
                      <a:pt x="32" y="32"/>
                    </a:lnTo>
                    <a:lnTo>
                      <a:pt x="35" y="35"/>
                    </a:lnTo>
                    <a:lnTo>
                      <a:pt x="35" y="34"/>
                    </a:lnTo>
                    <a:lnTo>
                      <a:pt x="35" y="30"/>
                    </a:lnTo>
                    <a:lnTo>
                      <a:pt x="35" y="29"/>
                    </a:lnTo>
                    <a:lnTo>
                      <a:pt x="35" y="27"/>
                    </a:lnTo>
                    <a:lnTo>
                      <a:pt x="36" y="27"/>
                    </a:lnTo>
                    <a:lnTo>
                      <a:pt x="37" y="30"/>
                    </a:lnTo>
                    <a:lnTo>
                      <a:pt x="40" y="40"/>
                    </a:lnTo>
                    <a:lnTo>
                      <a:pt x="43" y="51"/>
                    </a:lnTo>
                    <a:lnTo>
                      <a:pt x="44" y="54"/>
                    </a:lnTo>
                    <a:lnTo>
                      <a:pt x="47" y="57"/>
                    </a:lnTo>
                    <a:lnTo>
                      <a:pt x="48" y="58"/>
                    </a:lnTo>
                    <a:lnTo>
                      <a:pt x="47" y="60"/>
                    </a:lnTo>
                    <a:lnTo>
                      <a:pt x="45" y="58"/>
                    </a:lnTo>
                    <a:lnTo>
                      <a:pt x="43" y="58"/>
                    </a:lnTo>
                    <a:lnTo>
                      <a:pt x="40" y="60"/>
                    </a:lnTo>
                    <a:lnTo>
                      <a:pt x="39" y="62"/>
                    </a:lnTo>
                    <a:lnTo>
                      <a:pt x="37" y="71"/>
                    </a:lnTo>
                    <a:lnTo>
                      <a:pt x="36" y="86"/>
                    </a:lnTo>
                    <a:lnTo>
                      <a:pt x="37" y="96"/>
                    </a:lnTo>
                    <a:lnTo>
                      <a:pt x="39" y="104"/>
                    </a:lnTo>
                    <a:lnTo>
                      <a:pt x="37" y="110"/>
                    </a:lnTo>
                    <a:lnTo>
                      <a:pt x="34" y="117"/>
                    </a:lnTo>
                    <a:lnTo>
                      <a:pt x="28" y="122"/>
                    </a:lnTo>
                    <a:lnTo>
                      <a:pt x="22" y="124"/>
                    </a:lnTo>
                    <a:lnTo>
                      <a:pt x="10" y="128"/>
                    </a:lnTo>
                    <a:lnTo>
                      <a:pt x="6" y="130"/>
                    </a:lnTo>
                    <a:lnTo>
                      <a:pt x="2" y="133"/>
                    </a:lnTo>
                    <a:lnTo>
                      <a:pt x="1" y="137"/>
                    </a:lnTo>
                    <a:lnTo>
                      <a:pt x="0" y="143"/>
                    </a:lnTo>
                    <a:lnTo>
                      <a:pt x="1" y="141"/>
                    </a:lnTo>
                    <a:lnTo>
                      <a:pt x="5" y="141"/>
                    </a:lnTo>
                    <a:lnTo>
                      <a:pt x="8" y="140"/>
                    </a:lnTo>
                    <a:lnTo>
                      <a:pt x="10" y="140"/>
                    </a:lnTo>
                    <a:lnTo>
                      <a:pt x="13" y="137"/>
                    </a:lnTo>
                    <a:lnTo>
                      <a:pt x="15" y="135"/>
                    </a:lnTo>
                    <a:lnTo>
                      <a:pt x="18" y="132"/>
                    </a:lnTo>
                    <a:lnTo>
                      <a:pt x="19" y="133"/>
                    </a:lnTo>
                    <a:lnTo>
                      <a:pt x="18" y="136"/>
                    </a:lnTo>
                    <a:lnTo>
                      <a:pt x="17" y="141"/>
                    </a:lnTo>
                    <a:lnTo>
                      <a:pt x="17" y="144"/>
                    </a:lnTo>
                    <a:lnTo>
                      <a:pt x="19" y="148"/>
                    </a:lnTo>
                    <a:lnTo>
                      <a:pt x="19" y="145"/>
                    </a:lnTo>
                    <a:lnTo>
                      <a:pt x="22" y="141"/>
                    </a:lnTo>
                    <a:lnTo>
                      <a:pt x="26" y="137"/>
                    </a:lnTo>
                    <a:lnTo>
                      <a:pt x="27" y="135"/>
                    </a:lnTo>
                    <a:lnTo>
                      <a:pt x="27" y="131"/>
                    </a:lnTo>
                    <a:lnTo>
                      <a:pt x="28" y="131"/>
                    </a:lnTo>
                    <a:lnTo>
                      <a:pt x="28" y="132"/>
                    </a:lnTo>
                    <a:lnTo>
                      <a:pt x="28" y="133"/>
                    </a:lnTo>
                    <a:lnTo>
                      <a:pt x="30" y="133"/>
                    </a:lnTo>
                    <a:lnTo>
                      <a:pt x="31" y="133"/>
                    </a:lnTo>
                    <a:lnTo>
                      <a:pt x="34" y="131"/>
                    </a:lnTo>
                    <a:lnTo>
                      <a:pt x="36" y="128"/>
                    </a:lnTo>
                    <a:lnTo>
                      <a:pt x="36" y="124"/>
                    </a:lnTo>
                    <a:lnTo>
                      <a:pt x="36" y="122"/>
                    </a:lnTo>
                    <a:lnTo>
                      <a:pt x="37" y="122"/>
                    </a:lnTo>
                    <a:lnTo>
                      <a:pt x="39" y="123"/>
                    </a:lnTo>
                    <a:lnTo>
                      <a:pt x="40" y="124"/>
                    </a:lnTo>
                    <a:lnTo>
                      <a:pt x="41" y="123"/>
                    </a:lnTo>
                    <a:lnTo>
                      <a:pt x="44" y="120"/>
                    </a:lnTo>
                    <a:lnTo>
                      <a:pt x="45" y="117"/>
                    </a:lnTo>
                    <a:lnTo>
                      <a:pt x="45" y="114"/>
                    </a:lnTo>
                    <a:lnTo>
                      <a:pt x="44" y="111"/>
                    </a:lnTo>
                    <a:lnTo>
                      <a:pt x="45" y="110"/>
                    </a:lnTo>
                    <a:lnTo>
                      <a:pt x="47" y="111"/>
                    </a:lnTo>
                    <a:lnTo>
                      <a:pt x="48" y="114"/>
                    </a:lnTo>
                    <a:lnTo>
                      <a:pt x="49" y="115"/>
                    </a:lnTo>
                    <a:lnTo>
                      <a:pt x="50" y="115"/>
                    </a:lnTo>
                    <a:lnTo>
                      <a:pt x="53" y="113"/>
                    </a:lnTo>
                    <a:lnTo>
                      <a:pt x="54" y="110"/>
                    </a:lnTo>
                    <a:lnTo>
                      <a:pt x="54" y="109"/>
                    </a:lnTo>
                    <a:lnTo>
                      <a:pt x="54" y="108"/>
                    </a:lnTo>
                    <a:lnTo>
                      <a:pt x="53" y="105"/>
                    </a:lnTo>
                    <a:lnTo>
                      <a:pt x="52" y="104"/>
                    </a:lnTo>
                    <a:lnTo>
                      <a:pt x="53" y="100"/>
                    </a:lnTo>
                    <a:lnTo>
                      <a:pt x="54" y="95"/>
                    </a:lnTo>
                    <a:lnTo>
                      <a:pt x="57" y="91"/>
                    </a:lnTo>
                    <a:lnTo>
                      <a:pt x="58" y="89"/>
                    </a:lnTo>
                    <a:lnTo>
                      <a:pt x="58" y="91"/>
                    </a:lnTo>
                    <a:lnTo>
                      <a:pt x="58" y="92"/>
                    </a:lnTo>
                    <a:lnTo>
                      <a:pt x="58" y="93"/>
                    </a:lnTo>
                    <a:lnTo>
                      <a:pt x="58" y="96"/>
                    </a:lnTo>
                    <a:lnTo>
                      <a:pt x="59" y="96"/>
                    </a:lnTo>
                    <a:lnTo>
                      <a:pt x="62" y="96"/>
                    </a:lnTo>
                    <a:lnTo>
                      <a:pt x="66" y="95"/>
                    </a:lnTo>
                    <a:lnTo>
                      <a:pt x="70" y="92"/>
                    </a:lnTo>
                    <a:lnTo>
                      <a:pt x="78" y="89"/>
                    </a:lnTo>
                    <a:lnTo>
                      <a:pt x="82" y="88"/>
                    </a:lnTo>
                    <a:lnTo>
                      <a:pt x="85" y="88"/>
                    </a:lnTo>
                    <a:lnTo>
                      <a:pt x="91" y="91"/>
                    </a:lnTo>
                    <a:lnTo>
                      <a:pt x="92" y="91"/>
                    </a:lnTo>
                    <a:lnTo>
                      <a:pt x="93" y="89"/>
                    </a:lnTo>
                    <a:lnTo>
                      <a:pt x="93" y="88"/>
                    </a:lnTo>
                    <a:lnTo>
                      <a:pt x="93" y="87"/>
                    </a:lnTo>
                    <a:lnTo>
                      <a:pt x="92" y="84"/>
                    </a:lnTo>
                    <a:lnTo>
                      <a:pt x="93" y="83"/>
                    </a:lnTo>
                    <a:lnTo>
                      <a:pt x="94" y="84"/>
                    </a:lnTo>
                    <a:lnTo>
                      <a:pt x="98" y="91"/>
                    </a:lnTo>
                    <a:lnTo>
                      <a:pt x="104" y="98"/>
                    </a:lnTo>
                    <a:lnTo>
                      <a:pt x="106" y="100"/>
                    </a:lnTo>
                    <a:lnTo>
                      <a:pt x="109" y="101"/>
                    </a:lnTo>
                    <a:lnTo>
                      <a:pt x="117" y="104"/>
                    </a:lnTo>
                    <a:lnTo>
                      <a:pt x="119" y="105"/>
                    </a:lnTo>
                    <a:lnTo>
                      <a:pt x="119" y="108"/>
                    </a:lnTo>
                    <a:lnTo>
                      <a:pt x="119" y="111"/>
                    </a:lnTo>
                    <a:lnTo>
                      <a:pt x="118" y="115"/>
                    </a:lnTo>
                    <a:lnTo>
                      <a:pt x="115" y="118"/>
                    </a:lnTo>
                    <a:lnTo>
                      <a:pt x="113" y="120"/>
                    </a:lnTo>
                    <a:lnTo>
                      <a:pt x="106" y="124"/>
                    </a:lnTo>
                    <a:lnTo>
                      <a:pt x="104" y="128"/>
                    </a:lnTo>
                    <a:lnTo>
                      <a:pt x="102" y="132"/>
                    </a:lnTo>
                    <a:lnTo>
                      <a:pt x="104" y="141"/>
                    </a:lnTo>
                    <a:lnTo>
                      <a:pt x="105" y="140"/>
                    </a:lnTo>
                    <a:lnTo>
                      <a:pt x="107" y="139"/>
                    </a:lnTo>
                    <a:lnTo>
                      <a:pt x="110" y="136"/>
                    </a:lnTo>
                    <a:lnTo>
                      <a:pt x="111" y="132"/>
                    </a:lnTo>
                    <a:lnTo>
                      <a:pt x="113" y="128"/>
                    </a:lnTo>
                    <a:lnTo>
                      <a:pt x="115" y="126"/>
                    </a:lnTo>
                    <a:lnTo>
                      <a:pt x="115" y="127"/>
                    </a:lnTo>
                    <a:lnTo>
                      <a:pt x="115" y="128"/>
                    </a:lnTo>
                    <a:lnTo>
                      <a:pt x="115" y="130"/>
                    </a:lnTo>
                    <a:lnTo>
                      <a:pt x="117" y="133"/>
                    </a:lnTo>
                    <a:lnTo>
                      <a:pt x="118" y="137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07" name="Freeform 369"/>
              <p:cNvSpPr/>
              <p:nvPr userDrawn="1"/>
            </p:nvSpPr>
            <p:spPr bwMode="auto">
              <a:xfrm>
                <a:off x="115" y="114"/>
                <a:ext cx="52" cy="49"/>
              </a:xfrm>
              <a:custGeom>
                <a:gdLst>
                  <a:gd name="T0" fmla="*/ 124 w 157"/>
                  <a:gd name="T1" fmla="*/ 122 h 148"/>
                  <a:gd name="T2" fmla="*/ 128 w 157"/>
                  <a:gd name="T3" fmla="*/ 117 h 148"/>
                  <a:gd name="T4" fmla="*/ 131 w 157"/>
                  <a:gd name="T5" fmla="*/ 106 h 148"/>
                  <a:gd name="T6" fmla="*/ 133 w 157"/>
                  <a:gd name="T7" fmla="*/ 100 h 148"/>
                  <a:gd name="T8" fmla="*/ 110 w 157"/>
                  <a:gd name="T9" fmla="*/ 82 h 148"/>
                  <a:gd name="T10" fmla="*/ 141 w 157"/>
                  <a:gd name="T11" fmla="*/ 86 h 148"/>
                  <a:gd name="T12" fmla="*/ 144 w 157"/>
                  <a:gd name="T13" fmla="*/ 58 h 148"/>
                  <a:gd name="T14" fmla="*/ 139 w 157"/>
                  <a:gd name="T15" fmla="*/ 60 h 148"/>
                  <a:gd name="T16" fmla="*/ 123 w 157"/>
                  <a:gd name="T17" fmla="*/ 49 h 148"/>
                  <a:gd name="T18" fmla="*/ 113 w 157"/>
                  <a:gd name="T19" fmla="*/ 43 h 148"/>
                  <a:gd name="T20" fmla="*/ 101 w 157"/>
                  <a:gd name="T21" fmla="*/ 41 h 148"/>
                  <a:gd name="T22" fmla="*/ 110 w 157"/>
                  <a:gd name="T23" fmla="*/ 18 h 148"/>
                  <a:gd name="T24" fmla="*/ 146 w 157"/>
                  <a:gd name="T25" fmla="*/ 31 h 148"/>
                  <a:gd name="T26" fmla="*/ 133 w 157"/>
                  <a:gd name="T27" fmla="*/ 23 h 148"/>
                  <a:gd name="T28" fmla="*/ 127 w 157"/>
                  <a:gd name="T29" fmla="*/ 16 h 148"/>
                  <a:gd name="T30" fmla="*/ 157 w 157"/>
                  <a:gd name="T31" fmla="*/ 21 h 148"/>
                  <a:gd name="T32" fmla="*/ 154 w 157"/>
                  <a:gd name="T33" fmla="*/ 14 h 148"/>
                  <a:gd name="T34" fmla="*/ 115 w 157"/>
                  <a:gd name="T35" fmla="*/ 10 h 148"/>
                  <a:gd name="T36" fmla="*/ 93 w 157"/>
                  <a:gd name="T37" fmla="*/ 23 h 148"/>
                  <a:gd name="T38" fmla="*/ 113 w 157"/>
                  <a:gd name="T39" fmla="*/ 56 h 148"/>
                  <a:gd name="T40" fmla="*/ 142 w 157"/>
                  <a:gd name="T41" fmla="*/ 78 h 148"/>
                  <a:gd name="T42" fmla="*/ 106 w 157"/>
                  <a:gd name="T43" fmla="*/ 74 h 148"/>
                  <a:gd name="T44" fmla="*/ 62 w 157"/>
                  <a:gd name="T45" fmla="*/ 86 h 148"/>
                  <a:gd name="T46" fmla="*/ 48 w 157"/>
                  <a:gd name="T47" fmla="*/ 88 h 148"/>
                  <a:gd name="T48" fmla="*/ 41 w 157"/>
                  <a:gd name="T49" fmla="*/ 69 h 148"/>
                  <a:gd name="T50" fmla="*/ 44 w 157"/>
                  <a:gd name="T51" fmla="*/ 70 h 148"/>
                  <a:gd name="T52" fmla="*/ 53 w 157"/>
                  <a:gd name="T53" fmla="*/ 70 h 148"/>
                  <a:gd name="T54" fmla="*/ 62 w 157"/>
                  <a:gd name="T55" fmla="*/ 76 h 148"/>
                  <a:gd name="T56" fmla="*/ 69 w 157"/>
                  <a:gd name="T57" fmla="*/ 73 h 148"/>
                  <a:gd name="T58" fmla="*/ 67 w 157"/>
                  <a:gd name="T59" fmla="*/ 60 h 148"/>
                  <a:gd name="T60" fmla="*/ 59 w 157"/>
                  <a:gd name="T61" fmla="*/ 58 h 148"/>
                  <a:gd name="T62" fmla="*/ 70 w 157"/>
                  <a:gd name="T63" fmla="*/ 34 h 148"/>
                  <a:gd name="T64" fmla="*/ 74 w 157"/>
                  <a:gd name="T65" fmla="*/ 35 h 148"/>
                  <a:gd name="T66" fmla="*/ 80 w 157"/>
                  <a:gd name="T67" fmla="*/ 23 h 148"/>
                  <a:gd name="T68" fmla="*/ 72 w 157"/>
                  <a:gd name="T69" fmla="*/ 18 h 148"/>
                  <a:gd name="T70" fmla="*/ 66 w 157"/>
                  <a:gd name="T71" fmla="*/ 10 h 148"/>
                  <a:gd name="T72" fmla="*/ 59 w 157"/>
                  <a:gd name="T73" fmla="*/ 5 h 148"/>
                  <a:gd name="T74" fmla="*/ 48 w 157"/>
                  <a:gd name="T75" fmla="*/ 14 h 148"/>
                  <a:gd name="T76" fmla="*/ 39 w 157"/>
                  <a:gd name="T77" fmla="*/ 17 h 148"/>
                  <a:gd name="T78" fmla="*/ 28 w 157"/>
                  <a:gd name="T79" fmla="*/ 21 h 148"/>
                  <a:gd name="T80" fmla="*/ 35 w 157"/>
                  <a:gd name="T81" fmla="*/ 30 h 148"/>
                  <a:gd name="T82" fmla="*/ 43 w 157"/>
                  <a:gd name="T83" fmla="*/ 51 h 148"/>
                  <a:gd name="T84" fmla="*/ 43 w 157"/>
                  <a:gd name="T85" fmla="*/ 58 h 148"/>
                  <a:gd name="T86" fmla="*/ 39 w 157"/>
                  <a:gd name="T87" fmla="*/ 104 h 148"/>
                  <a:gd name="T88" fmla="*/ 6 w 157"/>
                  <a:gd name="T89" fmla="*/ 130 h 148"/>
                  <a:gd name="T90" fmla="*/ 8 w 157"/>
                  <a:gd name="T91" fmla="*/ 140 h 148"/>
                  <a:gd name="T92" fmla="*/ 18 w 157"/>
                  <a:gd name="T93" fmla="*/ 136 h 148"/>
                  <a:gd name="T94" fmla="*/ 26 w 157"/>
                  <a:gd name="T95" fmla="*/ 137 h 148"/>
                  <a:gd name="T96" fmla="*/ 30 w 157"/>
                  <a:gd name="T97" fmla="*/ 133 h 148"/>
                  <a:gd name="T98" fmla="*/ 37 w 157"/>
                  <a:gd name="T99" fmla="*/ 122 h 148"/>
                  <a:gd name="T100" fmla="*/ 45 w 157"/>
                  <a:gd name="T101" fmla="*/ 114 h 148"/>
                  <a:gd name="T102" fmla="*/ 50 w 157"/>
                  <a:gd name="T103" fmla="*/ 115 h 148"/>
                  <a:gd name="T104" fmla="*/ 52 w 157"/>
                  <a:gd name="T105" fmla="*/ 104 h 148"/>
                  <a:gd name="T106" fmla="*/ 58 w 157"/>
                  <a:gd name="T107" fmla="*/ 92 h 148"/>
                  <a:gd name="T108" fmla="*/ 70 w 157"/>
                  <a:gd name="T109" fmla="*/ 92 h 148"/>
                  <a:gd name="T110" fmla="*/ 93 w 157"/>
                  <a:gd name="T111" fmla="*/ 89 h 148"/>
                  <a:gd name="T112" fmla="*/ 98 w 157"/>
                  <a:gd name="T113" fmla="*/ 91 h 148"/>
                  <a:gd name="T114" fmla="*/ 119 w 157"/>
                  <a:gd name="T115" fmla="*/ 108 h 148"/>
                  <a:gd name="T116" fmla="*/ 104 w 157"/>
                  <a:gd name="T117" fmla="*/ 128 h 148"/>
                  <a:gd name="T118" fmla="*/ 111 w 157"/>
                  <a:gd name="T119" fmla="*/ 132 h 148"/>
                  <a:gd name="T120" fmla="*/ 117 w 157"/>
                  <a:gd name="T121" fmla="*/ 133 h 14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</a:cxnLst>
                <a:rect l="0" t="0" r="r" b="b"/>
                <a:pathLst>
                  <a:path w="157" h="148">
                    <a:moveTo>
                      <a:pt x="118" y="137"/>
                    </a:moveTo>
                    <a:lnTo>
                      <a:pt x="119" y="135"/>
                    </a:lnTo>
                    <a:lnTo>
                      <a:pt x="119" y="132"/>
                    </a:lnTo>
                    <a:lnTo>
                      <a:pt x="122" y="130"/>
                    </a:lnTo>
                    <a:lnTo>
                      <a:pt x="123" y="126"/>
                    </a:lnTo>
                    <a:lnTo>
                      <a:pt x="124" y="122"/>
                    </a:lnTo>
                    <a:lnTo>
                      <a:pt x="123" y="118"/>
                    </a:lnTo>
                    <a:lnTo>
                      <a:pt x="122" y="117"/>
                    </a:lnTo>
                    <a:lnTo>
                      <a:pt x="123" y="115"/>
                    </a:lnTo>
                    <a:lnTo>
                      <a:pt x="126" y="117"/>
                    </a:lnTo>
                    <a:lnTo>
                      <a:pt x="127" y="118"/>
                    </a:lnTo>
                    <a:lnTo>
                      <a:pt x="128" y="117"/>
                    </a:lnTo>
                    <a:lnTo>
                      <a:pt x="129" y="114"/>
                    </a:lnTo>
                    <a:lnTo>
                      <a:pt x="129" y="113"/>
                    </a:lnTo>
                    <a:lnTo>
                      <a:pt x="128" y="108"/>
                    </a:lnTo>
                    <a:lnTo>
                      <a:pt x="127" y="106"/>
                    </a:lnTo>
                    <a:lnTo>
                      <a:pt x="128" y="105"/>
                    </a:lnTo>
                    <a:lnTo>
                      <a:pt x="131" y="106"/>
                    </a:lnTo>
                    <a:lnTo>
                      <a:pt x="132" y="108"/>
                    </a:lnTo>
                    <a:lnTo>
                      <a:pt x="133" y="106"/>
                    </a:lnTo>
                    <a:lnTo>
                      <a:pt x="135" y="104"/>
                    </a:lnTo>
                    <a:lnTo>
                      <a:pt x="135" y="101"/>
                    </a:lnTo>
                    <a:lnTo>
                      <a:pt x="135" y="100"/>
                    </a:lnTo>
                    <a:lnTo>
                      <a:pt x="133" y="100"/>
                    </a:lnTo>
                    <a:lnTo>
                      <a:pt x="132" y="101"/>
                    </a:lnTo>
                    <a:lnTo>
                      <a:pt x="127" y="98"/>
                    </a:lnTo>
                    <a:lnTo>
                      <a:pt x="122" y="96"/>
                    </a:lnTo>
                    <a:lnTo>
                      <a:pt x="118" y="89"/>
                    </a:lnTo>
                    <a:lnTo>
                      <a:pt x="114" y="84"/>
                    </a:lnTo>
                    <a:lnTo>
                      <a:pt x="110" y="82"/>
                    </a:lnTo>
                    <a:lnTo>
                      <a:pt x="109" y="80"/>
                    </a:lnTo>
                    <a:lnTo>
                      <a:pt x="110" y="79"/>
                    </a:lnTo>
                    <a:lnTo>
                      <a:pt x="119" y="83"/>
                    </a:lnTo>
                    <a:lnTo>
                      <a:pt x="127" y="86"/>
                    </a:lnTo>
                    <a:lnTo>
                      <a:pt x="136" y="87"/>
                    </a:lnTo>
                    <a:lnTo>
                      <a:pt x="141" y="86"/>
                    </a:lnTo>
                    <a:lnTo>
                      <a:pt x="146" y="82"/>
                    </a:lnTo>
                    <a:lnTo>
                      <a:pt x="150" y="78"/>
                    </a:lnTo>
                    <a:lnTo>
                      <a:pt x="152" y="71"/>
                    </a:lnTo>
                    <a:lnTo>
                      <a:pt x="150" y="69"/>
                    </a:lnTo>
                    <a:lnTo>
                      <a:pt x="149" y="65"/>
                    </a:lnTo>
                    <a:lnTo>
                      <a:pt x="144" y="58"/>
                    </a:lnTo>
                    <a:lnTo>
                      <a:pt x="141" y="56"/>
                    </a:lnTo>
                    <a:lnTo>
                      <a:pt x="140" y="57"/>
                    </a:lnTo>
                    <a:lnTo>
                      <a:pt x="141" y="58"/>
                    </a:lnTo>
                    <a:lnTo>
                      <a:pt x="141" y="60"/>
                    </a:lnTo>
                    <a:lnTo>
                      <a:pt x="140" y="61"/>
                    </a:lnTo>
                    <a:lnTo>
                      <a:pt x="139" y="60"/>
                    </a:lnTo>
                    <a:lnTo>
                      <a:pt x="137" y="57"/>
                    </a:lnTo>
                    <a:lnTo>
                      <a:pt x="135" y="52"/>
                    </a:lnTo>
                    <a:lnTo>
                      <a:pt x="128" y="48"/>
                    </a:lnTo>
                    <a:lnTo>
                      <a:pt x="123" y="45"/>
                    </a:lnTo>
                    <a:lnTo>
                      <a:pt x="123" y="47"/>
                    </a:lnTo>
                    <a:lnTo>
                      <a:pt x="123" y="49"/>
                    </a:lnTo>
                    <a:lnTo>
                      <a:pt x="124" y="52"/>
                    </a:lnTo>
                    <a:lnTo>
                      <a:pt x="123" y="53"/>
                    </a:lnTo>
                    <a:lnTo>
                      <a:pt x="122" y="53"/>
                    </a:lnTo>
                    <a:lnTo>
                      <a:pt x="119" y="49"/>
                    </a:lnTo>
                    <a:lnTo>
                      <a:pt x="117" y="45"/>
                    </a:lnTo>
                    <a:lnTo>
                      <a:pt x="113" y="43"/>
                    </a:lnTo>
                    <a:lnTo>
                      <a:pt x="109" y="43"/>
                    </a:lnTo>
                    <a:lnTo>
                      <a:pt x="107" y="43"/>
                    </a:lnTo>
                    <a:lnTo>
                      <a:pt x="109" y="45"/>
                    </a:lnTo>
                    <a:lnTo>
                      <a:pt x="109" y="47"/>
                    </a:lnTo>
                    <a:lnTo>
                      <a:pt x="105" y="45"/>
                    </a:lnTo>
                    <a:lnTo>
                      <a:pt x="101" y="41"/>
                    </a:lnTo>
                    <a:lnTo>
                      <a:pt x="98" y="36"/>
                    </a:lnTo>
                    <a:lnTo>
                      <a:pt x="97" y="31"/>
                    </a:lnTo>
                    <a:lnTo>
                      <a:pt x="98" y="26"/>
                    </a:lnTo>
                    <a:lnTo>
                      <a:pt x="101" y="22"/>
                    </a:lnTo>
                    <a:lnTo>
                      <a:pt x="105" y="19"/>
                    </a:lnTo>
                    <a:lnTo>
                      <a:pt x="110" y="18"/>
                    </a:lnTo>
                    <a:lnTo>
                      <a:pt x="115" y="19"/>
                    </a:lnTo>
                    <a:lnTo>
                      <a:pt x="120" y="22"/>
                    </a:lnTo>
                    <a:lnTo>
                      <a:pt x="128" y="27"/>
                    </a:lnTo>
                    <a:lnTo>
                      <a:pt x="135" y="31"/>
                    </a:lnTo>
                    <a:lnTo>
                      <a:pt x="140" y="32"/>
                    </a:lnTo>
                    <a:lnTo>
                      <a:pt x="146" y="31"/>
                    </a:lnTo>
                    <a:lnTo>
                      <a:pt x="148" y="30"/>
                    </a:lnTo>
                    <a:lnTo>
                      <a:pt x="149" y="29"/>
                    </a:lnTo>
                    <a:lnTo>
                      <a:pt x="148" y="29"/>
                    </a:lnTo>
                    <a:lnTo>
                      <a:pt x="144" y="29"/>
                    </a:lnTo>
                    <a:lnTo>
                      <a:pt x="140" y="27"/>
                    </a:lnTo>
                    <a:lnTo>
                      <a:pt x="133" y="23"/>
                    </a:lnTo>
                    <a:lnTo>
                      <a:pt x="126" y="18"/>
                    </a:lnTo>
                    <a:lnTo>
                      <a:pt x="119" y="16"/>
                    </a:lnTo>
                    <a:lnTo>
                      <a:pt x="118" y="14"/>
                    </a:lnTo>
                    <a:lnTo>
                      <a:pt x="119" y="14"/>
                    </a:lnTo>
                    <a:lnTo>
                      <a:pt x="120" y="14"/>
                    </a:lnTo>
                    <a:lnTo>
                      <a:pt x="127" y="16"/>
                    </a:lnTo>
                    <a:lnTo>
                      <a:pt x="135" y="19"/>
                    </a:lnTo>
                    <a:lnTo>
                      <a:pt x="144" y="23"/>
                    </a:lnTo>
                    <a:lnTo>
                      <a:pt x="150" y="25"/>
                    </a:lnTo>
                    <a:lnTo>
                      <a:pt x="153" y="25"/>
                    </a:lnTo>
                    <a:lnTo>
                      <a:pt x="155" y="23"/>
                    </a:lnTo>
                    <a:lnTo>
                      <a:pt x="157" y="21"/>
                    </a:lnTo>
                    <a:lnTo>
                      <a:pt x="157" y="19"/>
                    </a:lnTo>
                    <a:lnTo>
                      <a:pt x="157" y="14"/>
                    </a:lnTo>
                    <a:lnTo>
                      <a:pt x="155" y="12"/>
                    </a:lnTo>
                    <a:lnTo>
                      <a:pt x="154" y="10"/>
                    </a:lnTo>
                    <a:lnTo>
                      <a:pt x="154" y="13"/>
                    </a:lnTo>
                    <a:lnTo>
                      <a:pt x="154" y="14"/>
                    </a:lnTo>
                    <a:lnTo>
                      <a:pt x="153" y="18"/>
                    </a:lnTo>
                    <a:lnTo>
                      <a:pt x="149" y="19"/>
                    </a:lnTo>
                    <a:lnTo>
                      <a:pt x="144" y="18"/>
                    </a:lnTo>
                    <a:lnTo>
                      <a:pt x="133" y="14"/>
                    </a:lnTo>
                    <a:lnTo>
                      <a:pt x="123" y="10"/>
                    </a:lnTo>
                    <a:lnTo>
                      <a:pt x="115" y="10"/>
                    </a:lnTo>
                    <a:lnTo>
                      <a:pt x="111" y="10"/>
                    </a:lnTo>
                    <a:lnTo>
                      <a:pt x="106" y="12"/>
                    </a:lnTo>
                    <a:lnTo>
                      <a:pt x="102" y="14"/>
                    </a:lnTo>
                    <a:lnTo>
                      <a:pt x="98" y="17"/>
                    </a:lnTo>
                    <a:lnTo>
                      <a:pt x="96" y="19"/>
                    </a:lnTo>
                    <a:lnTo>
                      <a:pt x="93" y="23"/>
                    </a:lnTo>
                    <a:lnTo>
                      <a:pt x="92" y="27"/>
                    </a:lnTo>
                    <a:lnTo>
                      <a:pt x="92" y="32"/>
                    </a:lnTo>
                    <a:lnTo>
                      <a:pt x="93" y="39"/>
                    </a:lnTo>
                    <a:lnTo>
                      <a:pt x="97" y="45"/>
                    </a:lnTo>
                    <a:lnTo>
                      <a:pt x="104" y="52"/>
                    </a:lnTo>
                    <a:lnTo>
                      <a:pt x="113" y="56"/>
                    </a:lnTo>
                    <a:lnTo>
                      <a:pt x="127" y="62"/>
                    </a:lnTo>
                    <a:lnTo>
                      <a:pt x="135" y="66"/>
                    </a:lnTo>
                    <a:lnTo>
                      <a:pt x="140" y="69"/>
                    </a:lnTo>
                    <a:lnTo>
                      <a:pt x="142" y="71"/>
                    </a:lnTo>
                    <a:lnTo>
                      <a:pt x="144" y="75"/>
                    </a:lnTo>
                    <a:lnTo>
                      <a:pt x="142" y="78"/>
                    </a:lnTo>
                    <a:lnTo>
                      <a:pt x="141" y="80"/>
                    </a:lnTo>
                    <a:lnTo>
                      <a:pt x="137" y="82"/>
                    </a:lnTo>
                    <a:lnTo>
                      <a:pt x="133" y="82"/>
                    </a:lnTo>
                    <a:lnTo>
                      <a:pt x="129" y="82"/>
                    </a:lnTo>
                    <a:lnTo>
                      <a:pt x="123" y="79"/>
                    </a:lnTo>
                    <a:lnTo>
                      <a:pt x="106" y="74"/>
                    </a:lnTo>
                    <a:lnTo>
                      <a:pt x="93" y="73"/>
                    </a:lnTo>
                    <a:lnTo>
                      <a:pt x="84" y="74"/>
                    </a:lnTo>
                    <a:lnTo>
                      <a:pt x="76" y="75"/>
                    </a:lnTo>
                    <a:lnTo>
                      <a:pt x="70" y="79"/>
                    </a:lnTo>
                    <a:lnTo>
                      <a:pt x="63" y="84"/>
                    </a:lnTo>
                    <a:lnTo>
                      <a:pt x="62" y="86"/>
                    </a:lnTo>
                    <a:lnTo>
                      <a:pt x="59" y="84"/>
                    </a:lnTo>
                    <a:lnTo>
                      <a:pt x="56" y="83"/>
                    </a:lnTo>
                    <a:lnTo>
                      <a:pt x="53" y="84"/>
                    </a:lnTo>
                    <a:lnTo>
                      <a:pt x="52" y="86"/>
                    </a:lnTo>
                    <a:lnTo>
                      <a:pt x="49" y="88"/>
                    </a:lnTo>
                    <a:lnTo>
                      <a:pt x="48" y="88"/>
                    </a:lnTo>
                    <a:lnTo>
                      <a:pt x="45" y="87"/>
                    </a:lnTo>
                    <a:lnTo>
                      <a:pt x="43" y="84"/>
                    </a:lnTo>
                    <a:lnTo>
                      <a:pt x="41" y="79"/>
                    </a:lnTo>
                    <a:lnTo>
                      <a:pt x="41" y="75"/>
                    </a:lnTo>
                    <a:lnTo>
                      <a:pt x="41" y="71"/>
                    </a:lnTo>
                    <a:lnTo>
                      <a:pt x="41" y="69"/>
                    </a:lnTo>
                    <a:lnTo>
                      <a:pt x="43" y="66"/>
                    </a:lnTo>
                    <a:lnTo>
                      <a:pt x="43" y="65"/>
                    </a:lnTo>
                    <a:lnTo>
                      <a:pt x="44" y="66"/>
                    </a:lnTo>
                    <a:lnTo>
                      <a:pt x="44" y="67"/>
                    </a:lnTo>
                    <a:lnTo>
                      <a:pt x="44" y="69"/>
                    </a:lnTo>
                    <a:lnTo>
                      <a:pt x="44" y="70"/>
                    </a:lnTo>
                    <a:lnTo>
                      <a:pt x="45" y="76"/>
                    </a:lnTo>
                    <a:lnTo>
                      <a:pt x="47" y="78"/>
                    </a:lnTo>
                    <a:lnTo>
                      <a:pt x="48" y="79"/>
                    </a:lnTo>
                    <a:lnTo>
                      <a:pt x="49" y="78"/>
                    </a:lnTo>
                    <a:lnTo>
                      <a:pt x="50" y="76"/>
                    </a:lnTo>
                    <a:lnTo>
                      <a:pt x="53" y="70"/>
                    </a:lnTo>
                    <a:lnTo>
                      <a:pt x="54" y="67"/>
                    </a:lnTo>
                    <a:lnTo>
                      <a:pt x="56" y="69"/>
                    </a:lnTo>
                    <a:lnTo>
                      <a:pt x="56" y="71"/>
                    </a:lnTo>
                    <a:lnTo>
                      <a:pt x="58" y="76"/>
                    </a:lnTo>
                    <a:lnTo>
                      <a:pt x="61" y="78"/>
                    </a:lnTo>
                    <a:lnTo>
                      <a:pt x="62" y="76"/>
                    </a:lnTo>
                    <a:lnTo>
                      <a:pt x="63" y="71"/>
                    </a:lnTo>
                    <a:lnTo>
                      <a:pt x="63" y="69"/>
                    </a:lnTo>
                    <a:lnTo>
                      <a:pt x="65" y="69"/>
                    </a:lnTo>
                    <a:lnTo>
                      <a:pt x="66" y="69"/>
                    </a:lnTo>
                    <a:lnTo>
                      <a:pt x="66" y="70"/>
                    </a:lnTo>
                    <a:lnTo>
                      <a:pt x="69" y="73"/>
                    </a:lnTo>
                    <a:lnTo>
                      <a:pt x="70" y="73"/>
                    </a:lnTo>
                    <a:lnTo>
                      <a:pt x="72" y="73"/>
                    </a:lnTo>
                    <a:lnTo>
                      <a:pt x="74" y="70"/>
                    </a:lnTo>
                    <a:lnTo>
                      <a:pt x="72" y="69"/>
                    </a:lnTo>
                    <a:lnTo>
                      <a:pt x="69" y="63"/>
                    </a:lnTo>
                    <a:lnTo>
                      <a:pt x="67" y="60"/>
                    </a:lnTo>
                    <a:lnTo>
                      <a:pt x="67" y="58"/>
                    </a:lnTo>
                    <a:lnTo>
                      <a:pt x="66" y="58"/>
                    </a:lnTo>
                    <a:lnTo>
                      <a:pt x="65" y="58"/>
                    </a:lnTo>
                    <a:lnTo>
                      <a:pt x="62" y="60"/>
                    </a:lnTo>
                    <a:lnTo>
                      <a:pt x="61" y="60"/>
                    </a:lnTo>
                    <a:lnTo>
                      <a:pt x="59" y="58"/>
                    </a:lnTo>
                    <a:lnTo>
                      <a:pt x="61" y="57"/>
                    </a:lnTo>
                    <a:lnTo>
                      <a:pt x="65" y="54"/>
                    </a:lnTo>
                    <a:lnTo>
                      <a:pt x="66" y="51"/>
                    </a:lnTo>
                    <a:lnTo>
                      <a:pt x="69" y="45"/>
                    </a:lnTo>
                    <a:lnTo>
                      <a:pt x="69" y="39"/>
                    </a:lnTo>
                    <a:lnTo>
                      <a:pt x="70" y="34"/>
                    </a:lnTo>
                    <a:lnTo>
                      <a:pt x="72" y="30"/>
                    </a:lnTo>
                    <a:lnTo>
                      <a:pt x="74" y="29"/>
                    </a:lnTo>
                    <a:lnTo>
                      <a:pt x="75" y="30"/>
                    </a:lnTo>
                    <a:lnTo>
                      <a:pt x="74" y="32"/>
                    </a:lnTo>
                    <a:lnTo>
                      <a:pt x="74" y="34"/>
                    </a:lnTo>
                    <a:lnTo>
                      <a:pt x="74" y="35"/>
                    </a:lnTo>
                    <a:lnTo>
                      <a:pt x="74" y="36"/>
                    </a:lnTo>
                    <a:lnTo>
                      <a:pt x="76" y="35"/>
                    </a:lnTo>
                    <a:lnTo>
                      <a:pt x="78" y="32"/>
                    </a:lnTo>
                    <a:lnTo>
                      <a:pt x="79" y="30"/>
                    </a:lnTo>
                    <a:lnTo>
                      <a:pt x="80" y="26"/>
                    </a:lnTo>
                    <a:lnTo>
                      <a:pt x="80" y="23"/>
                    </a:lnTo>
                    <a:lnTo>
                      <a:pt x="79" y="22"/>
                    </a:lnTo>
                    <a:lnTo>
                      <a:pt x="76" y="21"/>
                    </a:lnTo>
                    <a:lnTo>
                      <a:pt x="75" y="21"/>
                    </a:lnTo>
                    <a:lnTo>
                      <a:pt x="74" y="21"/>
                    </a:lnTo>
                    <a:lnTo>
                      <a:pt x="72" y="19"/>
                    </a:lnTo>
                    <a:lnTo>
                      <a:pt x="72" y="18"/>
                    </a:lnTo>
                    <a:lnTo>
                      <a:pt x="72" y="16"/>
                    </a:lnTo>
                    <a:lnTo>
                      <a:pt x="71" y="12"/>
                    </a:lnTo>
                    <a:lnTo>
                      <a:pt x="71" y="10"/>
                    </a:lnTo>
                    <a:lnTo>
                      <a:pt x="70" y="8"/>
                    </a:lnTo>
                    <a:lnTo>
                      <a:pt x="69" y="9"/>
                    </a:lnTo>
                    <a:lnTo>
                      <a:pt x="66" y="10"/>
                    </a:lnTo>
                    <a:lnTo>
                      <a:pt x="65" y="13"/>
                    </a:lnTo>
                    <a:lnTo>
                      <a:pt x="62" y="16"/>
                    </a:lnTo>
                    <a:lnTo>
                      <a:pt x="61" y="16"/>
                    </a:lnTo>
                    <a:lnTo>
                      <a:pt x="59" y="14"/>
                    </a:lnTo>
                    <a:lnTo>
                      <a:pt x="61" y="10"/>
                    </a:lnTo>
                    <a:lnTo>
                      <a:pt x="59" y="5"/>
                    </a:lnTo>
                    <a:lnTo>
                      <a:pt x="56" y="0"/>
                    </a:lnTo>
                    <a:lnTo>
                      <a:pt x="52" y="6"/>
                    </a:lnTo>
                    <a:lnTo>
                      <a:pt x="50" y="12"/>
                    </a:lnTo>
                    <a:lnTo>
                      <a:pt x="50" y="13"/>
                    </a:lnTo>
                    <a:lnTo>
                      <a:pt x="49" y="14"/>
                    </a:lnTo>
                    <a:lnTo>
                      <a:pt x="48" y="14"/>
                    </a:lnTo>
                    <a:lnTo>
                      <a:pt x="47" y="10"/>
                    </a:lnTo>
                    <a:lnTo>
                      <a:pt x="44" y="9"/>
                    </a:lnTo>
                    <a:lnTo>
                      <a:pt x="43" y="8"/>
                    </a:lnTo>
                    <a:lnTo>
                      <a:pt x="41" y="9"/>
                    </a:lnTo>
                    <a:lnTo>
                      <a:pt x="40" y="13"/>
                    </a:lnTo>
                    <a:lnTo>
                      <a:pt x="39" y="17"/>
                    </a:lnTo>
                    <a:lnTo>
                      <a:pt x="39" y="21"/>
                    </a:lnTo>
                    <a:lnTo>
                      <a:pt x="37" y="19"/>
                    </a:lnTo>
                    <a:lnTo>
                      <a:pt x="34" y="18"/>
                    </a:lnTo>
                    <a:lnTo>
                      <a:pt x="31" y="18"/>
                    </a:lnTo>
                    <a:lnTo>
                      <a:pt x="30" y="19"/>
                    </a:lnTo>
                    <a:lnTo>
                      <a:pt x="28" y="21"/>
                    </a:lnTo>
                    <a:lnTo>
                      <a:pt x="28" y="23"/>
                    </a:lnTo>
                    <a:lnTo>
                      <a:pt x="30" y="30"/>
                    </a:lnTo>
                    <a:lnTo>
                      <a:pt x="32" y="32"/>
                    </a:lnTo>
                    <a:lnTo>
                      <a:pt x="35" y="35"/>
                    </a:lnTo>
                    <a:lnTo>
                      <a:pt x="35" y="34"/>
                    </a:lnTo>
                    <a:lnTo>
                      <a:pt x="35" y="30"/>
                    </a:lnTo>
                    <a:lnTo>
                      <a:pt x="35" y="29"/>
                    </a:lnTo>
                    <a:lnTo>
                      <a:pt x="35" y="27"/>
                    </a:lnTo>
                    <a:lnTo>
                      <a:pt x="36" y="27"/>
                    </a:lnTo>
                    <a:lnTo>
                      <a:pt x="37" y="30"/>
                    </a:lnTo>
                    <a:lnTo>
                      <a:pt x="40" y="40"/>
                    </a:lnTo>
                    <a:lnTo>
                      <a:pt x="43" y="51"/>
                    </a:lnTo>
                    <a:lnTo>
                      <a:pt x="44" y="54"/>
                    </a:lnTo>
                    <a:lnTo>
                      <a:pt x="47" y="57"/>
                    </a:lnTo>
                    <a:lnTo>
                      <a:pt x="48" y="58"/>
                    </a:lnTo>
                    <a:lnTo>
                      <a:pt x="47" y="60"/>
                    </a:lnTo>
                    <a:lnTo>
                      <a:pt x="45" y="58"/>
                    </a:lnTo>
                    <a:lnTo>
                      <a:pt x="43" y="58"/>
                    </a:lnTo>
                    <a:lnTo>
                      <a:pt x="40" y="60"/>
                    </a:lnTo>
                    <a:lnTo>
                      <a:pt x="39" y="62"/>
                    </a:lnTo>
                    <a:lnTo>
                      <a:pt x="37" y="71"/>
                    </a:lnTo>
                    <a:lnTo>
                      <a:pt x="36" y="86"/>
                    </a:lnTo>
                    <a:lnTo>
                      <a:pt x="37" y="96"/>
                    </a:lnTo>
                    <a:lnTo>
                      <a:pt x="39" y="104"/>
                    </a:lnTo>
                    <a:lnTo>
                      <a:pt x="37" y="110"/>
                    </a:lnTo>
                    <a:lnTo>
                      <a:pt x="34" y="117"/>
                    </a:lnTo>
                    <a:lnTo>
                      <a:pt x="28" y="122"/>
                    </a:lnTo>
                    <a:lnTo>
                      <a:pt x="22" y="124"/>
                    </a:lnTo>
                    <a:lnTo>
                      <a:pt x="10" y="128"/>
                    </a:lnTo>
                    <a:lnTo>
                      <a:pt x="6" y="130"/>
                    </a:lnTo>
                    <a:lnTo>
                      <a:pt x="2" y="133"/>
                    </a:lnTo>
                    <a:lnTo>
                      <a:pt x="1" y="137"/>
                    </a:lnTo>
                    <a:lnTo>
                      <a:pt x="0" y="143"/>
                    </a:lnTo>
                    <a:lnTo>
                      <a:pt x="1" y="141"/>
                    </a:lnTo>
                    <a:lnTo>
                      <a:pt x="5" y="141"/>
                    </a:lnTo>
                    <a:lnTo>
                      <a:pt x="8" y="140"/>
                    </a:lnTo>
                    <a:lnTo>
                      <a:pt x="10" y="140"/>
                    </a:lnTo>
                    <a:lnTo>
                      <a:pt x="13" y="137"/>
                    </a:lnTo>
                    <a:lnTo>
                      <a:pt x="15" y="135"/>
                    </a:lnTo>
                    <a:lnTo>
                      <a:pt x="18" y="132"/>
                    </a:lnTo>
                    <a:lnTo>
                      <a:pt x="19" y="133"/>
                    </a:lnTo>
                    <a:lnTo>
                      <a:pt x="18" y="136"/>
                    </a:lnTo>
                    <a:lnTo>
                      <a:pt x="17" y="141"/>
                    </a:lnTo>
                    <a:lnTo>
                      <a:pt x="17" y="144"/>
                    </a:lnTo>
                    <a:lnTo>
                      <a:pt x="19" y="148"/>
                    </a:lnTo>
                    <a:lnTo>
                      <a:pt x="19" y="145"/>
                    </a:lnTo>
                    <a:lnTo>
                      <a:pt x="22" y="141"/>
                    </a:lnTo>
                    <a:lnTo>
                      <a:pt x="26" y="137"/>
                    </a:lnTo>
                    <a:lnTo>
                      <a:pt x="27" y="135"/>
                    </a:lnTo>
                    <a:lnTo>
                      <a:pt x="27" y="131"/>
                    </a:lnTo>
                    <a:lnTo>
                      <a:pt x="28" y="131"/>
                    </a:lnTo>
                    <a:lnTo>
                      <a:pt x="28" y="132"/>
                    </a:lnTo>
                    <a:lnTo>
                      <a:pt x="28" y="133"/>
                    </a:lnTo>
                    <a:lnTo>
                      <a:pt x="30" y="133"/>
                    </a:lnTo>
                    <a:lnTo>
                      <a:pt x="31" y="133"/>
                    </a:lnTo>
                    <a:lnTo>
                      <a:pt x="34" y="131"/>
                    </a:lnTo>
                    <a:lnTo>
                      <a:pt x="36" y="128"/>
                    </a:lnTo>
                    <a:lnTo>
                      <a:pt x="36" y="124"/>
                    </a:lnTo>
                    <a:lnTo>
                      <a:pt x="36" y="122"/>
                    </a:lnTo>
                    <a:lnTo>
                      <a:pt x="37" y="122"/>
                    </a:lnTo>
                    <a:lnTo>
                      <a:pt x="39" y="123"/>
                    </a:lnTo>
                    <a:lnTo>
                      <a:pt x="40" y="124"/>
                    </a:lnTo>
                    <a:lnTo>
                      <a:pt x="41" y="123"/>
                    </a:lnTo>
                    <a:lnTo>
                      <a:pt x="44" y="120"/>
                    </a:lnTo>
                    <a:lnTo>
                      <a:pt x="45" y="117"/>
                    </a:lnTo>
                    <a:lnTo>
                      <a:pt x="45" y="114"/>
                    </a:lnTo>
                    <a:lnTo>
                      <a:pt x="44" y="111"/>
                    </a:lnTo>
                    <a:lnTo>
                      <a:pt x="45" y="110"/>
                    </a:lnTo>
                    <a:lnTo>
                      <a:pt x="47" y="111"/>
                    </a:lnTo>
                    <a:lnTo>
                      <a:pt x="48" y="114"/>
                    </a:lnTo>
                    <a:lnTo>
                      <a:pt x="49" y="115"/>
                    </a:lnTo>
                    <a:lnTo>
                      <a:pt x="50" y="115"/>
                    </a:lnTo>
                    <a:lnTo>
                      <a:pt x="53" y="113"/>
                    </a:lnTo>
                    <a:lnTo>
                      <a:pt x="54" y="110"/>
                    </a:lnTo>
                    <a:lnTo>
                      <a:pt x="54" y="109"/>
                    </a:lnTo>
                    <a:lnTo>
                      <a:pt x="54" y="108"/>
                    </a:lnTo>
                    <a:lnTo>
                      <a:pt x="53" y="105"/>
                    </a:lnTo>
                    <a:lnTo>
                      <a:pt x="52" y="104"/>
                    </a:lnTo>
                    <a:lnTo>
                      <a:pt x="53" y="100"/>
                    </a:lnTo>
                    <a:lnTo>
                      <a:pt x="54" y="95"/>
                    </a:lnTo>
                    <a:lnTo>
                      <a:pt x="57" y="91"/>
                    </a:lnTo>
                    <a:lnTo>
                      <a:pt x="58" y="89"/>
                    </a:lnTo>
                    <a:lnTo>
                      <a:pt x="58" y="91"/>
                    </a:lnTo>
                    <a:lnTo>
                      <a:pt x="58" y="92"/>
                    </a:lnTo>
                    <a:lnTo>
                      <a:pt x="58" y="93"/>
                    </a:lnTo>
                    <a:lnTo>
                      <a:pt x="58" y="96"/>
                    </a:lnTo>
                    <a:lnTo>
                      <a:pt x="59" y="96"/>
                    </a:lnTo>
                    <a:lnTo>
                      <a:pt x="62" y="96"/>
                    </a:lnTo>
                    <a:lnTo>
                      <a:pt x="66" y="95"/>
                    </a:lnTo>
                    <a:lnTo>
                      <a:pt x="70" y="92"/>
                    </a:lnTo>
                    <a:lnTo>
                      <a:pt x="78" y="89"/>
                    </a:lnTo>
                    <a:lnTo>
                      <a:pt x="82" y="88"/>
                    </a:lnTo>
                    <a:lnTo>
                      <a:pt x="85" y="88"/>
                    </a:lnTo>
                    <a:lnTo>
                      <a:pt x="91" y="91"/>
                    </a:lnTo>
                    <a:lnTo>
                      <a:pt x="92" y="91"/>
                    </a:lnTo>
                    <a:lnTo>
                      <a:pt x="93" y="89"/>
                    </a:lnTo>
                    <a:lnTo>
                      <a:pt x="93" y="88"/>
                    </a:lnTo>
                    <a:lnTo>
                      <a:pt x="93" y="87"/>
                    </a:lnTo>
                    <a:lnTo>
                      <a:pt x="92" y="84"/>
                    </a:lnTo>
                    <a:lnTo>
                      <a:pt x="93" y="83"/>
                    </a:lnTo>
                    <a:lnTo>
                      <a:pt x="94" y="84"/>
                    </a:lnTo>
                    <a:lnTo>
                      <a:pt x="98" y="91"/>
                    </a:lnTo>
                    <a:lnTo>
                      <a:pt x="104" y="98"/>
                    </a:lnTo>
                    <a:lnTo>
                      <a:pt x="106" y="100"/>
                    </a:lnTo>
                    <a:lnTo>
                      <a:pt x="109" y="101"/>
                    </a:lnTo>
                    <a:lnTo>
                      <a:pt x="117" y="104"/>
                    </a:lnTo>
                    <a:lnTo>
                      <a:pt x="119" y="105"/>
                    </a:lnTo>
                    <a:lnTo>
                      <a:pt x="119" y="108"/>
                    </a:lnTo>
                    <a:lnTo>
                      <a:pt x="119" y="111"/>
                    </a:lnTo>
                    <a:lnTo>
                      <a:pt x="118" y="115"/>
                    </a:lnTo>
                    <a:lnTo>
                      <a:pt x="115" y="118"/>
                    </a:lnTo>
                    <a:lnTo>
                      <a:pt x="113" y="120"/>
                    </a:lnTo>
                    <a:lnTo>
                      <a:pt x="106" y="124"/>
                    </a:lnTo>
                    <a:lnTo>
                      <a:pt x="104" y="128"/>
                    </a:lnTo>
                    <a:lnTo>
                      <a:pt x="102" y="132"/>
                    </a:lnTo>
                    <a:lnTo>
                      <a:pt x="104" y="141"/>
                    </a:lnTo>
                    <a:lnTo>
                      <a:pt x="105" y="140"/>
                    </a:lnTo>
                    <a:lnTo>
                      <a:pt x="107" y="139"/>
                    </a:lnTo>
                    <a:lnTo>
                      <a:pt x="110" y="136"/>
                    </a:lnTo>
                    <a:lnTo>
                      <a:pt x="111" y="132"/>
                    </a:lnTo>
                    <a:lnTo>
                      <a:pt x="113" y="128"/>
                    </a:lnTo>
                    <a:lnTo>
                      <a:pt x="115" y="126"/>
                    </a:lnTo>
                    <a:lnTo>
                      <a:pt x="115" y="127"/>
                    </a:lnTo>
                    <a:lnTo>
                      <a:pt x="115" y="128"/>
                    </a:lnTo>
                    <a:lnTo>
                      <a:pt x="115" y="130"/>
                    </a:lnTo>
                    <a:lnTo>
                      <a:pt x="117" y="133"/>
                    </a:lnTo>
                    <a:lnTo>
                      <a:pt x="118" y="137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08" name="Freeform 370"/>
              <p:cNvSpPr/>
              <p:nvPr userDrawn="1"/>
            </p:nvSpPr>
            <p:spPr bwMode="auto">
              <a:xfrm>
                <a:off x="121" y="146"/>
                <a:ext cx="25" cy="31"/>
              </a:xfrm>
              <a:custGeom>
                <a:gdLst>
                  <a:gd name="T0" fmla="*/ 0 w 75"/>
                  <a:gd name="T1" fmla="*/ 94 h 94"/>
                  <a:gd name="T2" fmla="*/ 9 w 75"/>
                  <a:gd name="T3" fmla="*/ 90 h 94"/>
                  <a:gd name="T4" fmla="*/ 14 w 75"/>
                  <a:gd name="T5" fmla="*/ 88 h 94"/>
                  <a:gd name="T6" fmla="*/ 17 w 75"/>
                  <a:gd name="T7" fmla="*/ 82 h 94"/>
                  <a:gd name="T8" fmla="*/ 20 w 75"/>
                  <a:gd name="T9" fmla="*/ 77 h 94"/>
                  <a:gd name="T10" fmla="*/ 24 w 75"/>
                  <a:gd name="T11" fmla="*/ 75 h 94"/>
                  <a:gd name="T12" fmla="*/ 22 w 75"/>
                  <a:gd name="T13" fmla="*/ 81 h 94"/>
                  <a:gd name="T14" fmla="*/ 24 w 75"/>
                  <a:gd name="T15" fmla="*/ 88 h 94"/>
                  <a:gd name="T16" fmla="*/ 28 w 75"/>
                  <a:gd name="T17" fmla="*/ 84 h 94"/>
                  <a:gd name="T18" fmla="*/ 32 w 75"/>
                  <a:gd name="T19" fmla="*/ 79 h 94"/>
                  <a:gd name="T20" fmla="*/ 35 w 75"/>
                  <a:gd name="T21" fmla="*/ 70 h 94"/>
                  <a:gd name="T22" fmla="*/ 37 w 75"/>
                  <a:gd name="T23" fmla="*/ 71 h 94"/>
                  <a:gd name="T24" fmla="*/ 41 w 75"/>
                  <a:gd name="T25" fmla="*/ 71 h 94"/>
                  <a:gd name="T26" fmla="*/ 44 w 75"/>
                  <a:gd name="T27" fmla="*/ 66 h 94"/>
                  <a:gd name="T28" fmla="*/ 45 w 75"/>
                  <a:gd name="T29" fmla="*/ 59 h 94"/>
                  <a:gd name="T30" fmla="*/ 48 w 75"/>
                  <a:gd name="T31" fmla="*/ 59 h 94"/>
                  <a:gd name="T32" fmla="*/ 49 w 75"/>
                  <a:gd name="T33" fmla="*/ 64 h 94"/>
                  <a:gd name="T34" fmla="*/ 53 w 75"/>
                  <a:gd name="T35" fmla="*/ 60 h 94"/>
                  <a:gd name="T36" fmla="*/ 54 w 75"/>
                  <a:gd name="T37" fmla="*/ 55 h 94"/>
                  <a:gd name="T38" fmla="*/ 57 w 75"/>
                  <a:gd name="T39" fmla="*/ 53 h 94"/>
                  <a:gd name="T40" fmla="*/ 59 w 75"/>
                  <a:gd name="T41" fmla="*/ 57 h 94"/>
                  <a:gd name="T42" fmla="*/ 62 w 75"/>
                  <a:gd name="T43" fmla="*/ 54 h 94"/>
                  <a:gd name="T44" fmla="*/ 65 w 75"/>
                  <a:gd name="T45" fmla="*/ 50 h 94"/>
                  <a:gd name="T46" fmla="*/ 61 w 75"/>
                  <a:gd name="T47" fmla="*/ 44 h 94"/>
                  <a:gd name="T48" fmla="*/ 61 w 75"/>
                  <a:gd name="T49" fmla="*/ 33 h 94"/>
                  <a:gd name="T50" fmla="*/ 68 w 75"/>
                  <a:gd name="T51" fmla="*/ 18 h 94"/>
                  <a:gd name="T52" fmla="*/ 75 w 75"/>
                  <a:gd name="T53" fmla="*/ 5 h 94"/>
                  <a:gd name="T54" fmla="*/ 74 w 75"/>
                  <a:gd name="T55" fmla="*/ 3 h 94"/>
                  <a:gd name="T56" fmla="*/ 70 w 75"/>
                  <a:gd name="T57" fmla="*/ 3 h 94"/>
                  <a:gd name="T58" fmla="*/ 67 w 75"/>
                  <a:gd name="T59" fmla="*/ 2 h 94"/>
                  <a:gd name="T60" fmla="*/ 66 w 75"/>
                  <a:gd name="T61" fmla="*/ 0 h 94"/>
                  <a:gd name="T62" fmla="*/ 62 w 75"/>
                  <a:gd name="T63" fmla="*/ 1 h 94"/>
                  <a:gd name="T64" fmla="*/ 61 w 75"/>
                  <a:gd name="T65" fmla="*/ 2 h 94"/>
                  <a:gd name="T66" fmla="*/ 61 w 75"/>
                  <a:gd name="T67" fmla="*/ 5 h 94"/>
                  <a:gd name="T68" fmla="*/ 57 w 75"/>
                  <a:gd name="T69" fmla="*/ 10 h 94"/>
                  <a:gd name="T70" fmla="*/ 49 w 75"/>
                  <a:gd name="T71" fmla="*/ 19 h 94"/>
                  <a:gd name="T72" fmla="*/ 46 w 75"/>
                  <a:gd name="T73" fmla="*/ 25 h 94"/>
                  <a:gd name="T74" fmla="*/ 50 w 75"/>
                  <a:gd name="T75" fmla="*/ 42 h 94"/>
                  <a:gd name="T76" fmla="*/ 48 w 75"/>
                  <a:gd name="T77" fmla="*/ 49 h 94"/>
                  <a:gd name="T78" fmla="*/ 30 w 75"/>
                  <a:gd name="T79" fmla="*/ 64 h 94"/>
                  <a:gd name="T80" fmla="*/ 7 w 75"/>
                  <a:gd name="T81" fmla="*/ 77 h 94"/>
                  <a:gd name="T82" fmla="*/ 1 w 75"/>
                  <a:gd name="T83" fmla="*/ 85 h 94"/>
                  <a:gd name="T84" fmla="*/ 0 w 75"/>
                  <a:gd name="T85" fmla="*/ 94 h 9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</a:cxnLst>
                <a:rect l="0" t="0" r="r" b="b"/>
                <a:pathLst>
                  <a:path w="75" h="94">
                    <a:moveTo>
                      <a:pt x="0" y="94"/>
                    </a:moveTo>
                    <a:lnTo>
                      <a:pt x="0" y="94"/>
                    </a:lnTo>
                    <a:lnTo>
                      <a:pt x="2" y="92"/>
                    </a:lnTo>
                    <a:lnTo>
                      <a:pt x="9" y="90"/>
                    </a:lnTo>
                    <a:lnTo>
                      <a:pt x="11" y="89"/>
                    </a:lnTo>
                    <a:lnTo>
                      <a:pt x="14" y="88"/>
                    </a:lnTo>
                    <a:lnTo>
                      <a:pt x="15" y="85"/>
                    </a:lnTo>
                    <a:lnTo>
                      <a:pt x="17" y="82"/>
                    </a:lnTo>
                    <a:lnTo>
                      <a:pt x="18" y="79"/>
                    </a:lnTo>
                    <a:lnTo>
                      <a:pt x="20" y="77"/>
                    </a:lnTo>
                    <a:lnTo>
                      <a:pt x="23" y="75"/>
                    </a:lnTo>
                    <a:lnTo>
                      <a:pt x="24" y="75"/>
                    </a:lnTo>
                    <a:lnTo>
                      <a:pt x="23" y="79"/>
                    </a:lnTo>
                    <a:lnTo>
                      <a:pt x="22" y="81"/>
                    </a:lnTo>
                    <a:lnTo>
                      <a:pt x="23" y="85"/>
                    </a:lnTo>
                    <a:lnTo>
                      <a:pt x="24" y="88"/>
                    </a:lnTo>
                    <a:lnTo>
                      <a:pt x="26" y="85"/>
                    </a:lnTo>
                    <a:lnTo>
                      <a:pt x="28" y="84"/>
                    </a:lnTo>
                    <a:lnTo>
                      <a:pt x="31" y="81"/>
                    </a:lnTo>
                    <a:lnTo>
                      <a:pt x="32" y="79"/>
                    </a:lnTo>
                    <a:lnTo>
                      <a:pt x="33" y="72"/>
                    </a:lnTo>
                    <a:lnTo>
                      <a:pt x="35" y="70"/>
                    </a:lnTo>
                    <a:lnTo>
                      <a:pt x="36" y="68"/>
                    </a:lnTo>
                    <a:lnTo>
                      <a:pt x="37" y="71"/>
                    </a:lnTo>
                    <a:lnTo>
                      <a:pt x="39" y="72"/>
                    </a:lnTo>
                    <a:lnTo>
                      <a:pt x="41" y="71"/>
                    </a:lnTo>
                    <a:lnTo>
                      <a:pt x="42" y="68"/>
                    </a:lnTo>
                    <a:lnTo>
                      <a:pt x="44" y="66"/>
                    </a:lnTo>
                    <a:lnTo>
                      <a:pt x="45" y="62"/>
                    </a:lnTo>
                    <a:lnTo>
                      <a:pt x="45" y="59"/>
                    </a:lnTo>
                    <a:lnTo>
                      <a:pt x="46" y="59"/>
                    </a:lnTo>
                    <a:lnTo>
                      <a:pt x="48" y="59"/>
                    </a:lnTo>
                    <a:lnTo>
                      <a:pt x="48" y="63"/>
                    </a:lnTo>
                    <a:lnTo>
                      <a:pt x="49" y="64"/>
                    </a:lnTo>
                    <a:lnTo>
                      <a:pt x="50" y="63"/>
                    </a:lnTo>
                    <a:lnTo>
                      <a:pt x="53" y="60"/>
                    </a:lnTo>
                    <a:lnTo>
                      <a:pt x="54" y="58"/>
                    </a:lnTo>
                    <a:lnTo>
                      <a:pt x="54" y="55"/>
                    </a:lnTo>
                    <a:lnTo>
                      <a:pt x="55" y="53"/>
                    </a:lnTo>
                    <a:lnTo>
                      <a:pt x="57" y="53"/>
                    </a:lnTo>
                    <a:lnTo>
                      <a:pt x="57" y="55"/>
                    </a:lnTo>
                    <a:lnTo>
                      <a:pt x="59" y="57"/>
                    </a:lnTo>
                    <a:lnTo>
                      <a:pt x="61" y="55"/>
                    </a:lnTo>
                    <a:lnTo>
                      <a:pt x="62" y="54"/>
                    </a:lnTo>
                    <a:lnTo>
                      <a:pt x="63" y="53"/>
                    </a:lnTo>
                    <a:lnTo>
                      <a:pt x="65" y="50"/>
                    </a:lnTo>
                    <a:lnTo>
                      <a:pt x="63" y="49"/>
                    </a:lnTo>
                    <a:lnTo>
                      <a:pt x="61" y="44"/>
                    </a:lnTo>
                    <a:lnTo>
                      <a:pt x="59" y="37"/>
                    </a:lnTo>
                    <a:lnTo>
                      <a:pt x="61" y="33"/>
                    </a:lnTo>
                    <a:lnTo>
                      <a:pt x="62" y="29"/>
                    </a:lnTo>
                    <a:lnTo>
                      <a:pt x="68" y="18"/>
                    </a:lnTo>
                    <a:lnTo>
                      <a:pt x="74" y="10"/>
                    </a:lnTo>
                    <a:lnTo>
                      <a:pt x="75" y="5"/>
                    </a:lnTo>
                    <a:lnTo>
                      <a:pt x="75" y="3"/>
                    </a:lnTo>
                    <a:lnTo>
                      <a:pt x="74" y="3"/>
                    </a:lnTo>
                    <a:lnTo>
                      <a:pt x="71" y="3"/>
                    </a:lnTo>
                    <a:lnTo>
                      <a:pt x="70" y="3"/>
                    </a:lnTo>
                    <a:lnTo>
                      <a:pt x="68" y="3"/>
                    </a:lnTo>
                    <a:lnTo>
                      <a:pt x="67" y="2"/>
                    </a:lnTo>
                    <a:lnTo>
                      <a:pt x="67" y="1"/>
                    </a:lnTo>
                    <a:lnTo>
                      <a:pt x="66" y="0"/>
                    </a:lnTo>
                    <a:lnTo>
                      <a:pt x="65" y="0"/>
                    </a:lnTo>
                    <a:lnTo>
                      <a:pt x="62" y="1"/>
                    </a:lnTo>
                    <a:lnTo>
                      <a:pt x="61" y="1"/>
                    </a:lnTo>
                    <a:lnTo>
                      <a:pt x="61" y="2"/>
                    </a:lnTo>
                    <a:lnTo>
                      <a:pt x="61" y="3"/>
                    </a:lnTo>
                    <a:lnTo>
                      <a:pt x="61" y="5"/>
                    </a:lnTo>
                    <a:lnTo>
                      <a:pt x="59" y="7"/>
                    </a:lnTo>
                    <a:lnTo>
                      <a:pt x="57" y="10"/>
                    </a:lnTo>
                    <a:lnTo>
                      <a:pt x="54" y="13"/>
                    </a:lnTo>
                    <a:lnTo>
                      <a:pt x="49" y="19"/>
                    </a:lnTo>
                    <a:lnTo>
                      <a:pt x="48" y="23"/>
                    </a:lnTo>
                    <a:lnTo>
                      <a:pt x="46" y="25"/>
                    </a:lnTo>
                    <a:lnTo>
                      <a:pt x="48" y="33"/>
                    </a:lnTo>
                    <a:lnTo>
                      <a:pt x="50" y="42"/>
                    </a:lnTo>
                    <a:lnTo>
                      <a:pt x="50" y="45"/>
                    </a:lnTo>
                    <a:lnTo>
                      <a:pt x="48" y="49"/>
                    </a:lnTo>
                    <a:lnTo>
                      <a:pt x="41" y="57"/>
                    </a:lnTo>
                    <a:lnTo>
                      <a:pt x="30" y="64"/>
                    </a:lnTo>
                    <a:lnTo>
                      <a:pt x="15" y="73"/>
                    </a:lnTo>
                    <a:lnTo>
                      <a:pt x="7" y="77"/>
                    </a:lnTo>
                    <a:lnTo>
                      <a:pt x="2" y="81"/>
                    </a:lnTo>
                    <a:lnTo>
                      <a:pt x="1" y="85"/>
                    </a:lnTo>
                    <a:lnTo>
                      <a:pt x="0" y="90"/>
                    </a:lnTo>
                    <a:lnTo>
                      <a:pt x="0" y="94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09" name="Freeform 371"/>
              <p:cNvSpPr/>
              <p:nvPr userDrawn="1"/>
            </p:nvSpPr>
            <p:spPr bwMode="auto">
              <a:xfrm>
                <a:off x="115" y="117"/>
                <a:ext cx="11" cy="29"/>
              </a:xfrm>
              <a:custGeom>
                <a:gdLst>
                  <a:gd name="T0" fmla="*/ 7 w 35"/>
                  <a:gd name="T1" fmla="*/ 2 h 85"/>
                  <a:gd name="T2" fmla="*/ 6 w 35"/>
                  <a:gd name="T3" fmla="*/ 7 h 85"/>
                  <a:gd name="T4" fmla="*/ 6 w 35"/>
                  <a:gd name="T5" fmla="*/ 15 h 85"/>
                  <a:gd name="T6" fmla="*/ 10 w 35"/>
                  <a:gd name="T7" fmla="*/ 25 h 85"/>
                  <a:gd name="T8" fmla="*/ 9 w 35"/>
                  <a:gd name="T9" fmla="*/ 25 h 85"/>
                  <a:gd name="T10" fmla="*/ 5 w 35"/>
                  <a:gd name="T11" fmla="*/ 22 h 85"/>
                  <a:gd name="T12" fmla="*/ 0 w 35"/>
                  <a:gd name="T13" fmla="*/ 22 h 85"/>
                  <a:gd name="T14" fmla="*/ 3 w 35"/>
                  <a:gd name="T15" fmla="*/ 33 h 85"/>
                  <a:gd name="T16" fmla="*/ 9 w 35"/>
                  <a:gd name="T17" fmla="*/ 39 h 85"/>
                  <a:gd name="T18" fmla="*/ 9 w 35"/>
                  <a:gd name="T19" fmla="*/ 42 h 85"/>
                  <a:gd name="T20" fmla="*/ 6 w 35"/>
                  <a:gd name="T21" fmla="*/ 42 h 85"/>
                  <a:gd name="T22" fmla="*/ 5 w 35"/>
                  <a:gd name="T23" fmla="*/ 46 h 85"/>
                  <a:gd name="T24" fmla="*/ 7 w 35"/>
                  <a:gd name="T25" fmla="*/ 52 h 85"/>
                  <a:gd name="T26" fmla="*/ 9 w 35"/>
                  <a:gd name="T27" fmla="*/ 55 h 85"/>
                  <a:gd name="T28" fmla="*/ 6 w 35"/>
                  <a:gd name="T29" fmla="*/ 56 h 85"/>
                  <a:gd name="T30" fmla="*/ 5 w 35"/>
                  <a:gd name="T31" fmla="*/ 57 h 85"/>
                  <a:gd name="T32" fmla="*/ 6 w 35"/>
                  <a:gd name="T33" fmla="*/ 64 h 85"/>
                  <a:gd name="T34" fmla="*/ 10 w 35"/>
                  <a:gd name="T35" fmla="*/ 69 h 85"/>
                  <a:gd name="T36" fmla="*/ 14 w 35"/>
                  <a:gd name="T37" fmla="*/ 72 h 85"/>
                  <a:gd name="T38" fmla="*/ 11 w 35"/>
                  <a:gd name="T39" fmla="*/ 73 h 85"/>
                  <a:gd name="T40" fmla="*/ 7 w 35"/>
                  <a:gd name="T41" fmla="*/ 73 h 85"/>
                  <a:gd name="T42" fmla="*/ 7 w 35"/>
                  <a:gd name="T43" fmla="*/ 77 h 85"/>
                  <a:gd name="T44" fmla="*/ 10 w 35"/>
                  <a:gd name="T45" fmla="*/ 83 h 85"/>
                  <a:gd name="T46" fmla="*/ 13 w 35"/>
                  <a:gd name="T47" fmla="*/ 83 h 85"/>
                  <a:gd name="T48" fmla="*/ 23 w 35"/>
                  <a:gd name="T49" fmla="*/ 79 h 85"/>
                  <a:gd name="T50" fmla="*/ 33 w 35"/>
                  <a:gd name="T51" fmla="*/ 81 h 85"/>
                  <a:gd name="T52" fmla="*/ 33 w 35"/>
                  <a:gd name="T53" fmla="*/ 76 h 85"/>
                  <a:gd name="T54" fmla="*/ 35 w 35"/>
                  <a:gd name="T55" fmla="*/ 66 h 85"/>
                  <a:gd name="T56" fmla="*/ 33 w 35"/>
                  <a:gd name="T57" fmla="*/ 66 h 85"/>
                  <a:gd name="T58" fmla="*/ 25 w 35"/>
                  <a:gd name="T59" fmla="*/ 69 h 85"/>
                  <a:gd name="T60" fmla="*/ 20 w 35"/>
                  <a:gd name="T61" fmla="*/ 68 h 85"/>
                  <a:gd name="T62" fmla="*/ 14 w 35"/>
                  <a:gd name="T63" fmla="*/ 56 h 85"/>
                  <a:gd name="T64" fmla="*/ 14 w 35"/>
                  <a:gd name="T65" fmla="*/ 34 h 85"/>
                  <a:gd name="T66" fmla="*/ 16 w 35"/>
                  <a:gd name="T67" fmla="*/ 15 h 85"/>
                  <a:gd name="T68" fmla="*/ 14 w 35"/>
                  <a:gd name="T69" fmla="*/ 7 h 85"/>
                  <a:gd name="T70" fmla="*/ 7 w 35"/>
                  <a:gd name="T71" fmla="*/ 0 h 8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35" h="85">
                    <a:moveTo>
                      <a:pt x="7" y="0"/>
                    </a:moveTo>
                    <a:lnTo>
                      <a:pt x="7" y="2"/>
                    </a:lnTo>
                    <a:lnTo>
                      <a:pt x="7" y="4"/>
                    </a:lnTo>
                    <a:lnTo>
                      <a:pt x="6" y="7"/>
                    </a:lnTo>
                    <a:lnTo>
                      <a:pt x="6" y="11"/>
                    </a:lnTo>
                    <a:lnTo>
                      <a:pt x="6" y="15"/>
                    </a:lnTo>
                    <a:lnTo>
                      <a:pt x="9" y="19"/>
                    </a:lnTo>
                    <a:lnTo>
                      <a:pt x="10" y="25"/>
                    </a:lnTo>
                    <a:lnTo>
                      <a:pt x="10" y="26"/>
                    </a:lnTo>
                    <a:lnTo>
                      <a:pt x="9" y="25"/>
                    </a:lnTo>
                    <a:lnTo>
                      <a:pt x="7" y="24"/>
                    </a:lnTo>
                    <a:lnTo>
                      <a:pt x="5" y="22"/>
                    </a:lnTo>
                    <a:lnTo>
                      <a:pt x="2" y="21"/>
                    </a:lnTo>
                    <a:lnTo>
                      <a:pt x="0" y="22"/>
                    </a:lnTo>
                    <a:lnTo>
                      <a:pt x="1" y="28"/>
                    </a:lnTo>
                    <a:lnTo>
                      <a:pt x="3" y="33"/>
                    </a:lnTo>
                    <a:lnTo>
                      <a:pt x="6" y="37"/>
                    </a:lnTo>
                    <a:lnTo>
                      <a:pt x="9" y="39"/>
                    </a:lnTo>
                    <a:lnTo>
                      <a:pt x="9" y="41"/>
                    </a:lnTo>
                    <a:lnTo>
                      <a:pt x="9" y="42"/>
                    </a:lnTo>
                    <a:lnTo>
                      <a:pt x="7" y="42"/>
                    </a:lnTo>
                    <a:lnTo>
                      <a:pt x="6" y="42"/>
                    </a:lnTo>
                    <a:lnTo>
                      <a:pt x="5" y="43"/>
                    </a:lnTo>
                    <a:lnTo>
                      <a:pt x="5" y="46"/>
                    </a:lnTo>
                    <a:lnTo>
                      <a:pt x="6" y="50"/>
                    </a:lnTo>
                    <a:lnTo>
                      <a:pt x="7" y="52"/>
                    </a:lnTo>
                    <a:lnTo>
                      <a:pt x="9" y="53"/>
                    </a:lnTo>
                    <a:lnTo>
                      <a:pt x="9" y="55"/>
                    </a:lnTo>
                    <a:lnTo>
                      <a:pt x="9" y="56"/>
                    </a:lnTo>
                    <a:lnTo>
                      <a:pt x="6" y="56"/>
                    </a:lnTo>
                    <a:lnTo>
                      <a:pt x="5" y="56"/>
                    </a:lnTo>
                    <a:lnTo>
                      <a:pt x="5" y="57"/>
                    </a:lnTo>
                    <a:lnTo>
                      <a:pt x="5" y="60"/>
                    </a:lnTo>
                    <a:lnTo>
                      <a:pt x="6" y="64"/>
                    </a:lnTo>
                    <a:lnTo>
                      <a:pt x="7" y="68"/>
                    </a:lnTo>
                    <a:lnTo>
                      <a:pt x="10" y="69"/>
                    </a:lnTo>
                    <a:lnTo>
                      <a:pt x="14" y="70"/>
                    </a:lnTo>
                    <a:lnTo>
                      <a:pt x="14" y="72"/>
                    </a:lnTo>
                    <a:lnTo>
                      <a:pt x="13" y="73"/>
                    </a:lnTo>
                    <a:lnTo>
                      <a:pt x="11" y="73"/>
                    </a:lnTo>
                    <a:lnTo>
                      <a:pt x="10" y="73"/>
                    </a:lnTo>
                    <a:lnTo>
                      <a:pt x="7" y="73"/>
                    </a:lnTo>
                    <a:lnTo>
                      <a:pt x="7" y="74"/>
                    </a:lnTo>
                    <a:lnTo>
                      <a:pt x="7" y="77"/>
                    </a:lnTo>
                    <a:lnTo>
                      <a:pt x="9" y="79"/>
                    </a:lnTo>
                    <a:lnTo>
                      <a:pt x="10" y="83"/>
                    </a:lnTo>
                    <a:lnTo>
                      <a:pt x="11" y="85"/>
                    </a:lnTo>
                    <a:lnTo>
                      <a:pt x="13" y="83"/>
                    </a:lnTo>
                    <a:lnTo>
                      <a:pt x="18" y="81"/>
                    </a:lnTo>
                    <a:lnTo>
                      <a:pt x="23" y="79"/>
                    </a:lnTo>
                    <a:lnTo>
                      <a:pt x="31" y="81"/>
                    </a:lnTo>
                    <a:lnTo>
                      <a:pt x="33" y="81"/>
                    </a:lnTo>
                    <a:lnTo>
                      <a:pt x="33" y="79"/>
                    </a:lnTo>
                    <a:lnTo>
                      <a:pt x="33" y="76"/>
                    </a:lnTo>
                    <a:lnTo>
                      <a:pt x="35" y="70"/>
                    </a:lnTo>
                    <a:lnTo>
                      <a:pt x="35" y="66"/>
                    </a:lnTo>
                    <a:lnTo>
                      <a:pt x="35" y="65"/>
                    </a:lnTo>
                    <a:lnTo>
                      <a:pt x="33" y="66"/>
                    </a:lnTo>
                    <a:lnTo>
                      <a:pt x="29" y="69"/>
                    </a:lnTo>
                    <a:lnTo>
                      <a:pt x="25" y="69"/>
                    </a:lnTo>
                    <a:lnTo>
                      <a:pt x="23" y="69"/>
                    </a:lnTo>
                    <a:lnTo>
                      <a:pt x="20" y="68"/>
                    </a:lnTo>
                    <a:lnTo>
                      <a:pt x="16" y="63"/>
                    </a:lnTo>
                    <a:lnTo>
                      <a:pt x="14" y="56"/>
                    </a:lnTo>
                    <a:lnTo>
                      <a:pt x="14" y="46"/>
                    </a:lnTo>
                    <a:lnTo>
                      <a:pt x="14" y="34"/>
                    </a:lnTo>
                    <a:lnTo>
                      <a:pt x="16" y="20"/>
                    </a:lnTo>
                    <a:lnTo>
                      <a:pt x="16" y="15"/>
                    </a:lnTo>
                    <a:lnTo>
                      <a:pt x="16" y="11"/>
                    </a:lnTo>
                    <a:lnTo>
                      <a:pt x="14" y="7"/>
                    </a:lnTo>
                    <a:lnTo>
                      <a:pt x="11" y="3"/>
                    </a:lnTo>
                    <a:lnTo>
                      <a:pt x="7" y="0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10" name="Freeform 372"/>
              <p:cNvSpPr/>
              <p:nvPr userDrawn="1"/>
            </p:nvSpPr>
            <p:spPr bwMode="auto">
              <a:xfrm>
                <a:off x="115" y="117"/>
                <a:ext cx="11" cy="29"/>
              </a:xfrm>
              <a:custGeom>
                <a:gdLst>
                  <a:gd name="T0" fmla="*/ 7 w 35"/>
                  <a:gd name="T1" fmla="*/ 2 h 85"/>
                  <a:gd name="T2" fmla="*/ 6 w 35"/>
                  <a:gd name="T3" fmla="*/ 7 h 85"/>
                  <a:gd name="T4" fmla="*/ 6 w 35"/>
                  <a:gd name="T5" fmla="*/ 15 h 85"/>
                  <a:gd name="T6" fmla="*/ 10 w 35"/>
                  <a:gd name="T7" fmla="*/ 25 h 85"/>
                  <a:gd name="T8" fmla="*/ 9 w 35"/>
                  <a:gd name="T9" fmla="*/ 25 h 85"/>
                  <a:gd name="T10" fmla="*/ 5 w 35"/>
                  <a:gd name="T11" fmla="*/ 22 h 85"/>
                  <a:gd name="T12" fmla="*/ 0 w 35"/>
                  <a:gd name="T13" fmla="*/ 22 h 85"/>
                  <a:gd name="T14" fmla="*/ 3 w 35"/>
                  <a:gd name="T15" fmla="*/ 33 h 85"/>
                  <a:gd name="T16" fmla="*/ 9 w 35"/>
                  <a:gd name="T17" fmla="*/ 39 h 85"/>
                  <a:gd name="T18" fmla="*/ 9 w 35"/>
                  <a:gd name="T19" fmla="*/ 42 h 85"/>
                  <a:gd name="T20" fmla="*/ 6 w 35"/>
                  <a:gd name="T21" fmla="*/ 42 h 85"/>
                  <a:gd name="T22" fmla="*/ 5 w 35"/>
                  <a:gd name="T23" fmla="*/ 46 h 85"/>
                  <a:gd name="T24" fmla="*/ 7 w 35"/>
                  <a:gd name="T25" fmla="*/ 52 h 85"/>
                  <a:gd name="T26" fmla="*/ 9 w 35"/>
                  <a:gd name="T27" fmla="*/ 55 h 85"/>
                  <a:gd name="T28" fmla="*/ 6 w 35"/>
                  <a:gd name="T29" fmla="*/ 56 h 85"/>
                  <a:gd name="T30" fmla="*/ 5 w 35"/>
                  <a:gd name="T31" fmla="*/ 57 h 85"/>
                  <a:gd name="T32" fmla="*/ 6 w 35"/>
                  <a:gd name="T33" fmla="*/ 64 h 85"/>
                  <a:gd name="T34" fmla="*/ 10 w 35"/>
                  <a:gd name="T35" fmla="*/ 69 h 85"/>
                  <a:gd name="T36" fmla="*/ 14 w 35"/>
                  <a:gd name="T37" fmla="*/ 72 h 85"/>
                  <a:gd name="T38" fmla="*/ 11 w 35"/>
                  <a:gd name="T39" fmla="*/ 73 h 85"/>
                  <a:gd name="T40" fmla="*/ 7 w 35"/>
                  <a:gd name="T41" fmla="*/ 73 h 85"/>
                  <a:gd name="T42" fmla="*/ 7 w 35"/>
                  <a:gd name="T43" fmla="*/ 77 h 85"/>
                  <a:gd name="T44" fmla="*/ 10 w 35"/>
                  <a:gd name="T45" fmla="*/ 83 h 85"/>
                  <a:gd name="T46" fmla="*/ 13 w 35"/>
                  <a:gd name="T47" fmla="*/ 83 h 85"/>
                  <a:gd name="T48" fmla="*/ 23 w 35"/>
                  <a:gd name="T49" fmla="*/ 79 h 85"/>
                  <a:gd name="T50" fmla="*/ 33 w 35"/>
                  <a:gd name="T51" fmla="*/ 81 h 85"/>
                  <a:gd name="T52" fmla="*/ 33 w 35"/>
                  <a:gd name="T53" fmla="*/ 76 h 85"/>
                  <a:gd name="T54" fmla="*/ 35 w 35"/>
                  <a:gd name="T55" fmla="*/ 66 h 85"/>
                  <a:gd name="T56" fmla="*/ 33 w 35"/>
                  <a:gd name="T57" fmla="*/ 66 h 85"/>
                  <a:gd name="T58" fmla="*/ 25 w 35"/>
                  <a:gd name="T59" fmla="*/ 69 h 85"/>
                  <a:gd name="T60" fmla="*/ 20 w 35"/>
                  <a:gd name="T61" fmla="*/ 68 h 85"/>
                  <a:gd name="T62" fmla="*/ 14 w 35"/>
                  <a:gd name="T63" fmla="*/ 56 h 85"/>
                  <a:gd name="T64" fmla="*/ 14 w 35"/>
                  <a:gd name="T65" fmla="*/ 34 h 85"/>
                  <a:gd name="T66" fmla="*/ 16 w 35"/>
                  <a:gd name="T67" fmla="*/ 15 h 85"/>
                  <a:gd name="T68" fmla="*/ 14 w 35"/>
                  <a:gd name="T69" fmla="*/ 7 h 85"/>
                  <a:gd name="T70" fmla="*/ 7 w 35"/>
                  <a:gd name="T71" fmla="*/ 0 h 8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35" h="85">
                    <a:moveTo>
                      <a:pt x="7" y="0"/>
                    </a:moveTo>
                    <a:lnTo>
                      <a:pt x="7" y="2"/>
                    </a:lnTo>
                    <a:lnTo>
                      <a:pt x="7" y="4"/>
                    </a:lnTo>
                    <a:lnTo>
                      <a:pt x="6" y="7"/>
                    </a:lnTo>
                    <a:lnTo>
                      <a:pt x="6" y="11"/>
                    </a:lnTo>
                    <a:lnTo>
                      <a:pt x="6" y="15"/>
                    </a:lnTo>
                    <a:lnTo>
                      <a:pt x="9" y="19"/>
                    </a:lnTo>
                    <a:lnTo>
                      <a:pt x="10" y="25"/>
                    </a:lnTo>
                    <a:lnTo>
                      <a:pt x="10" y="26"/>
                    </a:lnTo>
                    <a:lnTo>
                      <a:pt x="9" y="25"/>
                    </a:lnTo>
                    <a:lnTo>
                      <a:pt x="7" y="24"/>
                    </a:lnTo>
                    <a:lnTo>
                      <a:pt x="5" y="22"/>
                    </a:lnTo>
                    <a:lnTo>
                      <a:pt x="2" y="21"/>
                    </a:lnTo>
                    <a:lnTo>
                      <a:pt x="0" y="22"/>
                    </a:lnTo>
                    <a:lnTo>
                      <a:pt x="1" y="28"/>
                    </a:lnTo>
                    <a:lnTo>
                      <a:pt x="3" y="33"/>
                    </a:lnTo>
                    <a:lnTo>
                      <a:pt x="6" y="37"/>
                    </a:lnTo>
                    <a:lnTo>
                      <a:pt x="9" y="39"/>
                    </a:lnTo>
                    <a:lnTo>
                      <a:pt x="9" y="41"/>
                    </a:lnTo>
                    <a:lnTo>
                      <a:pt x="9" y="42"/>
                    </a:lnTo>
                    <a:lnTo>
                      <a:pt x="7" y="42"/>
                    </a:lnTo>
                    <a:lnTo>
                      <a:pt x="6" y="42"/>
                    </a:lnTo>
                    <a:lnTo>
                      <a:pt x="5" y="43"/>
                    </a:lnTo>
                    <a:lnTo>
                      <a:pt x="5" y="46"/>
                    </a:lnTo>
                    <a:lnTo>
                      <a:pt x="6" y="50"/>
                    </a:lnTo>
                    <a:lnTo>
                      <a:pt x="7" y="52"/>
                    </a:lnTo>
                    <a:lnTo>
                      <a:pt x="9" y="53"/>
                    </a:lnTo>
                    <a:lnTo>
                      <a:pt x="9" y="55"/>
                    </a:lnTo>
                    <a:lnTo>
                      <a:pt x="9" y="56"/>
                    </a:lnTo>
                    <a:lnTo>
                      <a:pt x="6" y="56"/>
                    </a:lnTo>
                    <a:lnTo>
                      <a:pt x="5" y="56"/>
                    </a:lnTo>
                    <a:lnTo>
                      <a:pt x="5" y="57"/>
                    </a:lnTo>
                    <a:lnTo>
                      <a:pt x="5" y="60"/>
                    </a:lnTo>
                    <a:lnTo>
                      <a:pt x="6" y="64"/>
                    </a:lnTo>
                    <a:lnTo>
                      <a:pt x="7" y="68"/>
                    </a:lnTo>
                    <a:lnTo>
                      <a:pt x="10" y="69"/>
                    </a:lnTo>
                    <a:lnTo>
                      <a:pt x="14" y="70"/>
                    </a:lnTo>
                    <a:lnTo>
                      <a:pt x="14" y="72"/>
                    </a:lnTo>
                    <a:lnTo>
                      <a:pt x="13" y="73"/>
                    </a:lnTo>
                    <a:lnTo>
                      <a:pt x="11" y="73"/>
                    </a:lnTo>
                    <a:lnTo>
                      <a:pt x="10" y="73"/>
                    </a:lnTo>
                    <a:lnTo>
                      <a:pt x="7" y="73"/>
                    </a:lnTo>
                    <a:lnTo>
                      <a:pt x="7" y="74"/>
                    </a:lnTo>
                    <a:lnTo>
                      <a:pt x="7" y="77"/>
                    </a:lnTo>
                    <a:lnTo>
                      <a:pt x="9" y="79"/>
                    </a:lnTo>
                    <a:lnTo>
                      <a:pt x="10" y="83"/>
                    </a:lnTo>
                    <a:lnTo>
                      <a:pt x="11" y="85"/>
                    </a:lnTo>
                    <a:lnTo>
                      <a:pt x="13" y="83"/>
                    </a:lnTo>
                    <a:lnTo>
                      <a:pt x="18" y="81"/>
                    </a:lnTo>
                    <a:lnTo>
                      <a:pt x="23" y="79"/>
                    </a:lnTo>
                    <a:lnTo>
                      <a:pt x="31" y="81"/>
                    </a:lnTo>
                    <a:lnTo>
                      <a:pt x="33" y="81"/>
                    </a:lnTo>
                    <a:lnTo>
                      <a:pt x="33" y="79"/>
                    </a:lnTo>
                    <a:lnTo>
                      <a:pt x="33" y="76"/>
                    </a:lnTo>
                    <a:lnTo>
                      <a:pt x="35" y="70"/>
                    </a:lnTo>
                    <a:lnTo>
                      <a:pt x="35" y="66"/>
                    </a:lnTo>
                    <a:lnTo>
                      <a:pt x="35" y="65"/>
                    </a:lnTo>
                    <a:lnTo>
                      <a:pt x="33" y="66"/>
                    </a:lnTo>
                    <a:lnTo>
                      <a:pt x="29" y="69"/>
                    </a:lnTo>
                    <a:lnTo>
                      <a:pt x="25" y="69"/>
                    </a:lnTo>
                    <a:lnTo>
                      <a:pt x="23" y="69"/>
                    </a:lnTo>
                    <a:lnTo>
                      <a:pt x="20" y="68"/>
                    </a:lnTo>
                    <a:lnTo>
                      <a:pt x="16" y="63"/>
                    </a:lnTo>
                    <a:lnTo>
                      <a:pt x="14" y="56"/>
                    </a:lnTo>
                    <a:lnTo>
                      <a:pt x="14" y="46"/>
                    </a:lnTo>
                    <a:lnTo>
                      <a:pt x="14" y="34"/>
                    </a:lnTo>
                    <a:lnTo>
                      <a:pt x="16" y="20"/>
                    </a:lnTo>
                    <a:lnTo>
                      <a:pt x="16" y="15"/>
                    </a:lnTo>
                    <a:lnTo>
                      <a:pt x="16" y="11"/>
                    </a:lnTo>
                    <a:lnTo>
                      <a:pt x="14" y="7"/>
                    </a:lnTo>
                    <a:lnTo>
                      <a:pt x="11" y="3"/>
                    </a:lnTo>
                    <a:lnTo>
                      <a:pt x="7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11" name="Freeform 373"/>
              <p:cNvSpPr/>
              <p:nvPr userDrawn="1"/>
            </p:nvSpPr>
            <p:spPr bwMode="auto">
              <a:xfrm>
                <a:off x="121" y="126"/>
                <a:ext cx="2" cy="4"/>
              </a:xfrm>
              <a:custGeom>
                <a:gdLst>
                  <a:gd name="T0" fmla="*/ 0 w 5"/>
                  <a:gd name="T1" fmla="*/ 13 h 13"/>
                  <a:gd name="T2" fmla="*/ 1 w 5"/>
                  <a:gd name="T3" fmla="*/ 12 h 13"/>
                  <a:gd name="T4" fmla="*/ 3 w 5"/>
                  <a:gd name="T5" fmla="*/ 10 h 13"/>
                  <a:gd name="T6" fmla="*/ 4 w 5"/>
                  <a:gd name="T7" fmla="*/ 8 h 13"/>
                  <a:gd name="T8" fmla="*/ 5 w 5"/>
                  <a:gd name="T9" fmla="*/ 5 h 13"/>
                  <a:gd name="T10" fmla="*/ 4 w 5"/>
                  <a:gd name="T11" fmla="*/ 3 h 13"/>
                  <a:gd name="T12" fmla="*/ 1 w 5"/>
                  <a:gd name="T13" fmla="*/ 0 h 13"/>
                  <a:gd name="T14" fmla="*/ 1 w 5"/>
                  <a:gd name="T15" fmla="*/ 1 h 13"/>
                  <a:gd name="T16" fmla="*/ 0 w 5"/>
                  <a:gd name="T17" fmla="*/ 4 h 13"/>
                  <a:gd name="T18" fmla="*/ 0 w 5"/>
                  <a:gd name="T19" fmla="*/ 6 h 13"/>
                  <a:gd name="T20" fmla="*/ 0 w 5"/>
                  <a:gd name="T21" fmla="*/ 9 h 13"/>
                  <a:gd name="T22" fmla="*/ 0 w 5"/>
                  <a:gd name="T23" fmla="*/ 12 h 13"/>
                  <a:gd name="T24" fmla="*/ 0 w 5"/>
                  <a:gd name="T25" fmla="*/ 13 h 1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5" h="13">
                    <a:moveTo>
                      <a:pt x="0" y="13"/>
                    </a:moveTo>
                    <a:lnTo>
                      <a:pt x="1" y="12"/>
                    </a:lnTo>
                    <a:lnTo>
                      <a:pt x="3" y="10"/>
                    </a:lnTo>
                    <a:lnTo>
                      <a:pt x="4" y="8"/>
                    </a:lnTo>
                    <a:lnTo>
                      <a:pt x="5" y="5"/>
                    </a:lnTo>
                    <a:lnTo>
                      <a:pt x="4" y="3"/>
                    </a:lnTo>
                    <a:lnTo>
                      <a:pt x="1" y="0"/>
                    </a:lnTo>
                    <a:lnTo>
                      <a:pt x="1" y="1"/>
                    </a:lnTo>
                    <a:lnTo>
                      <a:pt x="0" y="4"/>
                    </a:lnTo>
                    <a:lnTo>
                      <a:pt x="0" y="6"/>
                    </a:lnTo>
                    <a:lnTo>
                      <a:pt x="0" y="9"/>
                    </a:lnTo>
                    <a:lnTo>
                      <a:pt x="0" y="12"/>
                    </a:lnTo>
                    <a:lnTo>
                      <a:pt x="0" y="13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12" name="Freeform 374"/>
              <p:cNvSpPr/>
              <p:nvPr userDrawn="1"/>
            </p:nvSpPr>
            <p:spPr bwMode="auto">
              <a:xfrm>
                <a:off x="116" y="152"/>
                <a:ext cx="6" cy="3"/>
              </a:xfrm>
              <a:custGeom>
                <a:gdLst>
                  <a:gd name="T0" fmla="*/ 0 w 19"/>
                  <a:gd name="T1" fmla="*/ 3 h 9"/>
                  <a:gd name="T2" fmla="*/ 0 w 19"/>
                  <a:gd name="T3" fmla="*/ 3 h 9"/>
                  <a:gd name="T4" fmla="*/ 3 w 19"/>
                  <a:gd name="T5" fmla="*/ 4 h 9"/>
                  <a:gd name="T6" fmla="*/ 4 w 19"/>
                  <a:gd name="T7" fmla="*/ 5 h 9"/>
                  <a:gd name="T8" fmla="*/ 7 w 19"/>
                  <a:gd name="T9" fmla="*/ 8 h 9"/>
                  <a:gd name="T10" fmla="*/ 11 w 19"/>
                  <a:gd name="T11" fmla="*/ 9 h 9"/>
                  <a:gd name="T12" fmla="*/ 13 w 19"/>
                  <a:gd name="T13" fmla="*/ 9 h 9"/>
                  <a:gd name="T14" fmla="*/ 16 w 19"/>
                  <a:gd name="T15" fmla="*/ 8 h 9"/>
                  <a:gd name="T16" fmla="*/ 17 w 19"/>
                  <a:gd name="T17" fmla="*/ 8 h 9"/>
                  <a:gd name="T18" fmla="*/ 19 w 19"/>
                  <a:gd name="T19" fmla="*/ 7 h 9"/>
                  <a:gd name="T20" fmla="*/ 16 w 19"/>
                  <a:gd name="T21" fmla="*/ 4 h 9"/>
                  <a:gd name="T22" fmla="*/ 11 w 19"/>
                  <a:gd name="T23" fmla="*/ 2 h 9"/>
                  <a:gd name="T24" fmla="*/ 7 w 19"/>
                  <a:gd name="T25" fmla="*/ 0 h 9"/>
                  <a:gd name="T26" fmla="*/ 4 w 19"/>
                  <a:gd name="T27" fmla="*/ 2 h 9"/>
                  <a:gd name="T28" fmla="*/ 0 w 19"/>
                  <a:gd name="T29" fmla="*/ 3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</a:cxnLst>
                <a:rect l="0" t="0" r="r" b="b"/>
                <a:pathLst>
                  <a:path w="19" h="9">
                    <a:moveTo>
                      <a:pt x="0" y="3"/>
                    </a:moveTo>
                    <a:lnTo>
                      <a:pt x="0" y="3"/>
                    </a:lnTo>
                    <a:lnTo>
                      <a:pt x="3" y="4"/>
                    </a:lnTo>
                    <a:lnTo>
                      <a:pt x="4" y="5"/>
                    </a:lnTo>
                    <a:lnTo>
                      <a:pt x="7" y="8"/>
                    </a:lnTo>
                    <a:lnTo>
                      <a:pt x="11" y="9"/>
                    </a:lnTo>
                    <a:lnTo>
                      <a:pt x="13" y="9"/>
                    </a:lnTo>
                    <a:lnTo>
                      <a:pt x="16" y="8"/>
                    </a:lnTo>
                    <a:lnTo>
                      <a:pt x="17" y="8"/>
                    </a:lnTo>
                    <a:lnTo>
                      <a:pt x="19" y="7"/>
                    </a:lnTo>
                    <a:lnTo>
                      <a:pt x="16" y="4"/>
                    </a:lnTo>
                    <a:lnTo>
                      <a:pt x="11" y="2"/>
                    </a:lnTo>
                    <a:lnTo>
                      <a:pt x="7" y="0"/>
                    </a:lnTo>
                    <a:lnTo>
                      <a:pt x="4" y="2"/>
                    </a:lnTo>
                    <a:lnTo>
                      <a:pt x="0" y="3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13" name="Freeform 375"/>
              <p:cNvSpPr/>
              <p:nvPr userDrawn="1"/>
            </p:nvSpPr>
            <p:spPr bwMode="auto">
              <a:xfrm>
                <a:off x="116" y="152"/>
                <a:ext cx="6" cy="3"/>
              </a:xfrm>
              <a:custGeom>
                <a:gdLst>
                  <a:gd name="T0" fmla="*/ 0 w 19"/>
                  <a:gd name="T1" fmla="*/ 3 h 9"/>
                  <a:gd name="T2" fmla="*/ 0 w 19"/>
                  <a:gd name="T3" fmla="*/ 3 h 9"/>
                  <a:gd name="T4" fmla="*/ 3 w 19"/>
                  <a:gd name="T5" fmla="*/ 4 h 9"/>
                  <a:gd name="T6" fmla="*/ 4 w 19"/>
                  <a:gd name="T7" fmla="*/ 5 h 9"/>
                  <a:gd name="T8" fmla="*/ 7 w 19"/>
                  <a:gd name="T9" fmla="*/ 8 h 9"/>
                  <a:gd name="T10" fmla="*/ 11 w 19"/>
                  <a:gd name="T11" fmla="*/ 9 h 9"/>
                  <a:gd name="T12" fmla="*/ 13 w 19"/>
                  <a:gd name="T13" fmla="*/ 9 h 9"/>
                  <a:gd name="T14" fmla="*/ 16 w 19"/>
                  <a:gd name="T15" fmla="*/ 8 h 9"/>
                  <a:gd name="T16" fmla="*/ 17 w 19"/>
                  <a:gd name="T17" fmla="*/ 8 h 9"/>
                  <a:gd name="T18" fmla="*/ 19 w 19"/>
                  <a:gd name="T19" fmla="*/ 7 h 9"/>
                  <a:gd name="T20" fmla="*/ 16 w 19"/>
                  <a:gd name="T21" fmla="*/ 4 h 9"/>
                  <a:gd name="T22" fmla="*/ 11 w 19"/>
                  <a:gd name="T23" fmla="*/ 2 h 9"/>
                  <a:gd name="T24" fmla="*/ 7 w 19"/>
                  <a:gd name="T25" fmla="*/ 0 h 9"/>
                  <a:gd name="T26" fmla="*/ 4 w 19"/>
                  <a:gd name="T27" fmla="*/ 2 h 9"/>
                  <a:gd name="T28" fmla="*/ 0 w 19"/>
                  <a:gd name="T29" fmla="*/ 3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</a:cxnLst>
                <a:rect l="0" t="0" r="r" b="b"/>
                <a:pathLst>
                  <a:path w="19" h="9">
                    <a:moveTo>
                      <a:pt x="0" y="3"/>
                    </a:moveTo>
                    <a:lnTo>
                      <a:pt x="0" y="3"/>
                    </a:lnTo>
                    <a:lnTo>
                      <a:pt x="3" y="4"/>
                    </a:lnTo>
                    <a:lnTo>
                      <a:pt x="4" y="5"/>
                    </a:lnTo>
                    <a:lnTo>
                      <a:pt x="7" y="8"/>
                    </a:lnTo>
                    <a:lnTo>
                      <a:pt x="11" y="9"/>
                    </a:lnTo>
                    <a:lnTo>
                      <a:pt x="13" y="9"/>
                    </a:lnTo>
                    <a:lnTo>
                      <a:pt x="16" y="8"/>
                    </a:lnTo>
                    <a:lnTo>
                      <a:pt x="17" y="8"/>
                    </a:lnTo>
                    <a:lnTo>
                      <a:pt x="19" y="7"/>
                    </a:lnTo>
                    <a:lnTo>
                      <a:pt x="16" y="4"/>
                    </a:lnTo>
                    <a:lnTo>
                      <a:pt x="11" y="2"/>
                    </a:lnTo>
                    <a:lnTo>
                      <a:pt x="7" y="0"/>
                    </a:lnTo>
                    <a:lnTo>
                      <a:pt x="4" y="2"/>
                    </a:lnTo>
                    <a:lnTo>
                      <a:pt x="0" y="3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14" name="Freeform 376"/>
              <p:cNvSpPr/>
              <p:nvPr userDrawn="1"/>
            </p:nvSpPr>
            <p:spPr bwMode="auto">
              <a:xfrm>
                <a:off x="124" y="166"/>
                <a:ext cx="5" cy="4"/>
              </a:xfrm>
              <a:custGeom>
                <a:gdLst>
                  <a:gd name="T0" fmla="*/ 0 w 17"/>
                  <a:gd name="T1" fmla="*/ 12 h 12"/>
                  <a:gd name="T2" fmla="*/ 0 w 17"/>
                  <a:gd name="T3" fmla="*/ 12 h 12"/>
                  <a:gd name="T4" fmla="*/ 8 w 17"/>
                  <a:gd name="T5" fmla="*/ 10 h 12"/>
                  <a:gd name="T6" fmla="*/ 13 w 17"/>
                  <a:gd name="T7" fmla="*/ 6 h 12"/>
                  <a:gd name="T8" fmla="*/ 15 w 17"/>
                  <a:gd name="T9" fmla="*/ 4 h 12"/>
                  <a:gd name="T10" fmla="*/ 17 w 17"/>
                  <a:gd name="T11" fmla="*/ 3 h 12"/>
                  <a:gd name="T12" fmla="*/ 15 w 17"/>
                  <a:gd name="T13" fmla="*/ 2 h 12"/>
                  <a:gd name="T14" fmla="*/ 11 w 17"/>
                  <a:gd name="T15" fmla="*/ 0 h 12"/>
                  <a:gd name="T16" fmla="*/ 6 w 17"/>
                  <a:gd name="T17" fmla="*/ 2 h 12"/>
                  <a:gd name="T18" fmla="*/ 4 w 17"/>
                  <a:gd name="T19" fmla="*/ 3 h 12"/>
                  <a:gd name="T20" fmla="*/ 1 w 17"/>
                  <a:gd name="T21" fmla="*/ 7 h 12"/>
                  <a:gd name="T22" fmla="*/ 0 w 17"/>
                  <a:gd name="T23" fmla="*/ 11 h 12"/>
                  <a:gd name="T24" fmla="*/ 0 w 17"/>
                  <a:gd name="T25" fmla="*/ 12 h 1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17" h="12">
                    <a:moveTo>
                      <a:pt x="0" y="12"/>
                    </a:moveTo>
                    <a:lnTo>
                      <a:pt x="0" y="12"/>
                    </a:lnTo>
                    <a:lnTo>
                      <a:pt x="8" y="10"/>
                    </a:lnTo>
                    <a:lnTo>
                      <a:pt x="13" y="6"/>
                    </a:lnTo>
                    <a:lnTo>
                      <a:pt x="15" y="4"/>
                    </a:lnTo>
                    <a:lnTo>
                      <a:pt x="17" y="3"/>
                    </a:lnTo>
                    <a:lnTo>
                      <a:pt x="15" y="2"/>
                    </a:lnTo>
                    <a:lnTo>
                      <a:pt x="11" y="0"/>
                    </a:lnTo>
                    <a:lnTo>
                      <a:pt x="6" y="2"/>
                    </a:lnTo>
                    <a:lnTo>
                      <a:pt x="4" y="3"/>
                    </a:lnTo>
                    <a:lnTo>
                      <a:pt x="1" y="7"/>
                    </a:lnTo>
                    <a:lnTo>
                      <a:pt x="0" y="11"/>
                    </a:lnTo>
                    <a:lnTo>
                      <a:pt x="0" y="12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15" name="Freeform 377"/>
              <p:cNvSpPr/>
              <p:nvPr userDrawn="1"/>
            </p:nvSpPr>
            <p:spPr bwMode="auto">
              <a:xfrm>
                <a:off x="146" y="152"/>
                <a:ext cx="6" cy="3"/>
              </a:xfrm>
              <a:custGeom>
                <a:gdLst>
                  <a:gd name="T0" fmla="*/ 0 w 16"/>
                  <a:gd name="T1" fmla="*/ 9 h 9"/>
                  <a:gd name="T2" fmla="*/ 0 w 16"/>
                  <a:gd name="T3" fmla="*/ 9 h 9"/>
                  <a:gd name="T4" fmla="*/ 6 w 16"/>
                  <a:gd name="T5" fmla="*/ 8 h 9"/>
                  <a:gd name="T6" fmla="*/ 8 w 16"/>
                  <a:gd name="T7" fmla="*/ 8 h 9"/>
                  <a:gd name="T8" fmla="*/ 11 w 16"/>
                  <a:gd name="T9" fmla="*/ 7 h 9"/>
                  <a:gd name="T10" fmla="*/ 13 w 16"/>
                  <a:gd name="T11" fmla="*/ 5 h 9"/>
                  <a:gd name="T12" fmla="*/ 16 w 16"/>
                  <a:gd name="T13" fmla="*/ 3 h 9"/>
                  <a:gd name="T14" fmla="*/ 16 w 16"/>
                  <a:gd name="T15" fmla="*/ 2 h 9"/>
                  <a:gd name="T16" fmla="*/ 15 w 16"/>
                  <a:gd name="T17" fmla="*/ 2 h 9"/>
                  <a:gd name="T18" fmla="*/ 12 w 16"/>
                  <a:gd name="T19" fmla="*/ 0 h 9"/>
                  <a:gd name="T20" fmla="*/ 8 w 16"/>
                  <a:gd name="T21" fmla="*/ 2 h 9"/>
                  <a:gd name="T22" fmla="*/ 6 w 16"/>
                  <a:gd name="T23" fmla="*/ 3 h 9"/>
                  <a:gd name="T24" fmla="*/ 3 w 16"/>
                  <a:gd name="T25" fmla="*/ 5 h 9"/>
                  <a:gd name="T26" fmla="*/ 0 w 16"/>
                  <a:gd name="T27" fmla="*/ 9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16" h="9">
                    <a:moveTo>
                      <a:pt x="0" y="9"/>
                    </a:moveTo>
                    <a:lnTo>
                      <a:pt x="0" y="9"/>
                    </a:lnTo>
                    <a:lnTo>
                      <a:pt x="6" y="8"/>
                    </a:lnTo>
                    <a:lnTo>
                      <a:pt x="8" y="8"/>
                    </a:lnTo>
                    <a:lnTo>
                      <a:pt x="11" y="7"/>
                    </a:lnTo>
                    <a:lnTo>
                      <a:pt x="13" y="5"/>
                    </a:lnTo>
                    <a:lnTo>
                      <a:pt x="16" y="3"/>
                    </a:lnTo>
                    <a:lnTo>
                      <a:pt x="16" y="2"/>
                    </a:lnTo>
                    <a:lnTo>
                      <a:pt x="15" y="2"/>
                    </a:lnTo>
                    <a:lnTo>
                      <a:pt x="12" y="0"/>
                    </a:lnTo>
                    <a:lnTo>
                      <a:pt x="8" y="2"/>
                    </a:lnTo>
                    <a:lnTo>
                      <a:pt x="6" y="3"/>
                    </a:lnTo>
                    <a:lnTo>
                      <a:pt x="3" y="5"/>
                    </a:lnTo>
                    <a:lnTo>
                      <a:pt x="0" y="9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16" name="Freeform 378"/>
              <p:cNvSpPr/>
              <p:nvPr userDrawn="1"/>
            </p:nvSpPr>
            <p:spPr bwMode="auto">
              <a:xfrm>
                <a:off x="146" y="152"/>
                <a:ext cx="6" cy="3"/>
              </a:xfrm>
              <a:custGeom>
                <a:gdLst>
                  <a:gd name="T0" fmla="*/ 0 w 16"/>
                  <a:gd name="T1" fmla="*/ 9 h 9"/>
                  <a:gd name="T2" fmla="*/ 0 w 16"/>
                  <a:gd name="T3" fmla="*/ 9 h 9"/>
                  <a:gd name="T4" fmla="*/ 6 w 16"/>
                  <a:gd name="T5" fmla="*/ 8 h 9"/>
                  <a:gd name="T6" fmla="*/ 8 w 16"/>
                  <a:gd name="T7" fmla="*/ 8 h 9"/>
                  <a:gd name="T8" fmla="*/ 11 w 16"/>
                  <a:gd name="T9" fmla="*/ 7 h 9"/>
                  <a:gd name="T10" fmla="*/ 13 w 16"/>
                  <a:gd name="T11" fmla="*/ 5 h 9"/>
                  <a:gd name="T12" fmla="*/ 16 w 16"/>
                  <a:gd name="T13" fmla="*/ 3 h 9"/>
                  <a:gd name="T14" fmla="*/ 16 w 16"/>
                  <a:gd name="T15" fmla="*/ 2 h 9"/>
                  <a:gd name="T16" fmla="*/ 15 w 16"/>
                  <a:gd name="T17" fmla="*/ 2 h 9"/>
                  <a:gd name="T18" fmla="*/ 12 w 16"/>
                  <a:gd name="T19" fmla="*/ 0 h 9"/>
                  <a:gd name="T20" fmla="*/ 8 w 16"/>
                  <a:gd name="T21" fmla="*/ 2 h 9"/>
                  <a:gd name="T22" fmla="*/ 6 w 16"/>
                  <a:gd name="T23" fmla="*/ 3 h 9"/>
                  <a:gd name="T24" fmla="*/ 3 w 16"/>
                  <a:gd name="T25" fmla="*/ 5 h 9"/>
                  <a:gd name="T26" fmla="*/ 0 w 16"/>
                  <a:gd name="T27" fmla="*/ 9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16" h="9">
                    <a:moveTo>
                      <a:pt x="0" y="9"/>
                    </a:moveTo>
                    <a:lnTo>
                      <a:pt x="0" y="9"/>
                    </a:lnTo>
                    <a:lnTo>
                      <a:pt x="6" y="8"/>
                    </a:lnTo>
                    <a:lnTo>
                      <a:pt x="8" y="8"/>
                    </a:lnTo>
                    <a:lnTo>
                      <a:pt x="11" y="7"/>
                    </a:lnTo>
                    <a:lnTo>
                      <a:pt x="13" y="5"/>
                    </a:lnTo>
                    <a:lnTo>
                      <a:pt x="16" y="3"/>
                    </a:lnTo>
                    <a:lnTo>
                      <a:pt x="16" y="2"/>
                    </a:lnTo>
                    <a:lnTo>
                      <a:pt x="15" y="2"/>
                    </a:lnTo>
                    <a:lnTo>
                      <a:pt x="12" y="0"/>
                    </a:lnTo>
                    <a:lnTo>
                      <a:pt x="8" y="2"/>
                    </a:lnTo>
                    <a:lnTo>
                      <a:pt x="6" y="3"/>
                    </a:lnTo>
                    <a:lnTo>
                      <a:pt x="3" y="5"/>
                    </a:lnTo>
                    <a:lnTo>
                      <a:pt x="0" y="9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17" name="Freeform 379"/>
              <p:cNvSpPr/>
              <p:nvPr userDrawn="1"/>
            </p:nvSpPr>
            <p:spPr bwMode="auto">
              <a:xfrm>
                <a:off x="30" y="15"/>
                <a:ext cx="4" cy="5"/>
              </a:xfrm>
              <a:custGeom>
                <a:gdLst>
                  <a:gd name="T0" fmla="*/ 2 w 12"/>
                  <a:gd name="T1" fmla="*/ 12 h 17"/>
                  <a:gd name="T2" fmla="*/ 0 w 12"/>
                  <a:gd name="T3" fmla="*/ 9 h 17"/>
                  <a:gd name="T4" fmla="*/ 0 w 12"/>
                  <a:gd name="T5" fmla="*/ 8 h 17"/>
                  <a:gd name="T6" fmla="*/ 0 w 12"/>
                  <a:gd name="T7" fmla="*/ 7 h 17"/>
                  <a:gd name="T8" fmla="*/ 3 w 12"/>
                  <a:gd name="T9" fmla="*/ 5 h 17"/>
                  <a:gd name="T10" fmla="*/ 10 w 12"/>
                  <a:gd name="T11" fmla="*/ 3 h 17"/>
                  <a:gd name="T12" fmla="*/ 11 w 12"/>
                  <a:gd name="T13" fmla="*/ 0 h 17"/>
                  <a:gd name="T14" fmla="*/ 12 w 12"/>
                  <a:gd name="T15" fmla="*/ 1 h 17"/>
                  <a:gd name="T16" fmla="*/ 11 w 12"/>
                  <a:gd name="T17" fmla="*/ 7 h 17"/>
                  <a:gd name="T18" fmla="*/ 7 w 12"/>
                  <a:gd name="T19" fmla="*/ 12 h 17"/>
                  <a:gd name="T20" fmla="*/ 6 w 12"/>
                  <a:gd name="T21" fmla="*/ 16 h 17"/>
                  <a:gd name="T22" fmla="*/ 4 w 12"/>
                  <a:gd name="T23" fmla="*/ 17 h 17"/>
                  <a:gd name="T24" fmla="*/ 3 w 12"/>
                  <a:gd name="T25" fmla="*/ 16 h 17"/>
                  <a:gd name="T26" fmla="*/ 2 w 12"/>
                  <a:gd name="T27" fmla="*/ 14 h 17"/>
                  <a:gd name="T28" fmla="*/ 2 w 12"/>
                  <a:gd name="T29" fmla="*/ 12 h 1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</a:cxnLst>
                <a:rect l="0" t="0" r="r" b="b"/>
                <a:pathLst>
                  <a:path w="12" h="17">
                    <a:moveTo>
                      <a:pt x="2" y="12"/>
                    </a:moveTo>
                    <a:lnTo>
                      <a:pt x="0" y="9"/>
                    </a:lnTo>
                    <a:lnTo>
                      <a:pt x="0" y="8"/>
                    </a:lnTo>
                    <a:lnTo>
                      <a:pt x="0" y="7"/>
                    </a:lnTo>
                    <a:lnTo>
                      <a:pt x="3" y="5"/>
                    </a:lnTo>
                    <a:lnTo>
                      <a:pt x="10" y="3"/>
                    </a:lnTo>
                    <a:lnTo>
                      <a:pt x="11" y="0"/>
                    </a:lnTo>
                    <a:lnTo>
                      <a:pt x="12" y="1"/>
                    </a:lnTo>
                    <a:lnTo>
                      <a:pt x="11" y="7"/>
                    </a:lnTo>
                    <a:lnTo>
                      <a:pt x="7" y="12"/>
                    </a:lnTo>
                    <a:lnTo>
                      <a:pt x="6" y="16"/>
                    </a:lnTo>
                    <a:lnTo>
                      <a:pt x="4" y="17"/>
                    </a:lnTo>
                    <a:lnTo>
                      <a:pt x="3" y="16"/>
                    </a:lnTo>
                    <a:lnTo>
                      <a:pt x="2" y="14"/>
                    </a:lnTo>
                    <a:lnTo>
                      <a:pt x="2" y="12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18" name="Freeform 380"/>
              <p:cNvSpPr/>
              <p:nvPr userDrawn="1"/>
            </p:nvSpPr>
            <p:spPr bwMode="auto">
              <a:xfrm>
                <a:off x="24" y="15"/>
                <a:ext cx="4" cy="5"/>
              </a:xfrm>
              <a:custGeom>
                <a:gdLst>
                  <a:gd name="T0" fmla="*/ 7 w 11"/>
                  <a:gd name="T1" fmla="*/ 5 h 16"/>
                  <a:gd name="T2" fmla="*/ 10 w 11"/>
                  <a:gd name="T3" fmla="*/ 7 h 16"/>
                  <a:gd name="T4" fmla="*/ 11 w 11"/>
                  <a:gd name="T5" fmla="*/ 8 h 16"/>
                  <a:gd name="T6" fmla="*/ 11 w 11"/>
                  <a:gd name="T7" fmla="*/ 9 h 16"/>
                  <a:gd name="T8" fmla="*/ 11 w 11"/>
                  <a:gd name="T9" fmla="*/ 13 h 16"/>
                  <a:gd name="T10" fmla="*/ 11 w 11"/>
                  <a:gd name="T11" fmla="*/ 14 h 16"/>
                  <a:gd name="T12" fmla="*/ 10 w 11"/>
                  <a:gd name="T13" fmla="*/ 16 h 16"/>
                  <a:gd name="T14" fmla="*/ 7 w 11"/>
                  <a:gd name="T15" fmla="*/ 16 h 16"/>
                  <a:gd name="T16" fmla="*/ 6 w 11"/>
                  <a:gd name="T17" fmla="*/ 14 h 16"/>
                  <a:gd name="T18" fmla="*/ 2 w 11"/>
                  <a:gd name="T19" fmla="*/ 10 h 16"/>
                  <a:gd name="T20" fmla="*/ 1 w 11"/>
                  <a:gd name="T21" fmla="*/ 7 h 16"/>
                  <a:gd name="T22" fmla="*/ 0 w 11"/>
                  <a:gd name="T23" fmla="*/ 3 h 16"/>
                  <a:gd name="T24" fmla="*/ 0 w 11"/>
                  <a:gd name="T25" fmla="*/ 1 h 16"/>
                  <a:gd name="T26" fmla="*/ 1 w 11"/>
                  <a:gd name="T27" fmla="*/ 0 h 16"/>
                  <a:gd name="T28" fmla="*/ 3 w 11"/>
                  <a:gd name="T29" fmla="*/ 1 h 16"/>
                  <a:gd name="T30" fmla="*/ 7 w 11"/>
                  <a:gd name="T31" fmla="*/ 5 h 1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</a:cxnLst>
                <a:rect l="0" t="0" r="r" b="b"/>
                <a:pathLst>
                  <a:path w="11" h="16">
                    <a:moveTo>
                      <a:pt x="7" y="5"/>
                    </a:moveTo>
                    <a:lnTo>
                      <a:pt x="10" y="7"/>
                    </a:lnTo>
                    <a:lnTo>
                      <a:pt x="11" y="8"/>
                    </a:lnTo>
                    <a:lnTo>
                      <a:pt x="11" y="9"/>
                    </a:lnTo>
                    <a:lnTo>
                      <a:pt x="11" y="13"/>
                    </a:lnTo>
                    <a:lnTo>
                      <a:pt x="11" y="14"/>
                    </a:lnTo>
                    <a:lnTo>
                      <a:pt x="10" y="16"/>
                    </a:lnTo>
                    <a:lnTo>
                      <a:pt x="7" y="16"/>
                    </a:lnTo>
                    <a:lnTo>
                      <a:pt x="6" y="14"/>
                    </a:lnTo>
                    <a:lnTo>
                      <a:pt x="2" y="10"/>
                    </a:lnTo>
                    <a:lnTo>
                      <a:pt x="1" y="7"/>
                    </a:lnTo>
                    <a:lnTo>
                      <a:pt x="0" y="3"/>
                    </a:lnTo>
                    <a:lnTo>
                      <a:pt x="0" y="1"/>
                    </a:lnTo>
                    <a:lnTo>
                      <a:pt x="1" y="0"/>
                    </a:lnTo>
                    <a:lnTo>
                      <a:pt x="3" y="1"/>
                    </a:lnTo>
                    <a:lnTo>
                      <a:pt x="7" y="5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19" name="Freeform 381"/>
              <p:cNvSpPr/>
              <p:nvPr userDrawn="1"/>
            </p:nvSpPr>
            <p:spPr bwMode="auto">
              <a:xfrm>
                <a:off x="26" y="22"/>
                <a:ext cx="6" cy="7"/>
              </a:xfrm>
              <a:custGeom>
                <a:gdLst>
                  <a:gd name="T0" fmla="*/ 13 w 19"/>
                  <a:gd name="T1" fmla="*/ 2 h 22"/>
                  <a:gd name="T2" fmla="*/ 15 w 19"/>
                  <a:gd name="T3" fmla="*/ 0 h 22"/>
                  <a:gd name="T4" fmla="*/ 17 w 19"/>
                  <a:gd name="T5" fmla="*/ 1 h 22"/>
                  <a:gd name="T6" fmla="*/ 19 w 19"/>
                  <a:gd name="T7" fmla="*/ 1 h 22"/>
                  <a:gd name="T8" fmla="*/ 19 w 19"/>
                  <a:gd name="T9" fmla="*/ 4 h 22"/>
                  <a:gd name="T10" fmla="*/ 18 w 19"/>
                  <a:gd name="T11" fmla="*/ 8 h 22"/>
                  <a:gd name="T12" fmla="*/ 14 w 19"/>
                  <a:gd name="T13" fmla="*/ 17 h 22"/>
                  <a:gd name="T14" fmla="*/ 13 w 19"/>
                  <a:gd name="T15" fmla="*/ 21 h 22"/>
                  <a:gd name="T16" fmla="*/ 11 w 19"/>
                  <a:gd name="T17" fmla="*/ 22 h 22"/>
                  <a:gd name="T18" fmla="*/ 10 w 19"/>
                  <a:gd name="T19" fmla="*/ 22 h 22"/>
                  <a:gd name="T20" fmla="*/ 9 w 19"/>
                  <a:gd name="T21" fmla="*/ 22 h 22"/>
                  <a:gd name="T22" fmla="*/ 6 w 19"/>
                  <a:gd name="T23" fmla="*/ 21 h 22"/>
                  <a:gd name="T24" fmla="*/ 4 w 19"/>
                  <a:gd name="T25" fmla="*/ 15 h 22"/>
                  <a:gd name="T26" fmla="*/ 1 w 19"/>
                  <a:gd name="T27" fmla="*/ 10 h 22"/>
                  <a:gd name="T28" fmla="*/ 0 w 19"/>
                  <a:gd name="T29" fmla="*/ 2 h 22"/>
                  <a:gd name="T30" fmla="*/ 0 w 19"/>
                  <a:gd name="T31" fmla="*/ 1 h 22"/>
                  <a:gd name="T32" fmla="*/ 2 w 19"/>
                  <a:gd name="T33" fmla="*/ 0 h 22"/>
                  <a:gd name="T34" fmla="*/ 4 w 19"/>
                  <a:gd name="T35" fmla="*/ 1 h 22"/>
                  <a:gd name="T36" fmla="*/ 6 w 19"/>
                  <a:gd name="T37" fmla="*/ 2 h 22"/>
                  <a:gd name="T38" fmla="*/ 8 w 19"/>
                  <a:gd name="T39" fmla="*/ 2 h 22"/>
                  <a:gd name="T40" fmla="*/ 9 w 19"/>
                  <a:gd name="T41" fmla="*/ 2 h 22"/>
                  <a:gd name="T42" fmla="*/ 13 w 19"/>
                  <a:gd name="T43" fmla="*/ 2 h 2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19" h="22">
                    <a:moveTo>
                      <a:pt x="13" y="2"/>
                    </a:moveTo>
                    <a:lnTo>
                      <a:pt x="15" y="0"/>
                    </a:lnTo>
                    <a:lnTo>
                      <a:pt x="17" y="1"/>
                    </a:lnTo>
                    <a:lnTo>
                      <a:pt x="19" y="1"/>
                    </a:lnTo>
                    <a:lnTo>
                      <a:pt x="19" y="4"/>
                    </a:lnTo>
                    <a:lnTo>
                      <a:pt x="18" y="8"/>
                    </a:lnTo>
                    <a:lnTo>
                      <a:pt x="14" y="17"/>
                    </a:lnTo>
                    <a:lnTo>
                      <a:pt x="13" y="21"/>
                    </a:lnTo>
                    <a:lnTo>
                      <a:pt x="11" y="22"/>
                    </a:lnTo>
                    <a:lnTo>
                      <a:pt x="10" y="22"/>
                    </a:lnTo>
                    <a:lnTo>
                      <a:pt x="9" y="22"/>
                    </a:lnTo>
                    <a:lnTo>
                      <a:pt x="6" y="21"/>
                    </a:lnTo>
                    <a:lnTo>
                      <a:pt x="4" y="15"/>
                    </a:lnTo>
                    <a:lnTo>
                      <a:pt x="1" y="10"/>
                    </a:lnTo>
                    <a:lnTo>
                      <a:pt x="0" y="2"/>
                    </a:lnTo>
                    <a:lnTo>
                      <a:pt x="0" y="1"/>
                    </a:lnTo>
                    <a:lnTo>
                      <a:pt x="2" y="0"/>
                    </a:lnTo>
                    <a:lnTo>
                      <a:pt x="4" y="1"/>
                    </a:lnTo>
                    <a:lnTo>
                      <a:pt x="6" y="2"/>
                    </a:lnTo>
                    <a:lnTo>
                      <a:pt x="8" y="2"/>
                    </a:lnTo>
                    <a:lnTo>
                      <a:pt x="9" y="2"/>
                    </a:lnTo>
                    <a:lnTo>
                      <a:pt x="13" y="2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20" name="Freeform 382"/>
              <p:cNvSpPr/>
              <p:nvPr userDrawn="1"/>
            </p:nvSpPr>
            <p:spPr bwMode="auto">
              <a:xfrm>
                <a:off x="136" y="15"/>
                <a:ext cx="4" cy="5"/>
              </a:xfrm>
              <a:custGeom>
                <a:gdLst>
                  <a:gd name="T0" fmla="*/ 3 w 12"/>
                  <a:gd name="T1" fmla="*/ 13 h 17"/>
                  <a:gd name="T2" fmla="*/ 0 w 12"/>
                  <a:gd name="T3" fmla="*/ 9 h 17"/>
                  <a:gd name="T4" fmla="*/ 0 w 12"/>
                  <a:gd name="T5" fmla="*/ 8 h 17"/>
                  <a:gd name="T6" fmla="*/ 1 w 12"/>
                  <a:gd name="T7" fmla="*/ 7 h 17"/>
                  <a:gd name="T8" fmla="*/ 3 w 12"/>
                  <a:gd name="T9" fmla="*/ 5 h 17"/>
                  <a:gd name="T10" fmla="*/ 9 w 12"/>
                  <a:gd name="T11" fmla="*/ 3 h 17"/>
                  <a:gd name="T12" fmla="*/ 10 w 12"/>
                  <a:gd name="T13" fmla="*/ 0 h 17"/>
                  <a:gd name="T14" fmla="*/ 12 w 12"/>
                  <a:gd name="T15" fmla="*/ 1 h 17"/>
                  <a:gd name="T16" fmla="*/ 10 w 12"/>
                  <a:gd name="T17" fmla="*/ 7 h 17"/>
                  <a:gd name="T18" fmla="*/ 8 w 12"/>
                  <a:gd name="T19" fmla="*/ 12 h 17"/>
                  <a:gd name="T20" fmla="*/ 5 w 12"/>
                  <a:gd name="T21" fmla="*/ 16 h 17"/>
                  <a:gd name="T22" fmla="*/ 4 w 12"/>
                  <a:gd name="T23" fmla="*/ 17 h 17"/>
                  <a:gd name="T24" fmla="*/ 3 w 12"/>
                  <a:gd name="T25" fmla="*/ 16 h 17"/>
                  <a:gd name="T26" fmla="*/ 1 w 12"/>
                  <a:gd name="T27" fmla="*/ 14 h 17"/>
                  <a:gd name="T28" fmla="*/ 3 w 12"/>
                  <a:gd name="T29" fmla="*/ 13 h 1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</a:cxnLst>
                <a:rect l="0" t="0" r="r" b="b"/>
                <a:pathLst>
                  <a:path w="12" h="17">
                    <a:moveTo>
                      <a:pt x="3" y="13"/>
                    </a:moveTo>
                    <a:lnTo>
                      <a:pt x="0" y="9"/>
                    </a:lnTo>
                    <a:lnTo>
                      <a:pt x="0" y="8"/>
                    </a:lnTo>
                    <a:lnTo>
                      <a:pt x="1" y="7"/>
                    </a:lnTo>
                    <a:lnTo>
                      <a:pt x="3" y="5"/>
                    </a:lnTo>
                    <a:lnTo>
                      <a:pt x="9" y="3"/>
                    </a:lnTo>
                    <a:lnTo>
                      <a:pt x="10" y="0"/>
                    </a:lnTo>
                    <a:lnTo>
                      <a:pt x="12" y="1"/>
                    </a:lnTo>
                    <a:lnTo>
                      <a:pt x="10" y="7"/>
                    </a:lnTo>
                    <a:lnTo>
                      <a:pt x="8" y="12"/>
                    </a:lnTo>
                    <a:lnTo>
                      <a:pt x="5" y="16"/>
                    </a:lnTo>
                    <a:lnTo>
                      <a:pt x="4" y="17"/>
                    </a:lnTo>
                    <a:lnTo>
                      <a:pt x="3" y="16"/>
                    </a:lnTo>
                    <a:lnTo>
                      <a:pt x="1" y="14"/>
                    </a:lnTo>
                    <a:lnTo>
                      <a:pt x="3" y="13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21" name="Freeform 383"/>
              <p:cNvSpPr/>
              <p:nvPr userDrawn="1"/>
            </p:nvSpPr>
            <p:spPr bwMode="auto">
              <a:xfrm>
                <a:off x="131" y="15"/>
                <a:ext cx="3" cy="5"/>
              </a:xfrm>
              <a:custGeom>
                <a:gdLst>
                  <a:gd name="T0" fmla="*/ 6 w 11"/>
                  <a:gd name="T1" fmla="*/ 5 h 17"/>
                  <a:gd name="T2" fmla="*/ 10 w 11"/>
                  <a:gd name="T3" fmla="*/ 7 h 17"/>
                  <a:gd name="T4" fmla="*/ 11 w 11"/>
                  <a:gd name="T5" fmla="*/ 9 h 17"/>
                  <a:gd name="T6" fmla="*/ 10 w 11"/>
                  <a:gd name="T7" fmla="*/ 13 h 17"/>
                  <a:gd name="T8" fmla="*/ 9 w 11"/>
                  <a:gd name="T9" fmla="*/ 16 h 17"/>
                  <a:gd name="T10" fmla="*/ 9 w 11"/>
                  <a:gd name="T11" fmla="*/ 17 h 17"/>
                  <a:gd name="T12" fmla="*/ 5 w 11"/>
                  <a:gd name="T13" fmla="*/ 14 h 17"/>
                  <a:gd name="T14" fmla="*/ 2 w 11"/>
                  <a:gd name="T15" fmla="*/ 10 h 17"/>
                  <a:gd name="T16" fmla="*/ 0 w 11"/>
                  <a:gd name="T17" fmla="*/ 5 h 17"/>
                  <a:gd name="T18" fmla="*/ 0 w 11"/>
                  <a:gd name="T19" fmla="*/ 3 h 17"/>
                  <a:gd name="T20" fmla="*/ 0 w 11"/>
                  <a:gd name="T21" fmla="*/ 1 h 17"/>
                  <a:gd name="T22" fmla="*/ 0 w 11"/>
                  <a:gd name="T23" fmla="*/ 0 h 17"/>
                  <a:gd name="T24" fmla="*/ 2 w 11"/>
                  <a:gd name="T25" fmla="*/ 1 h 17"/>
                  <a:gd name="T26" fmla="*/ 6 w 11"/>
                  <a:gd name="T27" fmla="*/ 5 h 1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11" h="17">
                    <a:moveTo>
                      <a:pt x="6" y="5"/>
                    </a:moveTo>
                    <a:lnTo>
                      <a:pt x="10" y="7"/>
                    </a:lnTo>
                    <a:lnTo>
                      <a:pt x="11" y="9"/>
                    </a:lnTo>
                    <a:lnTo>
                      <a:pt x="10" y="13"/>
                    </a:lnTo>
                    <a:lnTo>
                      <a:pt x="9" y="16"/>
                    </a:lnTo>
                    <a:lnTo>
                      <a:pt x="9" y="17"/>
                    </a:lnTo>
                    <a:lnTo>
                      <a:pt x="5" y="14"/>
                    </a:lnTo>
                    <a:lnTo>
                      <a:pt x="2" y="10"/>
                    </a:lnTo>
                    <a:lnTo>
                      <a:pt x="0" y="5"/>
                    </a:lnTo>
                    <a:lnTo>
                      <a:pt x="0" y="3"/>
                    </a:lnTo>
                    <a:lnTo>
                      <a:pt x="0" y="1"/>
                    </a:lnTo>
                    <a:lnTo>
                      <a:pt x="0" y="0"/>
                    </a:lnTo>
                    <a:lnTo>
                      <a:pt x="2" y="1"/>
                    </a:lnTo>
                    <a:lnTo>
                      <a:pt x="6" y="5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22" name="Freeform 384"/>
              <p:cNvSpPr/>
              <p:nvPr userDrawn="1"/>
            </p:nvSpPr>
            <p:spPr bwMode="auto">
              <a:xfrm>
                <a:off x="132" y="22"/>
                <a:ext cx="7" cy="7"/>
              </a:xfrm>
              <a:custGeom>
                <a:gdLst>
                  <a:gd name="T0" fmla="*/ 13 w 21"/>
                  <a:gd name="T1" fmla="*/ 2 h 22"/>
                  <a:gd name="T2" fmla="*/ 16 w 21"/>
                  <a:gd name="T3" fmla="*/ 0 h 22"/>
                  <a:gd name="T4" fmla="*/ 17 w 21"/>
                  <a:gd name="T5" fmla="*/ 0 h 22"/>
                  <a:gd name="T6" fmla="*/ 20 w 21"/>
                  <a:gd name="T7" fmla="*/ 1 h 22"/>
                  <a:gd name="T8" fmla="*/ 21 w 21"/>
                  <a:gd name="T9" fmla="*/ 4 h 22"/>
                  <a:gd name="T10" fmla="*/ 20 w 21"/>
                  <a:gd name="T11" fmla="*/ 6 h 22"/>
                  <a:gd name="T12" fmla="*/ 19 w 21"/>
                  <a:gd name="T13" fmla="*/ 9 h 22"/>
                  <a:gd name="T14" fmla="*/ 16 w 21"/>
                  <a:gd name="T15" fmla="*/ 17 h 22"/>
                  <a:gd name="T16" fmla="*/ 15 w 21"/>
                  <a:gd name="T17" fmla="*/ 21 h 22"/>
                  <a:gd name="T18" fmla="*/ 11 w 21"/>
                  <a:gd name="T19" fmla="*/ 22 h 22"/>
                  <a:gd name="T20" fmla="*/ 9 w 21"/>
                  <a:gd name="T21" fmla="*/ 22 h 22"/>
                  <a:gd name="T22" fmla="*/ 8 w 21"/>
                  <a:gd name="T23" fmla="*/ 21 h 22"/>
                  <a:gd name="T24" fmla="*/ 4 w 21"/>
                  <a:gd name="T25" fmla="*/ 15 h 22"/>
                  <a:gd name="T26" fmla="*/ 3 w 21"/>
                  <a:gd name="T27" fmla="*/ 10 h 22"/>
                  <a:gd name="T28" fmla="*/ 0 w 21"/>
                  <a:gd name="T29" fmla="*/ 2 h 22"/>
                  <a:gd name="T30" fmla="*/ 0 w 21"/>
                  <a:gd name="T31" fmla="*/ 1 h 22"/>
                  <a:gd name="T32" fmla="*/ 3 w 21"/>
                  <a:gd name="T33" fmla="*/ 0 h 22"/>
                  <a:gd name="T34" fmla="*/ 6 w 21"/>
                  <a:gd name="T35" fmla="*/ 1 h 22"/>
                  <a:gd name="T36" fmla="*/ 7 w 21"/>
                  <a:gd name="T37" fmla="*/ 2 h 22"/>
                  <a:gd name="T38" fmla="*/ 9 w 21"/>
                  <a:gd name="T39" fmla="*/ 2 h 22"/>
                  <a:gd name="T40" fmla="*/ 13 w 21"/>
                  <a:gd name="T41" fmla="*/ 2 h 2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</a:cxnLst>
                <a:rect l="0" t="0" r="r" b="b"/>
                <a:pathLst>
                  <a:path w="21" h="22">
                    <a:moveTo>
                      <a:pt x="13" y="2"/>
                    </a:moveTo>
                    <a:lnTo>
                      <a:pt x="16" y="0"/>
                    </a:lnTo>
                    <a:lnTo>
                      <a:pt x="17" y="0"/>
                    </a:lnTo>
                    <a:lnTo>
                      <a:pt x="20" y="1"/>
                    </a:lnTo>
                    <a:lnTo>
                      <a:pt x="21" y="4"/>
                    </a:lnTo>
                    <a:lnTo>
                      <a:pt x="20" y="6"/>
                    </a:lnTo>
                    <a:lnTo>
                      <a:pt x="19" y="9"/>
                    </a:lnTo>
                    <a:lnTo>
                      <a:pt x="16" y="17"/>
                    </a:lnTo>
                    <a:lnTo>
                      <a:pt x="15" y="21"/>
                    </a:lnTo>
                    <a:lnTo>
                      <a:pt x="11" y="22"/>
                    </a:lnTo>
                    <a:lnTo>
                      <a:pt x="9" y="22"/>
                    </a:lnTo>
                    <a:lnTo>
                      <a:pt x="8" y="21"/>
                    </a:lnTo>
                    <a:lnTo>
                      <a:pt x="4" y="15"/>
                    </a:lnTo>
                    <a:lnTo>
                      <a:pt x="3" y="10"/>
                    </a:lnTo>
                    <a:lnTo>
                      <a:pt x="0" y="2"/>
                    </a:lnTo>
                    <a:lnTo>
                      <a:pt x="0" y="1"/>
                    </a:lnTo>
                    <a:lnTo>
                      <a:pt x="3" y="0"/>
                    </a:lnTo>
                    <a:lnTo>
                      <a:pt x="6" y="1"/>
                    </a:lnTo>
                    <a:lnTo>
                      <a:pt x="7" y="2"/>
                    </a:lnTo>
                    <a:lnTo>
                      <a:pt x="9" y="2"/>
                    </a:lnTo>
                    <a:lnTo>
                      <a:pt x="13" y="2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23" name="Freeform 385"/>
              <p:cNvSpPr/>
              <p:nvPr userDrawn="1"/>
            </p:nvSpPr>
            <p:spPr bwMode="auto">
              <a:xfrm>
                <a:off x="25" y="121"/>
                <a:ext cx="4" cy="5"/>
              </a:xfrm>
              <a:custGeom>
                <a:gdLst>
                  <a:gd name="T0" fmla="*/ 1 w 11"/>
                  <a:gd name="T1" fmla="*/ 4 h 13"/>
                  <a:gd name="T2" fmla="*/ 0 w 11"/>
                  <a:gd name="T3" fmla="*/ 1 h 13"/>
                  <a:gd name="T4" fmla="*/ 0 w 11"/>
                  <a:gd name="T5" fmla="*/ 0 h 13"/>
                  <a:gd name="T6" fmla="*/ 1 w 11"/>
                  <a:gd name="T7" fmla="*/ 0 h 13"/>
                  <a:gd name="T8" fmla="*/ 3 w 11"/>
                  <a:gd name="T9" fmla="*/ 1 h 13"/>
                  <a:gd name="T10" fmla="*/ 5 w 11"/>
                  <a:gd name="T11" fmla="*/ 1 h 13"/>
                  <a:gd name="T12" fmla="*/ 9 w 11"/>
                  <a:gd name="T13" fmla="*/ 4 h 13"/>
                  <a:gd name="T14" fmla="*/ 11 w 11"/>
                  <a:gd name="T15" fmla="*/ 7 h 13"/>
                  <a:gd name="T16" fmla="*/ 11 w 11"/>
                  <a:gd name="T17" fmla="*/ 9 h 13"/>
                  <a:gd name="T18" fmla="*/ 11 w 11"/>
                  <a:gd name="T19" fmla="*/ 12 h 13"/>
                  <a:gd name="T20" fmla="*/ 9 w 11"/>
                  <a:gd name="T21" fmla="*/ 13 h 13"/>
                  <a:gd name="T22" fmla="*/ 5 w 11"/>
                  <a:gd name="T23" fmla="*/ 10 h 13"/>
                  <a:gd name="T24" fmla="*/ 4 w 11"/>
                  <a:gd name="T25" fmla="*/ 8 h 13"/>
                  <a:gd name="T26" fmla="*/ 1 w 11"/>
                  <a:gd name="T27" fmla="*/ 4 h 1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11" h="13">
                    <a:moveTo>
                      <a:pt x="1" y="4"/>
                    </a:moveTo>
                    <a:lnTo>
                      <a:pt x="0" y="1"/>
                    </a:lnTo>
                    <a:lnTo>
                      <a:pt x="0" y="0"/>
                    </a:lnTo>
                    <a:lnTo>
                      <a:pt x="1" y="0"/>
                    </a:lnTo>
                    <a:lnTo>
                      <a:pt x="3" y="1"/>
                    </a:lnTo>
                    <a:lnTo>
                      <a:pt x="5" y="1"/>
                    </a:lnTo>
                    <a:lnTo>
                      <a:pt x="9" y="4"/>
                    </a:lnTo>
                    <a:lnTo>
                      <a:pt x="11" y="7"/>
                    </a:lnTo>
                    <a:lnTo>
                      <a:pt x="11" y="9"/>
                    </a:lnTo>
                    <a:lnTo>
                      <a:pt x="11" y="12"/>
                    </a:lnTo>
                    <a:lnTo>
                      <a:pt x="9" y="13"/>
                    </a:lnTo>
                    <a:lnTo>
                      <a:pt x="5" y="10"/>
                    </a:lnTo>
                    <a:lnTo>
                      <a:pt x="4" y="8"/>
                    </a:lnTo>
                    <a:lnTo>
                      <a:pt x="1" y="4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24" name="Freeform 386"/>
              <p:cNvSpPr/>
              <p:nvPr userDrawn="1"/>
            </p:nvSpPr>
            <p:spPr bwMode="auto">
              <a:xfrm>
                <a:off x="31" y="121"/>
                <a:ext cx="3" cy="5"/>
              </a:xfrm>
              <a:custGeom>
                <a:gdLst>
                  <a:gd name="T0" fmla="*/ 5 w 10"/>
                  <a:gd name="T1" fmla="*/ 8 h 13"/>
                  <a:gd name="T2" fmla="*/ 3 w 10"/>
                  <a:gd name="T3" fmla="*/ 12 h 13"/>
                  <a:gd name="T4" fmla="*/ 1 w 10"/>
                  <a:gd name="T5" fmla="*/ 13 h 13"/>
                  <a:gd name="T6" fmla="*/ 0 w 10"/>
                  <a:gd name="T7" fmla="*/ 12 h 13"/>
                  <a:gd name="T8" fmla="*/ 0 w 10"/>
                  <a:gd name="T9" fmla="*/ 8 h 13"/>
                  <a:gd name="T10" fmla="*/ 0 w 10"/>
                  <a:gd name="T11" fmla="*/ 5 h 13"/>
                  <a:gd name="T12" fmla="*/ 0 w 10"/>
                  <a:gd name="T13" fmla="*/ 4 h 13"/>
                  <a:gd name="T14" fmla="*/ 3 w 10"/>
                  <a:gd name="T15" fmla="*/ 3 h 13"/>
                  <a:gd name="T16" fmla="*/ 7 w 10"/>
                  <a:gd name="T17" fmla="*/ 1 h 13"/>
                  <a:gd name="T18" fmla="*/ 9 w 10"/>
                  <a:gd name="T19" fmla="*/ 0 h 13"/>
                  <a:gd name="T20" fmla="*/ 10 w 10"/>
                  <a:gd name="T21" fmla="*/ 0 h 13"/>
                  <a:gd name="T22" fmla="*/ 10 w 10"/>
                  <a:gd name="T23" fmla="*/ 1 h 13"/>
                  <a:gd name="T24" fmla="*/ 9 w 10"/>
                  <a:gd name="T25" fmla="*/ 4 h 13"/>
                  <a:gd name="T26" fmla="*/ 5 w 10"/>
                  <a:gd name="T27" fmla="*/ 8 h 1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10" h="13">
                    <a:moveTo>
                      <a:pt x="5" y="8"/>
                    </a:moveTo>
                    <a:lnTo>
                      <a:pt x="3" y="12"/>
                    </a:lnTo>
                    <a:lnTo>
                      <a:pt x="1" y="13"/>
                    </a:lnTo>
                    <a:lnTo>
                      <a:pt x="0" y="12"/>
                    </a:lnTo>
                    <a:lnTo>
                      <a:pt x="0" y="8"/>
                    </a:lnTo>
                    <a:lnTo>
                      <a:pt x="0" y="5"/>
                    </a:lnTo>
                    <a:lnTo>
                      <a:pt x="0" y="4"/>
                    </a:lnTo>
                    <a:lnTo>
                      <a:pt x="3" y="3"/>
                    </a:lnTo>
                    <a:lnTo>
                      <a:pt x="7" y="1"/>
                    </a:lnTo>
                    <a:lnTo>
                      <a:pt x="9" y="0"/>
                    </a:lnTo>
                    <a:lnTo>
                      <a:pt x="10" y="0"/>
                    </a:lnTo>
                    <a:lnTo>
                      <a:pt x="10" y="1"/>
                    </a:lnTo>
                    <a:lnTo>
                      <a:pt x="9" y="4"/>
                    </a:lnTo>
                    <a:lnTo>
                      <a:pt x="5" y="8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25" name="Freeform 387"/>
              <p:cNvSpPr/>
              <p:nvPr userDrawn="1"/>
            </p:nvSpPr>
            <p:spPr bwMode="auto">
              <a:xfrm>
                <a:off x="26" y="127"/>
                <a:ext cx="7" cy="6"/>
              </a:xfrm>
              <a:custGeom>
                <a:gdLst>
                  <a:gd name="T0" fmla="*/ 13 w 20"/>
                  <a:gd name="T1" fmla="*/ 2 h 18"/>
                  <a:gd name="T2" fmla="*/ 16 w 20"/>
                  <a:gd name="T3" fmla="*/ 1 h 18"/>
                  <a:gd name="T4" fmla="*/ 17 w 20"/>
                  <a:gd name="T5" fmla="*/ 1 h 18"/>
                  <a:gd name="T6" fmla="*/ 20 w 20"/>
                  <a:gd name="T7" fmla="*/ 1 h 18"/>
                  <a:gd name="T8" fmla="*/ 20 w 20"/>
                  <a:gd name="T9" fmla="*/ 4 h 18"/>
                  <a:gd name="T10" fmla="*/ 18 w 20"/>
                  <a:gd name="T11" fmla="*/ 6 h 18"/>
                  <a:gd name="T12" fmla="*/ 16 w 20"/>
                  <a:gd name="T13" fmla="*/ 12 h 18"/>
                  <a:gd name="T14" fmla="*/ 13 w 20"/>
                  <a:gd name="T15" fmla="*/ 17 h 18"/>
                  <a:gd name="T16" fmla="*/ 10 w 20"/>
                  <a:gd name="T17" fmla="*/ 18 h 18"/>
                  <a:gd name="T18" fmla="*/ 8 w 20"/>
                  <a:gd name="T19" fmla="*/ 18 h 18"/>
                  <a:gd name="T20" fmla="*/ 7 w 20"/>
                  <a:gd name="T21" fmla="*/ 15 h 18"/>
                  <a:gd name="T22" fmla="*/ 1 w 20"/>
                  <a:gd name="T23" fmla="*/ 8 h 18"/>
                  <a:gd name="T24" fmla="*/ 0 w 20"/>
                  <a:gd name="T25" fmla="*/ 4 h 18"/>
                  <a:gd name="T26" fmla="*/ 0 w 20"/>
                  <a:gd name="T27" fmla="*/ 1 h 18"/>
                  <a:gd name="T28" fmla="*/ 3 w 20"/>
                  <a:gd name="T29" fmla="*/ 0 h 18"/>
                  <a:gd name="T30" fmla="*/ 4 w 20"/>
                  <a:gd name="T31" fmla="*/ 1 h 18"/>
                  <a:gd name="T32" fmla="*/ 7 w 20"/>
                  <a:gd name="T33" fmla="*/ 1 h 18"/>
                  <a:gd name="T34" fmla="*/ 10 w 20"/>
                  <a:gd name="T35" fmla="*/ 2 h 18"/>
                  <a:gd name="T36" fmla="*/ 13 w 20"/>
                  <a:gd name="T37" fmla="*/ 2 h 1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</a:cxnLst>
                <a:rect l="0" t="0" r="r" b="b"/>
                <a:pathLst>
                  <a:path w="20" h="18">
                    <a:moveTo>
                      <a:pt x="13" y="2"/>
                    </a:moveTo>
                    <a:lnTo>
                      <a:pt x="16" y="1"/>
                    </a:lnTo>
                    <a:lnTo>
                      <a:pt x="17" y="1"/>
                    </a:lnTo>
                    <a:lnTo>
                      <a:pt x="20" y="1"/>
                    </a:lnTo>
                    <a:lnTo>
                      <a:pt x="20" y="4"/>
                    </a:lnTo>
                    <a:lnTo>
                      <a:pt x="18" y="6"/>
                    </a:lnTo>
                    <a:lnTo>
                      <a:pt x="16" y="12"/>
                    </a:lnTo>
                    <a:lnTo>
                      <a:pt x="13" y="17"/>
                    </a:lnTo>
                    <a:lnTo>
                      <a:pt x="10" y="18"/>
                    </a:lnTo>
                    <a:lnTo>
                      <a:pt x="8" y="18"/>
                    </a:lnTo>
                    <a:lnTo>
                      <a:pt x="7" y="15"/>
                    </a:lnTo>
                    <a:lnTo>
                      <a:pt x="1" y="8"/>
                    </a:lnTo>
                    <a:lnTo>
                      <a:pt x="0" y="4"/>
                    </a:lnTo>
                    <a:lnTo>
                      <a:pt x="0" y="1"/>
                    </a:lnTo>
                    <a:lnTo>
                      <a:pt x="3" y="0"/>
                    </a:lnTo>
                    <a:lnTo>
                      <a:pt x="4" y="1"/>
                    </a:lnTo>
                    <a:lnTo>
                      <a:pt x="7" y="1"/>
                    </a:lnTo>
                    <a:lnTo>
                      <a:pt x="10" y="2"/>
                    </a:lnTo>
                    <a:lnTo>
                      <a:pt x="13" y="2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26" name="Freeform 388"/>
              <p:cNvSpPr/>
              <p:nvPr userDrawn="1"/>
            </p:nvSpPr>
            <p:spPr bwMode="auto">
              <a:xfrm>
                <a:off x="26" y="127"/>
                <a:ext cx="7" cy="6"/>
              </a:xfrm>
              <a:custGeom>
                <a:gdLst>
                  <a:gd name="T0" fmla="*/ 13 w 20"/>
                  <a:gd name="T1" fmla="*/ 2 h 18"/>
                  <a:gd name="T2" fmla="*/ 16 w 20"/>
                  <a:gd name="T3" fmla="*/ 1 h 18"/>
                  <a:gd name="T4" fmla="*/ 17 w 20"/>
                  <a:gd name="T5" fmla="*/ 1 h 18"/>
                  <a:gd name="T6" fmla="*/ 20 w 20"/>
                  <a:gd name="T7" fmla="*/ 1 h 18"/>
                  <a:gd name="T8" fmla="*/ 20 w 20"/>
                  <a:gd name="T9" fmla="*/ 4 h 18"/>
                  <a:gd name="T10" fmla="*/ 18 w 20"/>
                  <a:gd name="T11" fmla="*/ 6 h 18"/>
                  <a:gd name="T12" fmla="*/ 16 w 20"/>
                  <a:gd name="T13" fmla="*/ 12 h 18"/>
                  <a:gd name="T14" fmla="*/ 13 w 20"/>
                  <a:gd name="T15" fmla="*/ 17 h 18"/>
                  <a:gd name="T16" fmla="*/ 10 w 20"/>
                  <a:gd name="T17" fmla="*/ 18 h 18"/>
                  <a:gd name="T18" fmla="*/ 8 w 20"/>
                  <a:gd name="T19" fmla="*/ 18 h 18"/>
                  <a:gd name="T20" fmla="*/ 7 w 20"/>
                  <a:gd name="T21" fmla="*/ 15 h 18"/>
                  <a:gd name="T22" fmla="*/ 1 w 20"/>
                  <a:gd name="T23" fmla="*/ 8 h 18"/>
                  <a:gd name="T24" fmla="*/ 0 w 20"/>
                  <a:gd name="T25" fmla="*/ 4 h 18"/>
                  <a:gd name="T26" fmla="*/ 0 w 20"/>
                  <a:gd name="T27" fmla="*/ 1 h 18"/>
                  <a:gd name="T28" fmla="*/ 3 w 20"/>
                  <a:gd name="T29" fmla="*/ 0 h 18"/>
                  <a:gd name="T30" fmla="*/ 4 w 20"/>
                  <a:gd name="T31" fmla="*/ 1 h 18"/>
                  <a:gd name="T32" fmla="*/ 7 w 20"/>
                  <a:gd name="T33" fmla="*/ 1 h 18"/>
                  <a:gd name="T34" fmla="*/ 10 w 20"/>
                  <a:gd name="T35" fmla="*/ 2 h 18"/>
                  <a:gd name="T36" fmla="*/ 13 w 20"/>
                  <a:gd name="T37" fmla="*/ 2 h 1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</a:cxnLst>
                <a:rect l="0" t="0" r="r" b="b"/>
                <a:pathLst>
                  <a:path w="20" h="18">
                    <a:moveTo>
                      <a:pt x="13" y="2"/>
                    </a:moveTo>
                    <a:lnTo>
                      <a:pt x="16" y="1"/>
                    </a:lnTo>
                    <a:lnTo>
                      <a:pt x="17" y="1"/>
                    </a:lnTo>
                    <a:lnTo>
                      <a:pt x="20" y="1"/>
                    </a:lnTo>
                    <a:lnTo>
                      <a:pt x="20" y="4"/>
                    </a:lnTo>
                    <a:lnTo>
                      <a:pt x="18" y="6"/>
                    </a:lnTo>
                    <a:lnTo>
                      <a:pt x="16" y="12"/>
                    </a:lnTo>
                    <a:lnTo>
                      <a:pt x="13" y="17"/>
                    </a:lnTo>
                    <a:lnTo>
                      <a:pt x="10" y="18"/>
                    </a:lnTo>
                    <a:lnTo>
                      <a:pt x="8" y="18"/>
                    </a:lnTo>
                    <a:lnTo>
                      <a:pt x="7" y="15"/>
                    </a:lnTo>
                    <a:lnTo>
                      <a:pt x="1" y="8"/>
                    </a:lnTo>
                    <a:lnTo>
                      <a:pt x="0" y="4"/>
                    </a:lnTo>
                    <a:lnTo>
                      <a:pt x="0" y="1"/>
                    </a:lnTo>
                    <a:lnTo>
                      <a:pt x="3" y="0"/>
                    </a:lnTo>
                    <a:lnTo>
                      <a:pt x="4" y="1"/>
                    </a:lnTo>
                    <a:lnTo>
                      <a:pt x="7" y="1"/>
                    </a:lnTo>
                    <a:lnTo>
                      <a:pt x="10" y="2"/>
                    </a:lnTo>
                    <a:lnTo>
                      <a:pt x="13" y="2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27" name="Freeform 389"/>
              <p:cNvSpPr/>
              <p:nvPr userDrawn="1"/>
            </p:nvSpPr>
            <p:spPr bwMode="auto">
              <a:xfrm>
                <a:off x="129" y="121"/>
                <a:ext cx="4" cy="4"/>
              </a:xfrm>
              <a:custGeom>
                <a:gdLst>
                  <a:gd name="T0" fmla="*/ 1 w 10"/>
                  <a:gd name="T1" fmla="*/ 0 h 13"/>
                  <a:gd name="T2" fmla="*/ 2 w 10"/>
                  <a:gd name="T3" fmla="*/ 1 h 13"/>
                  <a:gd name="T4" fmla="*/ 6 w 10"/>
                  <a:gd name="T5" fmla="*/ 4 h 13"/>
                  <a:gd name="T6" fmla="*/ 9 w 10"/>
                  <a:gd name="T7" fmla="*/ 5 h 13"/>
                  <a:gd name="T8" fmla="*/ 10 w 10"/>
                  <a:gd name="T9" fmla="*/ 6 h 13"/>
                  <a:gd name="T10" fmla="*/ 10 w 10"/>
                  <a:gd name="T11" fmla="*/ 8 h 13"/>
                  <a:gd name="T12" fmla="*/ 9 w 10"/>
                  <a:gd name="T13" fmla="*/ 10 h 13"/>
                  <a:gd name="T14" fmla="*/ 7 w 10"/>
                  <a:gd name="T15" fmla="*/ 13 h 13"/>
                  <a:gd name="T16" fmla="*/ 6 w 10"/>
                  <a:gd name="T17" fmla="*/ 13 h 13"/>
                  <a:gd name="T18" fmla="*/ 5 w 10"/>
                  <a:gd name="T19" fmla="*/ 11 h 13"/>
                  <a:gd name="T20" fmla="*/ 2 w 10"/>
                  <a:gd name="T21" fmla="*/ 8 h 13"/>
                  <a:gd name="T22" fmla="*/ 0 w 10"/>
                  <a:gd name="T23" fmla="*/ 1 h 13"/>
                  <a:gd name="T24" fmla="*/ 0 w 10"/>
                  <a:gd name="T25" fmla="*/ 0 h 13"/>
                  <a:gd name="T26" fmla="*/ 1 w 10"/>
                  <a:gd name="T27" fmla="*/ 0 h 1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10" h="13">
                    <a:moveTo>
                      <a:pt x="1" y="0"/>
                    </a:moveTo>
                    <a:lnTo>
                      <a:pt x="2" y="1"/>
                    </a:lnTo>
                    <a:lnTo>
                      <a:pt x="6" y="4"/>
                    </a:lnTo>
                    <a:lnTo>
                      <a:pt x="9" y="5"/>
                    </a:lnTo>
                    <a:lnTo>
                      <a:pt x="10" y="6"/>
                    </a:lnTo>
                    <a:lnTo>
                      <a:pt x="10" y="8"/>
                    </a:lnTo>
                    <a:lnTo>
                      <a:pt x="9" y="10"/>
                    </a:lnTo>
                    <a:lnTo>
                      <a:pt x="7" y="13"/>
                    </a:lnTo>
                    <a:lnTo>
                      <a:pt x="6" y="13"/>
                    </a:lnTo>
                    <a:lnTo>
                      <a:pt x="5" y="11"/>
                    </a:lnTo>
                    <a:lnTo>
                      <a:pt x="2" y="8"/>
                    </a:lnTo>
                    <a:lnTo>
                      <a:pt x="0" y="1"/>
                    </a:lnTo>
                    <a:lnTo>
                      <a:pt x="0" y="0"/>
                    </a:lnTo>
                    <a:lnTo>
                      <a:pt x="1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28" name="Freeform 390"/>
              <p:cNvSpPr/>
              <p:nvPr userDrawn="1"/>
            </p:nvSpPr>
            <p:spPr bwMode="auto">
              <a:xfrm>
                <a:off x="134" y="121"/>
                <a:ext cx="4" cy="5"/>
              </a:xfrm>
              <a:custGeom>
                <a:gdLst>
                  <a:gd name="T0" fmla="*/ 9 w 12"/>
                  <a:gd name="T1" fmla="*/ 5 h 13"/>
                  <a:gd name="T2" fmla="*/ 5 w 12"/>
                  <a:gd name="T3" fmla="*/ 9 h 13"/>
                  <a:gd name="T4" fmla="*/ 4 w 12"/>
                  <a:gd name="T5" fmla="*/ 13 h 13"/>
                  <a:gd name="T6" fmla="*/ 2 w 12"/>
                  <a:gd name="T7" fmla="*/ 13 h 13"/>
                  <a:gd name="T8" fmla="*/ 1 w 12"/>
                  <a:gd name="T9" fmla="*/ 13 h 13"/>
                  <a:gd name="T10" fmla="*/ 1 w 12"/>
                  <a:gd name="T11" fmla="*/ 12 h 13"/>
                  <a:gd name="T12" fmla="*/ 0 w 12"/>
                  <a:gd name="T13" fmla="*/ 8 h 13"/>
                  <a:gd name="T14" fmla="*/ 0 w 12"/>
                  <a:gd name="T15" fmla="*/ 5 h 13"/>
                  <a:gd name="T16" fmla="*/ 1 w 12"/>
                  <a:gd name="T17" fmla="*/ 4 h 13"/>
                  <a:gd name="T18" fmla="*/ 5 w 12"/>
                  <a:gd name="T19" fmla="*/ 3 h 13"/>
                  <a:gd name="T20" fmla="*/ 9 w 12"/>
                  <a:gd name="T21" fmla="*/ 0 h 13"/>
                  <a:gd name="T22" fmla="*/ 10 w 12"/>
                  <a:gd name="T23" fmla="*/ 0 h 13"/>
                  <a:gd name="T24" fmla="*/ 12 w 12"/>
                  <a:gd name="T25" fmla="*/ 1 h 13"/>
                  <a:gd name="T26" fmla="*/ 9 w 12"/>
                  <a:gd name="T27" fmla="*/ 5 h 1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12" h="13">
                    <a:moveTo>
                      <a:pt x="9" y="5"/>
                    </a:moveTo>
                    <a:lnTo>
                      <a:pt x="5" y="9"/>
                    </a:lnTo>
                    <a:lnTo>
                      <a:pt x="4" y="13"/>
                    </a:lnTo>
                    <a:lnTo>
                      <a:pt x="2" y="13"/>
                    </a:lnTo>
                    <a:lnTo>
                      <a:pt x="1" y="13"/>
                    </a:lnTo>
                    <a:lnTo>
                      <a:pt x="1" y="12"/>
                    </a:lnTo>
                    <a:lnTo>
                      <a:pt x="0" y="8"/>
                    </a:lnTo>
                    <a:lnTo>
                      <a:pt x="0" y="5"/>
                    </a:lnTo>
                    <a:lnTo>
                      <a:pt x="1" y="4"/>
                    </a:lnTo>
                    <a:lnTo>
                      <a:pt x="5" y="3"/>
                    </a:lnTo>
                    <a:lnTo>
                      <a:pt x="9" y="0"/>
                    </a:lnTo>
                    <a:lnTo>
                      <a:pt x="10" y="0"/>
                    </a:lnTo>
                    <a:lnTo>
                      <a:pt x="12" y="1"/>
                    </a:lnTo>
                    <a:lnTo>
                      <a:pt x="9" y="5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29" name="Freeform 391"/>
              <p:cNvSpPr/>
              <p:nvPr userDrawn="1"/>
            </p:nvSpPr>
            <p:spPr bwMode="auto">
              <a:xfrm>
                <a:off x="130" y="127"/>
                <a:ext cx="7" cy="6"/>
              </a:xfrm>
              <a:custGeom>
                <a:gdLst>
                  <a:gd name="T0" fmla="*/ 4 w 20"/>
                  <a:gd name="T1" fmla="*/ 1 h 19"/>
                  <a:gd name="T2" fmla="*/ 7 w 20"/>
                  <a:gd name="T3" fmla="*/ 2 h 19"/>
                  <a:gd name="T4" fmla="*/ 9 w 20"/>
                  <a:gd name="T5" fmla="*/ 2 h 19"/>
                  <a:gd name="T6" fmla="*/ 13 w 20"/>
                  <a:gd name="T7" fmla="*/ 2 h 19"/>
                  <a:gd name="T8" fmla="*/ 16 w 20"/>
                  <a:gd name="T9" fmla="*/ 1 h 19"/>
                  <a:gd name="T10" fmla="*/ 17 w 20"/>
                  <a:gd name="T11" fmla="*/ 1 h 19"/>
                  <a:gd name="T12" fmla="*/ 18 w 20"/>
                  <a:gd name="T13" fmla="*/ 1 h 19"/>
                  <a:gd name="T14" fmla="*/ 20 w 20"/>
                  <a:gd name="T15" fmla="*/ 3 h 19"/>
                  <a:gd name="T16" fmla="*/ 18 w 20"/>
                  <a:gd name="T17" fmla="*/ 7 h 19"/>
                  <a:gd name="T18" fmla="*/ 14 w 20"/>
                  <a:gd name="T19" fmla="*/ 13 h 19"/>
                  <a:gd name="T20" fmla="*/ 13 w 20"/>
                  <a:gd name="T21" fmla="*/ 16 h 19"/>
                  <a:gd name="T22" fmla="*/ 11 w 20"/>
                  <a:gd name="T23" fmla="*/ 19 h 19"/>
                  <a:gd name="T24" fmla="*/ 9 w 20"/>
                  <a:gd name="T25" fmla="*/ 19 h 19"/>
                  <a:gd name="T26" fmla="*/ 8 w 20"/>
                  <a:gd name="T27" fmla="*/ 19 h 19"/>
                  <a:gd name="T28" fmla="*/ 7 w 20"/>
                  <a:gd name="T29" fmla="*/ 18 h 19"/>
                  <a:gd name="T30" fmla="*/ 3 w 20"/>
                  <a:gd name="T31" fmla="*/ 13 h 19"/>
                  <a:gd name="T32" fmla="*/ 0 w 20"/>
                  <a:gd name="T33" fmla="*/ 6 h 19"/>
                  <a:gd name="T34" fmla="*/ 0 w 20"/>
                  <a:gd name="T35" fmla="*/ 3 h 19"/>
                  <a:gd name="T36" fmla="*/ 0 w 20"/>
                  <a:gd name="T37" fmla="*/ 1 h 19"/>
                  <a:gd name="T38" fmla="*/ 3 w 20"/>
                  <a:gd name="T39" fmla="*/ 0 h 19"/>
                  <a:gd name="T40" fmla="*/ 4 w 20"/>
                  <a:gd name="T41" fmla="*/ 1 h 1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</a:cxnLst>
                <a:rect l="0" t="0" r="r" b="b"/>
                <a:pathLst>
                  <a:path w="20" h="19">
                    <a:moveTo>
                      <a:pt x="4" y="1"/>
                    </a:moveTo>
                    <a:lnTo>
                      <a:pt x="7" y="2"/>
                    </a:lnTo>
                    <a:lnTo>
                      <a:pt x="9" y="2"/>
                    </a:lnTo>
                    <a:lnTo>
                      <a:pt x="13" y="2"/>
                    </a:lnTo>
                    <a:lnTo>
                      <a:pt x="16" y="1"/>
                    </a:lnTo>
                    <a:lnTo>
                      <a:pt x="17" y="1"/>
                    </a:lnTo>
                    <a:lnTo>
                      <a:pt x="18" y="1"/>
                    </a:lnTo>
                    <a:lnTo>
                      <a:pt x="20" y="3"/>
                    </a:lnTo>
                    <a:lnTo>
                      <a:pt x="18" y="7"/>
                    </a:lnTo>
                    <a:lnTo>
                      <a:pt x="14" y="13"/>
                    </a:lnTo>
                    <a:lnTo>
                      <a:pt x="13" y="16"/>
                    </a:lnTo>
                    <a:lnTo>
                      <a:pt x="11" y="19"/>
                    </a:lnTo>
                    <a:lnTo>
                      <a:pt x="9" y="19"/>
                    </a:lnTo>
                    <a:lnTo>
                      <a:pt x="8" y="19"/>
                    </a:lnTo>
                    <a:lnTo>
                      <a:pt x="7" y="18"/>
                    </a:lnTo>
                    <a:lnTo>
                      <a:pt x="3" y="13"/>
                    </a:lnTo>
                    <a:lnTo>
                      <a:pt x="0" y="6"/>
                    </a:lnTo>
                    <a:lnTo>
                      <a:pt x="0" y="3"/>
                    </a:lnTo>
                    <a:lnTo>
                      <a:pt x="0" y="1"/>
                    </a:lnTo>
                    <a:lnTo>
                      <a:pt x="3" y="0"/>
                    </a:lnTo>
                    <a:lnTo>
                      <a:pt x="4" y="1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30" name="Freeform 392"/>
              <p:cNvSpPr/>
              <p:nvPr userDrawn="1"/>
            </p:nvSpPr>
            <p:spPr bwMode="auto">
              <a:xfrm>
                <a:off x="130" y="127"/>
                <a:ext cx="7" cy="6"/>
              </a:xfrm>
              <a:custGeom>
                <a:gdLst>
                  <a:gd name="T0" fmla="*/ 4 w 20"/>
                  <a:gd name="T1" fmla="*/ 1 h 19"/>
                  <a:gd name="T2" fmla="*/ 7 w 20"/>
                  <a:gd name="T3" fmla="*/ 2 h 19"/>
                  <a:gd name="T4" fmla="*/ 9 w 20"/>
                  <a:gd name="T5" fmla="*/ 2 h 19"/>
                  <a:gd name="T6" fmla="*/ 13 w 20"/>
                  <a:gd name="T7" fmla="*/ 2 h 19"/>
                  <a:gd name="T8" fmla="*/ 16 w 20"/>
                  <a:gd name="T9" fmla="*/ 1 h 19"/>
                  <a:gd name="T10" fmla="*/ 17 w 20"/>
                  <a:gd name="T11" fmla="*/ 1 h 19"/>
                  <a:gd name="T12" fmla="*/ 18 w 20"/>
                  <a:gd name="T13" fmla="*/ 1 h 19"/>
                  <a:gd name="T14" fmla="*/ 20 w 20"/>
                  <a:gd name="T15" fmla="*/ 3 h 19"/>
                  <a:gd name="T16" fmla="*/ 18 w 20"/>
                  <a:gd name="T17" fmla="*/ 7 h 19"/>
                  <a:gd name="T18" fmla="*/ 14 w 20"/>
                  <a:gd name="T19" fmla="*/ 13 h 19"/>
                  <a:gd name="T20" fmla="*/ 13 w 20"/>
                  <a:gd name="T21" fmla="*/ 16 h 19"/>
                  <a:gd name="T22" fmla="*/ 11 w 20"/>
                  <a:gd name="T23" fmla="*/ 19 h 19"/>
                  <a:gd name="T24" fmla="*/ 9 w 20"/>
                  <a:gd name="T25" fmla="*/ 19 h 19"/>
                  <a:gd name="T26" fmla="*/ 8 w 20"/>
                  <a:gd name="T27" fmla="*/ 19 h 19"/>
                  <a:gd name="T28" fmla="*/ 7 w 20"/>
                  <a:gd name="T29" fmla="*/ 18 h 19"/>
                  <a:gd name="T30" fmla="*/ 3 w 20"/>
                  <a:gd name="T31" fmla="*/ 13 h 19"/>
                  <a:gd name="T32" fmla="*/ 0 w 20"/>
                  <a:gd name="T33" fmla="*/ 6 h 19"/>
                  <a:gd name="T34" fmla="*/ 0 w 20"/>
                  <a:gd name="T35" fmla="*/ 3 h 19"/>
                  <a:gd name="T36" fmla="*/ 0 w 20"/>
                  <a:gd name="T37" fmla="*/ 1 h 19"/>
                  <a:gd name="T38" fmla="*/ 3 w 20"/>
                  <a:gd name="T39" fmla="*/ 0 h 19"/>
                  <a:gd name="T40" fmla="*/ 4 w 20"/>
                  <a:gd name="T41" fmla="*/ 1 h 1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</a:cxnLst>
                <a:rect l="0" t="0" r="r" b="b"/>
                <a:pathLst>
                  <a:path w="20" h="19">
                    <a:moveTo>
                      <a:pt x="4" y="1"/>
                    </a:moveTo>
                    <a:lnTo>
                      <a:pt x="7" y="2"/>
                    </a:lnTo>
                    <a:lnTo>
                      <a:pt x="9" y="2"/>
                    </a:lnTo>
                    <a:lnTo>
                      <a:pt x="13" y="2"/>
                    </a:lnTo>
                    <a:lnTo>
                      <a:pt x="16" y="1"/>
                    </a:lnTo>
                    <a:lnTo>
                      <a:pt x="17" y="1"/>
                    </a:lnTo>
                    <a:lnTo>
                      <a:pt x="18" y="1"/>
                    </a:lnTo>
                    <a:lnTo>
                      <a:pt x="20" y="3"/>
                    </a:lnTo>
                    <a:lnTo>
                      <a:pt x="18" y="7"/>
                    </a:lnTo>
                    <a:lnTo>
                      <a:pt x="14" y="13"/>
                    </a:lnTo>
                    <a:lnTo>
                      <a:pt x="13" y="16"/>
                    </a:lnTo>
                    <a:lnTo>
                      <a:pt x="11" y="19"/>
                    </a:lnTo>
                    <a:lnTo>
                      <a:pt x="9" y="19"/>
                    </a:lnTo>
                    <a:lnTo>
                      <a:pt x="8" y="19"/>
                    </a:lnTo>
                    <a:lnTo>
                      <a:pt x="7" y="18"/>
                    </a:lnTo>
                    <a:lnTo>
                      <a:pt x="3" y="13"/>
                    </a:lnTo>
                    <a:lnTo>
                      <a:pt x="0" y="6"/>
                    </a:lnTo>
                    <a:lnTo>
                      <a:pt x="0" y="3"/>
                    </a:lnTo>
                    <a:lnTo>
                      <a:pt x="0" y="1"/>
                    </a:lnTo>
                    <a:lnTo>
                      <a:pt x="3" y="0"/>
                    </a:lnTo>
                    <a:lnTo>
                      <a:pt x="4" y="1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31" name="Freeform 393"/>
              <p:cNvSpPr/>
              <p:nvPr userDrawn="1"/>
            </p:nvSpPr>
            <p:spPr bwMode="auto">
              <a:xfrm>
                <a:off x="28" y="24"/>
                <a:ext cx="2" cy="4"/>
              </a:xfrm>
              <a:custGeom>
                <a:gdLst>
                  <a:gd name="T0" fmla="*/ 4 w 8"/>
                  <a:gd name="T1" fmla="*/ 0 h 13"/>
                  <a:gd name="T2" fmla="*/ 1 w 8"/>
                  <a:gd name="T3" fmla="*/ 0 h 13"/>
                  <a:gd name="T4" fmla="*/ 1 w 8"/>
                  <a:gd name="T5" fmla="*/ 2 h 13"/>
                  <a:gd name="T6" fmla="*/ 0 w 8"/>
                  <a:gd name="T7" fmla="*/ 3 h 13"/>
                  <a:gd name="T8" fmla="*/ 1 w 8"/>
                  <a:gd name="T9" fmla="*/ 7 h 13"/>
                  <a:gd name="T10" fmla="*/ 3 w 8"/>
                  <a:gd name="T11" fmla="*/ 9 h 13"/>
                  <a:gd name="T12" fmla="*/ 3 w 8"/>
                  <a:gd name="T13" fmla="*/ 12 h 13"/>
                  <a:gd name="T14" fmla="*/ 5 w 8"/>
                  <a:gd name="T15" fmla="*/ 13 h 13"/>
                  <a:gd name="T16" fmla="*/ 6 w 8"/>
                  <a:gd name="T17" fmla="*/ 12 h 13"/>
                  <a:gd name="T18" fmla="*/ 8 w 8"/>
                  <a:gd name="T19" fmla="*/ 9 h 13"/>
                  <a:gd name="T20" fmla="*/ 8 w 8"/>
                  <a:gd name="T21" fmla="*/ 5 h 13"/>
                  <a:gd name="T22" fmla="*/ 8 w 8"/>
                  <a:gd name="T23" fmla="*/ 2 h 13"/>
                  <a:gd name="T24" fmla="*/ 8 w 8"/>
                  <a:gd name="T25" fmla="*/ 0 h 13"/>
                  <a:gd name="T26" fmla="*/ 6 w 8"/>
                  <a:gd name="T27" fmla="*/ 0 h 13"/>
                  <a:gd name="T28" fmla="*/ 4 w 8"/>
                  <a:gd name="T29" fmla="*/ 0 h 1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</a:cxnLst>
                <a:rect l="0" t="0" r="r" b="b"/>
                <a:pathLst>
                  <a:path w="8" h="13">
                    <a:moveTo>
                      <a:pt x="4" y="0"/>
                    </a:moveTo>
                    <a:lnTo>
                      <a:pt x="1" y="0"/>
                    </a:lnTo>
                    <a:lnTo>
                      <a:pt x="1" y="2"/>
                    </a:lnTo>
                    <a:lnTo>
                      <a:pt x="0" y="3"/>
                    </a:lnTo>
                    <a:lnTo>
                      <a:pt x="1" y="7"/>
                    </a:lnTo>
                    <a:lnTo>
                      <a:pt x="3" y="9"/>
                    </a:lnTo>
                    <a:lnTo>
                      <a:pt x="3" y="12"/>
                    </a:lnTo>
                    <a:lnTo>
                      <a:pt x="5" y="13"/>
                    </a:lnTo>
                    <a:lnTo>
                      <a:pt x="6" y="12"/>
                    </a:lnTo>
                    <a:lnTo>
                      <a:pt x="8" y="9"/>
                    </a:lnTo>
                    <a:lnTo>
                      <a:pt x="8" y="5"/>
                    </a:lnTo>
                    <a:lnTo>
                      <a:pt x="8" y="2"/>
                    </a:lnTo>
                    <a:lnTo>
                      <a:pt x="8" y="0"/>
                    </a:lnTo>
                    <a:lnTo>
                      <a:pt x="6" y="0"/>
                    </a:lnTo>
                    <a:lnTo>
                      <a:pt x="4" y="0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32" name="Freeform 394"/>
              <p:cNvSpPr/>
              <p:nvPr userDrawn="1"/>
            </p:nvSpPr>
            <p:spPr bwMode="auto">
              <a:xfrm>
                <a:off x="134" y="24"/>
                <a:ext cx="3" cy="4"/>
              </a:xfrm>
              <a:custGeom>
                <a:gdLst>
                  <a:gd name="T0" fmla="*/ 2 w 8"/>
                  <a:gd name="T1" fmla="*/ 0 h 13"/>
                  <a:gd name="T2" fmla="*/ 1 w 8"/>
                  <a:gd name="T3" fmla="*/ 0 h 13"/>
                  <a:gd name="T4" fmla="*/ 0 w 8"/>
                  <a:gd name="T5" fmla="*/ 2 h 13"/>
                  <a:gd name="T6" fmla="*/ 0 w 8"/>
                  <a:gd name="T7" fmla="*/ 3 h 13"/>
                  <a:gd name="T8" fmla="*/ 0 w 8"/>
                  <a:gd name="T9" fmla="*/ 7 h 13"/>
                  <a:gd name="T10" fmla="*/ 1 w 8"/>
                  <a:gd name="T11" fmla="*/ 9 h 13"/>
                  <a:gd name="T12" fmla="*/ 1 w 8"/>
                  <a:gd name="T13" fmla="*/ 12 h 13"/>
                  <a:gd name="T14" fmla="*/ 4 w 8"/>
                  <a:gd name="T15" fmla="*/ 13 h 13"/>
                  <a:gd name="T16" fmla="*/ 5 w 8"/>
                  <a:gd name="T17" fmla="*/ 12 h 13"/>
                  <a:gd name="T18" fmla="*/ 6 w 8"/>
                  <a:gd name="T19" fmla="*/ 9 h 13"/>
                  <a:gd name="T20" fmla="*/ 6 w 8"/>
                  <a:gd name="T21" fmla="*/ 5 h 13"/>
                  <a:gd name="T22" fmla="*/ 8 w 8"/>
                  <a:gd name="T23" fmla="*/ 2 h 13"/>
                  <a:gd name="T24" fmla="*/ 6 w 8"/>
                  <a:gd name="T25" fmla="*/ 0 h 13"/>
                  <a:gd name="T26" fmla="*/ 5 w 8"/>
                  <a:gd name="T27" fmla="*/ 0 h 13"/>
                  <a:gd name="T28" fmla="*/ 2 w 8"/>
                  <a:gd name="T29" fmla="*/ 0 h 1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</a:cxnLst>
                <a:rect l="0" t="0" r="r" b="b"/>
                <a:pathLst>
                  <a:path w="8" h="13">
                    <a:moveTo>
                      <a:pt x="2" y="0"/>
                    </a:moveTo>
                    <a:lnTo>
                      <a:pt x="1" y="0"/>
                    </a:lnTo>
                    <a:lnTo>
                      <a:pt x="0" y="2"/>
                    </a:lnTo>
                    <a:lnTo>
                      <a:pt x="0" y="3"/>
                    </a:lnTo>
                    <a:lnTo>
                      <a:pt x="0" y="7"/>
                    </a:lnTo>
                    <a:lnTo>
                      <a:pt x="1" y="9"/>
                    </a:lnTo>
                    <a:lnTo>
                      <a:pt x="1" y="12"/>
                    </a:lnTo>
                    <a:lnTo>
                      <a:pt x="4" y="13"/>
                    </a:lnTo>
                    <a:lnTo>
                      <a:pt x="5" y="12"/>
                    </a:lnTo>
                    <a:lnTo>
                      <a:pt x="6" y="9"/>
                    </a:lnTo>
                    <a:lnTo>
                      <a:pt x="6" y="5"/>
                    </a:lnTo>
                    <a:lnTo>
                      <a:pt x="8" y="2"/>
                    </a:lnTo>
                    <a:lnTo>
                      <a:pt x="6" y="0"/>
                    </a:lnTo>
                    <a:lnTo>
                      <a:pt x="5" y="0"/>
                    </a:lnTo>
                    <a:lnTo>
                      <a:pt x="2" y="0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33" name="Freeform 395"/>
              <p:cNvSpPr/>
              <p:nvPr userDrawn="1"/>
            </p:nvSpPr>
            <p:spPr bwMode="auto">
              <a:xfrm>
                <a:off x="28" y="129"/>
                <a:ext cx="3" cy="3"/>
              </a:xfrm>
              <a:custGeom>
                <a:gdLst>
                  <a:gd name="T0" fmla="*/ 4 w 8"/>
                  <a:gd name="T1" fmla="*/ 0 h 9"/>
                  <a:gd name="T2" fmla="*/ 3 w 8"/>
                  <a:gd name="T3" fmla="*/ 0 h 9"/>
                  <a:gd name="T4" fmla="*/ 2 w 8"/>
                  <a:gd name="T5" fmla="*/ 0 h 9"/>
                  <a:gd name="T6" fmla="*/ 0 w 8"/>
                  <a:gd name="T7" fmla="*/ 2 h 9"/>
                  <a:gd name="T8" fmla="*/ 2 w 8"/>
                  <a:gd name="T9" fmla="*/ 6 h 9"/>
                  <a:gd name="T10" fmla="*/ 4 w 8"/>
                  <a:gd name="T11" fmla="*/ 9 h 9"/>
                  <a:gd name="T12" fmla="*/ 5 w 8"/>
                  <a:gd name="T13" fmla="*/ 9 h 9"/>
                  <a:gd name="T14" fmla="*/ 7 w 8"/>
                  <a:gd name="T15" fmla="*/ 8 h 9"/>
                  <a:gd name="T16" fmla="*/ 8 w 8"/>
                  <a:gd name="T17" fmla="*/ 4 h 9"/>
                  <a:gd name="T18" fmla="*/ 8 w 8"/>
                  <a:gd name="T19" fmla="*/ 2 h 9"/>
                  <a:gd name="T20" fmla="*/ 8 w 8"/>
                  <a:gd name="T21" fmla="*/ 0 h 9"/>
                  <a:gd name="T22" fmla="*/ 7 w 8"/>
                  <a:gd name="T23" fmla="*/ 0 h 9"/>
                  <a:gd name="T24" fmla="*/ 4 w 8"/>
                  <a:gd name="T25" fmla="*/ 0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8" h="9">
                    <a:moveTo>
                      <a:pt x="4" y="0"/>
                    </a:moveTo>
                    <a:lnTo>
                      <a:pt x="3" y="0"/>
                    </a:lnTo>
                    <a:lnTo>
                      <a:pt x="2" y="0"/>
                    </a:lnTo>
                    <a:lnTo>
                      <a:pt x="0" y="2"/>
                    </a:lnTo>
                    <a:lnTo>
                      <a:pt x="2" y="6"/>
                    </a:lnTo>
                    <a:lnTo>
                      <a:pt x="4" y="9"/>
                    </a:lnTo>
                    <a:lnTo>
                      <a:pt x="5" y="9"/>
                    </a:lnTo>
                    <a:lnTo>
                      <a:pt x="7" y="8"/>
                    </a:lnTo>
                    <a:lnTo>
                      <a:pt x="8" y="4"/>
                    </a:lnTo>
                    <a:lnTo>
                      <a:pt x="8" y="2"/>
                    </a:lnTo>
                    <a:lnTo>
                      <a:pt x="8" y="0"/>
                    </a:lnTo>
                    <a:lnTo>
                      <a:pt x="7" y="0"/>
                    </a:lnTo>
                    <a:lnTo>
                      <a:pt x="4" y="0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34" name="Freeform 396"/>
              <p:cNvSpPr/>
              <p:nvPr userDrawn="1"/>
            </p:nvSpPr>
            <p:spPr bwMode="auto">
              <a:xfrm>
                <a:off x="132" y="129"/>
                <a:ext cx="2" cy="3"/>
              </a:xfrm>
              <a:custGeom>
                <a:gdLst>
                  <a:gd name="T0" fmla="*/ 0 w 6"/>
                  <a:gd name="T1" fmla="*/ 4 h 10"/>
                  <a:gd name="T2" fmla="*/ 0 w 6"/>
                  <a:gd name="T3" fmla="*/ 7 h 10"/>
                  <a:gd name="T4" fmla="*/ 1 w 6"/>
                  <a:gd name="T5" fmla="*/ 9 h 10"/>
                  <a:gd name="T6" fmla="*/ 2 w 6"/>
                  <a:gd name="T7" fmla="*/ 10 h 10"/>
                  <a:gd name="T8" fmla="*/ 4 w 6"/>
                  <a:gd name="T9" fmla="*/ 8 h 10"/>
                  <a:gd name="T10" fmla="*/ 5 w 6"/>
                  <a:gd name="T11" fmla="*/ 4 h 10"/>
                  <a:gd name="T12" fmla="*/ 6 w 6"/>
                  <a:gd name="T13" fmla="*/ 1 h 10"/>
                  <a:gd name="T14" fmla="*/ 5 w 6"/>
                  <a:gd name="T15" fmla="*/ 0 h 10"/>
                  <a:gd name="T16" fmla="*/ 4 w 6"/>
                  <a:gd name="T17" fmla="*/ 0 h 10"/>
                  <a:gd name="T18" fmla="*/ 2 w 6"/>
                  <a:gd name="T19" fmla="*/ 0 h 10"/>
                  <a:gd name="T20" fmla="*/ 1 w 6"/>
                  <a:gd name="T21" fmla="*/ 0 h 10"/>
                  <a:gd name="T22" fmla="*/ 0 w 6"/>
                  <a:gd name="T23" fmla="*/ 0 h 10"/>
                  <a:gd name="T24" fmla="*/ 0 w 6"/>
                  <a:gd name="T25" fmla="*/ 3 h 10"/>
                  <a:gd name="T26" fmla="*/ 0 w 6"/>
                  <a:gd name="T27" fmla="*/ 4 h 1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6" h="10">
                    <a:moveTo>
                      <a:pt x="0" y="4"/>
                    </a:moveTo>
                    <a:lnTo>
                      <a:pt x="0" y="7"/>
                    </a:lnTo>
                    <a:lnTo>
                      <a:pt x="1" y="9"/>
                    </a:lnTo>
                    <a:lnTo>
                      <a:pt x="2" y="10"/>
                    </a:lnTo>
                    <a:lnTo>
                      <a:pt x="4" y="8"/>
                    </a:lnTo>
                    <a:lnTo>
                      <a:pt x="5" y="4"/>
                    </a:lnTo>
                    <a:lnTo>
                      <a:pt x="6" y="1"/>
                    </a:lnTo>
                    <a:lnTo>
                      <a:pt x="5" y="0"/>
                    </a:lnTo>
                    <a:lnTo>
                      <a:pt x="4" y="0"/>
                    </a:lnTo>
                    <a:lnTo>
                      <a:pt x="2" y="0"/>
                    </a:lnTo>
                    <a:lnTo>
                      <a:pt x="1" y="0"/>
                    </a:lnTo>
                    <a:lnTo>
                      <a:pt x="0" y="0"/>
                    </a:lnTo>
                    <a:lnTo>
                      <a:pt x="0" y="3"/>
                    </a:lnTo>
                    <a:lnTo>
                      <a:pt x="0" y="4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35" name="Freeform 397"/>
              <p:cNvSpPr/>
              <p:nvPr userDrawn="1"/>
            </p:nvSpPr>
            <p:spPr bwMode="auto">
              <a:xfrm>
                <a:off x="68" y="73"/>
                <a:ext cx="41" cy="43"/>
              </a:xfrm>
              <a:custGeom>
                <a:gdLst>
                  <a:gd name="T0" fmla="*/ 0 w 122"/>
                  <a:gd name="T1" fmla="*/ 5 h 128"/>
                  <a:gd name="T2" fmla="*/ 18 w 122"/>
                  <a:gd name="T3" fmla="*/ 5 h 128"/>
                  <a:gd name="T4" fmla="*/ 19 w 122"/>
                  <a:gd name="T5" fmla="*/ 3 h 128"/>
                  <a:gd name="T6" fmla="*/ 22 w 122"/>
                  <a:gd name="T7" fmla="*/ 1 h 128"/>
                  <a:gd name="T8" fmla="*/ 23 w 122"/>
                  <a:gd name="T9" fmla="*/ 0 h 128"/>
                  <a:gd name="T10" fmla="*/ 27 w 122"/>
                  <a:gd name="T11" fmla="*/ 0 h 128"/>
                  <a:gd name="T12" fmla="*/ 30 w 122"/>
                  <a:gd name="T13" fmla="*/ 0 h 128"/>
                  <a:gd name="T14" fmla="*/ 32 w 122"/>
                  <a:gd name="T15" fmla="*/ 1 h 128"/>
                  <a:gd name="T16" fmla="*/ 36 w 122"/>
                  <a:gd name="T17" fmla="*/ 5 h 128"/>
                  <a:gd name="T18" fmla="*/ 50 w 122"/>
                  <a:gd name="T19" fmla="*/ 5 h 128"/>
                  <a:gd name="T20" fmla="*/ 53 w 122"/>
                  <a:gd name="T21" fmla="*/ 3 h 128"/>
                  <a:gd name="T22" fmla="*/ 54 w 122"/>
                  <a:gd name="T23" fmla="*/ 1 h 128"/>
                  <a:gd name="T24" fmla="*/ 58 w 122"/>
                  <a:gd name="T25" fmla="*/ 0 h 128"/>
                  <a:gd name="T26" fmla="*/ 61 w 122"/>
                  <a:gd name="T27" fmla="*/ 0 h 128"/>
                  <a:gd name="T28" fmla="*/ 63 w 122"/>
                  <a:gd name="T29" fmla="*/ 0 h 128"/>
                  <a:gd name="T30" fmla="*/ 66 w 122"/>
                  <a:gd name="T31" fmla="*/ 1 h 128"/>
                  <a:gd name="T32" fmla="*/ 69 w 122"/>
                  <a:gd name="T33" fmla="*/ 3 h 128"/>
                  <a:gd name="T34" fmla="*/ 70 w 122"/>
                  <a:gd name="T35" fmla="*/ 5 h 128"/>
                  <a:gd name="T36" fmla="*/ 84 w 122"/>
                  <a:gd name="T37" fmla="*/ 5 h 128"/>
                  <a:gd name="T38" fmla="*/ 88 w 122"/>
                  <a:gd name="T39" fmla="*/ 1 h 128"/>
                  <a:gd name="T40" fmla="*/ 89 w 122"/>
                  <a:gd name="T41" fmla="*/ 0 h 128"/>
                  <a:gd name="T42" fmla="*/ 93 w 122"/>
                  <a:gd name="T43" fmla="*/ 0 h 128"/>
                  <a:gd name="T44" fmla="*/ 98 w 122"/>
                  <a:gd name="T45" fmla="*/ 1 h 128"/>
                  <a:gd name="T46" fmla="*/ 102 w 122"/>
                  <a:gd name="T47" fmla="*/ 5 h 128"/>
                  <a:gd name="T48" fmla="*/ 122 w 122"/>
                  <a:gd name="T49" fmla="*/ 5 h 128"/>
                  <a:gd name="T50" fmla="*/ 122 w 122"/>
                  <a:gd name="T51" fmla="*/ 95 h 128"/>
                  <a:gd name="T52" fmla="*/ 105 w 122"/>
                  <a:gd name="T53" fmla="*/ 95 h 128"/>
                  <a:gd name="T54" fmla="*/ 105 w 122"/>
                  <a:gd name="T55" fmla="*/ 128 h 128"/>
                  <a:gd name="T56" fmla="*/ 85 w 122"/>
                  <a:gd name="T57" fmla="*/ 128 h 128"/>
                  <a:gd name="T58" fmla="*/ 85 w 122"/>
                  <a:gd name="T59" fmla="*/ 95 h 128"/>
                  <a:gd name="T60" fmla="*/ 36 w 122"/>
                  <a:gd name="T61" fmla="*/ 95 h 128"/>
                  <a:gd name="T62" fmla="*/ 36 w 122"/>
                  <a:gd name="T63" fmla="*/ 128 h 128"/>
                  <a:gd name="T64" fmla="*/ 17 w 122"/>
                  <a:gd name="T65" fmla="*/ 128 h 128"/>
                  <a:gd name="T66" fmla="*/ 17 w 122"/>
                  <a:gd name="T67" fmla="*/ 93 h 128"/>
                  <a:gd name="T68" fmla="*/ 0 w 122"/>
                  <a:gd name="T69" fmla="*/ 93 h 128"/>
                  <a:gd name="T70" fmla="*/ 0 w 122"/>
                  <a:gd name="T71" fmla="*/ 5 h 1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122" h="128">
                    <a:moveTo>
                      <a:pt x="0" y="5"/>
                    </a:moveTo>
                    <a:lnTo>
                      <a:pt x="18" y="5"/>
                    </a:lnTo>
                    <a:lnTo>
                      <a:pt x="19" y="3"/>
                    </a:lnTo>
                    <a:lnTo>
                      <a:pt x="22" y="1"/>
                    </a:lnTo>
                    <a:lnTo>
                      <a:pt x="23" y="0"/>
                    </a:lnTo>
                    <a:lnTo>
                      <a:pt x="27" y="0"/>
                    </a:lnTo>
                    <a:lnTo>
                      <a:pt x="30" y="0"/>
                    </a:lnTo>
                    <a:lnTo>
                      <a:pt x="32" y="1"/>
                    </a:lnTo>
                    <a:lnTo>
                      <a:pt x="36" y="5"/>
                    </a:lnTo>
                    <a:lnTo>
                      <a:pt x="50" y="5"/>
                    </a:lnTo>
                    <a:lnTo>
                      <a:pt x="53" y="3"/>
                    </a:lnTo>
                    <a:lnTo>
                      <a:pt x="54" y="1"/>
                    </a:lnTo>
                    <a:lnTo>
                      <a:pt x="58" y="0"/>
                    </a:lnTo>
                    <a:lnTo>
                      <a:pt x="61" y="0"/>
                    </a:lnTo>
                    <a:lnTo>
                      <a:pt x="63" y="0"/>
                    </a:lnTo>
                    <a:lnTo>
                      <a:pt x="66" y="1"/>
                    </a:lnTo>
                    <a:lnTo>
                      <a:pt x="69" y="3"/>
                    </a:lnTo>
                    <a:lnTo>
                      <a:pt x="70" y="5"/>
                    </a:lnTo>
                    <a:lnTo>
                      <a:pt x="84" y="5"/>
                    </a:lnTo>
                    <a:lnTo>
                      <a:pt x="88" y="1"/>
                    </a:lnTo>
                    <a:lnTo>
                      <a:pt x="89" y="0"/>
                    </a:lnTo>
                    <a:lnTo>
                      <a:pt x="93" y="0"/>
                    </a:lnTo>
                    <a:lnTo>
                      <a:pt x="98" y="1"/>
                    </a:lnTo>
                    <a:lnTo>
                      <a:pt x="102" y="5"/>
                    </a:lnTo>
                    <a:lnTo>
                      <a:pt x="122" y="5"/>
                    </a:lnTo>
                    <a:lnTo>
                      <a:pt x="122" y="95"/>
                    </a:lnTo>
                    <a:lnTo>
                      <a:pt x="105" y="95"/>
                    </a:lnTo>
                    <a:lnTo>
                      <a:pt x="105" y="128"/>
                    </a:lnTo>
                    <a:lnTo>
                      <a:pt x="85" y="128"/>
                    </a:lnTo>
                    <a:lnTo>
                      <a:pt x="85" y="95"/>
                    </a:lnTo>
                    <a:lnTo>
                      <a:pt x="36" y="95"/>
                    </a:lnTo>
                    <a:lnTo>
                      <a:pt x="36" y="128"/>
                    </a:lnTo>
                    <a:lnTo>
                      <a:pt x="17" y="128"/>
                    </a:lnTo>
                    <a:lnTo>
                      <a:pt x="17" y="93"/>
                    </a:lnTo>
                    <a:lnTo>
                      <a:pt x="0" y="93"/>
                    </a:lnTo>
                    <a:lnTo>
                      <a:pt x="0" y="5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36" name="Rectangle 398"/>
              <p:cNvSpPr>
                <a:spLocks noChangeArrowheads="1"/>
              </p:cNvSpPr>
              <p:nvPr userDrawn="1"/>
            </p:nvSpPr>
            <p:spPr bwMode="auto">
              <a:xfrm>
                <a:off x="70" y="77"/>
                <a:ext cx="37" cy="25"/>
              </a:xfrm>
              <a:prstGeom prst="rect">
                <a:avLst/>
              </a:prstGeom>
              <a:solidFill>
                <a:srgbClr val="EF49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 altLang="en-US">
                  <a:solidFill>
                    <a:srgbClr val="595959"/>
                  </a:solidFill>
                </a:endParaRPr>
              </a:p>
            </p:txBody>
          </p:sp>
          <p:sp>
            <p:nvSpPr>
              <p:cNvPr id="13437" name="Freeform 399"/>
              <p:cNvSpPr/>
              <p:nvPr userDrawn="1"/>
            </p:nvSpPr>
            <p:spPr bwMode="auto">
              <a:xfrm>
                <a:off x="73" y="83"/>
                <a:ext cx="3" cy="3"/>
              </a:xfrm>
              <a:custGeom>
                <a:gdLst>
                  <a:gd name="T0" fmla="*/ 5 w 10"/>
                  <a:gd name="T1" fmla="*/ 0 h 10"/>
                  <a:gd name="T2" fmla="*/ 5 w 10"/>
                  <a:gd name="T3" fmla="*/ 0 h 10"/>
                  <a:gd name="T4" fmla="*/ 2 w 10"/>
                  <a:gd name="T5" fmla="*/ 0 h 10"/>
                  <a:gd name="T6" fmla="*/ 1 w 10"/>
                  <a:gd name="T7" fmla="*/ 1 h 10"/>
                  <a:gd name="T8" fmla="*/ 0 w 10"/>
                  <a:gd name="T9" fmla="*/ 4 h 10"/>
                  <a:gd name="T10" fmla="*/ 0 w 10"/>
                  <a:gd name="T11" fmla="*/ 5 h 10"/>
                  <a:gd name="T12" fmla="*/ 0 w 10"/>
                  <a:gd name="T13" fmla="*/ 8 h 10"/>
                  <a:gd name="T14" fmla="*/ 1 w 10"/>
                  <a:gd name="T15" fmla="*/ 9 h 10"/>
                  <a:gd name="T16" fmla="*/ 2 w 10"/>
                  <a:gd name="T17" fmla="*/ 10 h 10"/>
                  <a:gd name="T18" fmla="*/ 5 w 10"/>
                  <a:gd name="T19" fmla="*/ 10 h 10"/>
                  <a:gd name="T20" fmla="*/ 8 w 10"/>
                  <a:gd name="T21" fmla="*/ 10 h 10"/>
                  <a:gd name="T22" fmla="*/ 9 w 10"/>
                  <a:gd name="T23" fmla="*/ 9 h 10"/>
                  <a:gd name="T24" fmla="*/ 10 w 10"/>
                  <a:gd name="T25" fmla="*/ 8 h 10"/>
                  <a:gd name="T26" fmla="*/ 10 w 10"/>
                  <a:gd name="T27" fmla="*/ 5 h 10"/>
                  <a:gd name="T28" fmla="*/ 10 w 10"/>
                  <a:gd name="T29" fmla="*/ 4 h 10"/>
                  <a:gd name="T30" fmla="*/ 9 w 10"/>
                  <a:gd name="T31" fmla="*/ 1 h 10"/>
                  <a:gd name="T32" fmla="*/ 8 w 10"/>
                  <a:gd name="T33" fmla="*/ 0 h 10"/>
                  <a:gd name="T34" fmla="*/ 5 w 10"/>
                  <a:gd name="T35" fmla="*/ 0 h 1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10" h="10">
                    <a:moveTo>
                      <a:pt x="5" y="0"/>
                    </a:moveTo>
                    <a:lnTo>
                      <a:pt x="5" y="0"/>
                    </a:lnTo>
                    <a:lnTo>
                      <a:pt x="2" y="0"/>
                    </a:lnTo>
                    <a:lnTo>
                      <a:pt x="1" y="1"/>
                    </a:lnTo>
                    <a:lnTo>
                      <a:pt x="0" y="4"/>
                    </a:lnTo>
                    <a:lnTo>
                      <a:pt x="0" y="5"/>
                    </a:lnTo>
                    <a:lnTo>
                      <a:pt x="0" y="8"/>
                    </a:lnTo>
                    <a:lnTo>
                      <a:pt x="1" y="9"/>
                    </a:lnTo>
                    <a:lnTo>
                      <a:pt x="2" y="10"/>
                    </a:lnTo>
                    <a:lnTo>
                      <a:pt x="5" y="10"/>
                    </a:lnTo>
                    <a:lnTo>
                      <a:pt x="8" y="10"/>
                    </a:lnTo>
                    <a:lnTo>
                      <a:pt x="9" y="9"/>
                    </a:lnTo>
                    <a:lnTo>
                      <a:pt x="10" y="8"/>
                    </a:lnTo>
                    <a:lnTo>
                      <a:pt x="10" y="5"/>
                    </a:lnTo>
                    <a:lnTo>
                      <a:pt x="10" y="4"/>
                    </a:lnTo>
                    <a:lnTo>
                      <a:pt x="9" y="1"/>
                    </a:lnTo>
                    <a:lnTo>
                      <a:pt x="8" y="0"/>
                    </a:lnTo>
                    <a:lnTo>
                      <a:pt x="5" y="0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38" name="Freeform 400"/>
              <p:cNvSpPr/>
              <p:nvPr userDrawn="1"/>
            </p:nvSpPr>
            <p:spPr bwMode="auto">
              <a:xfrm>
                <a:off x="73" y="83"/>
                <a:ext cx="3" cy="3"/>
              </a:xfrm>
              <a:custGeom>
                <a:gdLst>
                  <a:gd name="T0" fmla="*/ 5 w 10"/>
                  <a:gd name="T1" fmla="*/ 0 h 10"/>
                  <a:gd name="T2" fmla="*/ 5 w 10"/>
                  <a:gd name="T3" fmla="*/ 0 h 10"/>
                  <a:gd name="T4" fmla="*/ 2 w 10"/>
                  <a:gd name="T5" fmla="*/ 0 h 10"/>
                  <a:gd name="T6" fmla="*/ 1 w 10"/>
                  <a:gd name="T7" fmla="*/ 1 h 10"/>
                  <a:gd name="T8" fmla="*/ 0 w 10"/>
                  <a:gd name="T9" fmla="*/ 4 h 10"/>
                  <a:gd name="T10" fmla="*/ 0 w 10"/>
                  <a:gd name="T11" fmla="*/ 5 h 10"/>
                  <a:gd name="T12" fmla="*/ 0 w 10"/>
                  <a:gd name="T13" fmla="*/ 8 h 10"/>
                  <a:gd name="T14" fmla="*/ 1 w 10"/>
                  <a:gd name="T15" fmla="*/ 9 h 10"/>
                  <a:gd name="T16" fmla="*/ 2 w 10"/>
                  <a:gd name="T17" fmla="*/ 10 h 10"/>
                  <a:gd name="T18" fmla="*/ 5 w 10"/>
                  <a:gd name="T19" fmla="*/ 10 h 10"/>
                  <a:gd name="T20" fmla="*/ 8 w 10"/>
                  <a:gd name="T21" fmla="*/ 10 h 10"/>
                  <a:gd name="T22" fmla="*/ 9 w 10"/>
                  <a:gd name="T23" fmla="*/ 9 h 10"/>
                  <a:gd name="T24" fmla="*/ 10 w 10"/>
                  <a:gd name="T25" fmla="*/ 8 h 10"/>
                  <a:gd name="T26" fmla="*/ 10 w 10"/>
                  <a:gd name="T27" fmla="*/ 5 h 10"/>
                  <a:gd name="T28" fmla="*/ 10 w 10"/>
                  <a:gd name="T29" fmla="*/ 4 h 10"/>
                  <a:gd name="T30" fmla="*/ 9 w 10"/>
                  <a:gd name="T31" fmla="*/ 1 h 10"/>
                  <a:gd name="T32" fmla="*/ 8 w 10"/>
                  <a:gd name="T33" fmla="*/ 0 h 10"/>
                  <a:gd name="T34" fmla="*/ 5 w 10"/>
                  <a:gd name="T35" fmla="*/ 0 h 1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10" h="10">
                    <a:moveTo>
                      <a:pt x="5" y="0"/>
                    </a:moveTo>
                    <a:lnTo>
                      <a:pt x="5" y="0"/>
                    </a:lnTo>
                    <a:lnTo>
                      <a:pt x="2" y="0"/>
                    </a:lnTo>
                    <a:lnTo>
                      <a:pt x="1" y="1"/>
                    </a:lnTo>
                    <a:lnTo>
                      <a:pt x="0" y="4"/>
                    </a:lnTo>
                    <a:lnTo>
                      <a:pt x="0" y="5"/>
                    </a:lnTo>
                    <a:lnTo>
                      <a:pt x="0" y="8"/>
                    </a:lnTo>
                    <a:lnTo>
                      <a:pt x="1" y="9"/>
                    </a:lnTo>
                    <a:lnTo>
                      <a:pt x="2" y="10"/>
                    </a:lnTo>
                    <a:lnTo>
                      <a:pt x="5" y="10"/>
                    </a:lnTo>
                    <a:lnTo>
                      <a:pt x="8" y="10"/>
                    </a:lnTo>
                    <a:lnTo>
                      <a:pt x="9" y="9"/>
                    </a:lnTo>
                    <a:lnTo>
                      <a:pt x="10" y="8"/>
                    </a:lnTo>
                    <a:lnTo>
                      <a:pt x="10" y="5"/>
                    </a:lnTo>
                    <a:lnTo>
                      <a:pt x="10" y="4"/>
                    </a:lnTo>
                    <a:lnTo>
                      <a:pt x="9" y="1"/>
                    </a:lnTo>
                    <a:lnTo>
                      <a:pt x="8" y="0"/>
                    </a:lnTo>
                    <a:lnTo>
                      <a:pt x="5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39" name="Freeform 401"/>
              <p:cNvSpPr/>
              <p:nvPr userDrawn="1"/>
            </p:nvSpPr>
            <p:spPr bwMode="auto">
              <a:xfrm>
                <a:off x="73" y="83"/>
                <a:ext cx="3" cy="3"/>
              </a:xfrm>
              <a:custGeom>
                <a:gdLst>
                  <a:gd name="T0" fmla="*/ 5 w 10"/>
                  <a:gd name="T1" fmla="*/ 0 h 10"/>
                  <a:gd name="T2" fmla="*/ 5 w 10"/>
                  <a:gd name="T3" fmla="*/ 0 h 10"/>
                  <a:gd name="T4" fmla="*/ 2 w 10"/>
                  <a:gd name="T5" fmla="*/ 0 h 10"/>
                  <a:gd name="T6" fmla="*/ 1 w 10"/>
                  <a:gd name="T7" fmla="*/ 1 h 10"/>
                  <a:gd name="T8" fmla="*/ 0 w 10"/>
                  <a:gd name="T9" fmla="*/ 4 h 10"/>
                  <a:gd name="T10" fmla="*/ 0 w 10"/>
                  <a:gd name="T11" fmla="*/ 5 h 10"/>
                  <a:gd name="T12" fmla="*/ 0 w 10"/>
                  <a:gd name="T13" fmla="*/ 8 h 10"/>
                  <a:gd name="T14" fmla="*/ 1 w 10"/>
                  <a:gd name="T15" fmla="*/ 9 h 10"/>
                  <a:gd name="T16" fmla="*/ 2 w 10"/>
                  <a:gd name="T17" fmla="*/ 10 h 10"/>
                  <a:gd name="T18" fmla="*/ 5 w 10"/>
                  <a:gd name="T19" fmla="*/ 10 h 10"/>
                  <a:gd name="T20" fmla="*/ 8 w 10"/>
                  <a:gd name="T21" fmla="*/ 10 h 10"/>
                  <a:gd name="T22" fmla="*/ 9 w 10"/>
                  <a:gd name="T23" fmla="*/ 9 h 10"/>
                  <a:gd name="T24" fmla="*/ 10 w 10"/>
                  <a:gd name="T25" fmla="*/ 8 h 10"/>
                  <a:gd name="T26" fmla="*/ 10 w 10"/>
                  <a:gd name="T27" fmla="*/ 5 h 10"/>
                  <a:gd name="T28" fmla="*/ 10 w 10"/>
                  <a:gd name="T29" fmla="*/ 4 h 10"/>
                  <a:gd name="T30" fmla="*/ 9 w 10"/>
                  <a:gd name="T31" fmla="*/ 1 h 10"/>
                  <a:gd name="T32" fmla="*/ 8 w 10"/>
                  <a:gd name="T33" fmla="*/ 0 h 10"/>
                  <a:gd name="T34" fmla="*/ 5 w 10"/>
                  <a:gd name="T35" fmla="*/ 0 h 1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10" h="10">
                    <a:moveTo>
                      <a:pt x="5" y="0"/>
                    </a:moveTo>
                    <a:lnTo>
                      <a:pt x="5" y="0"/>
                    </a:lnTo>
                    <a:lnTo>
                      <a:pt x="2" y="0"/>
                    </a:lnTo>
                    <a:lnTo>
                      <a:pt x="1" y="1"/>
                    </a:lnTo>
                    <a:lnTo>
                      <a:pt x="0" y="4"/>
                    </a:lnTo>
                    <a:lnTo>
                      <a:pt x="0" y="5"/>
                    </a:lnTo>
                    <a:lnTo>
                      <a:pt x="0" y="8"/>
                    </a:lnTo>
                    <a:lnTo>
                      <a:pt x="1" y="9"/>
                    </a:lnTo>
                    <a:lnTo>
                      <a:pt x="2" y="10"/>
                    </a:lnTo>
                    <a:lnTo>
                      <a:pt x="5" y="10"/>
                    </a:lnTo>
                    <a:lnTo>
                      <a:pt x="8" y="10"/>
                    </a:lnTo>
                    <a:lnTo>
                      <a:pt x="9" y="9"/>
                    </a:lnTo>
                    <a:lnTo>
                      <a:pt x="10" y="8"/>
                    </a:lnTo>
                    <a:lnTo>
                      <a:pt x="10" y="5"/>
                    </a:lnTo>
                    <a:lnTo>
                      <a:pt x="10" y="4"/>
                    </a:lnTo>
                    <a:lnTo>
                      <a:pt x="9" y="1"/>
                    </a:lnTo>
                    <a:lnTo>
                      <a:pt x="8" y="0"/>
                    </a:lnTo>
                    <a:lnTo>
                      <a:pt x="5" y="0"/>
                    </a:lnTo>
                    <a:close/>
                  </a:path>
                </a:pathLst>
              </a:custGeom>
              <a:noFill/>
              <a:ln w="0" cmpd="sng">
                <a:solidFill>
                  <a:srgbClr val="000000"/>
                </a:solidFill>
                <a:rou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40" name="Freeform 402"/>
              <p:cNvSpPr/>
              <p:nvPr userDrawn="1"/>
            </p:nvSpPr>
            <p:spPr bwMode="auto">
              <a:xfrm>
                <a:off x="101" y="83"/>
                <a:ext cx="4" cy="3"/>
              </a:xfrm>
              <a:custGeom>
                <a:gdLst>
                  <a:gd name="T0" fmla="*/ 6 w 11"/>
                  <a:gd name="T1" fmla="*/ 0 h 10"/>
                  <a:gd name="T2" fmla="*/ 6 w 11"/>
                  <a:gd name="T3" fmla="*/ 0 h 10"/>
                  <a:gd name="T4" fmla="*/ 3 w 11"/>
                  <a:gd name="T5" fmla="*/ 0 h 10"/>
                  <a:gd name="T6" fmla="*/ 2 w 11"/>
                  <a:gd name="T7" fmla="*/ 1 h 10"/>
                  <a:gd name="T8" fmla="*/ 0 w 11"/>
                  <a:gd name="T9" fmla="*/ 4 h 10"/>
                  <a:gd name="T10" fmla="*/ 0 w 11"/>
                  <a:gd name="T11" fmla="*/ 5 h 10"/>
                  <a:gd name="T12" fmla="*/ 0 w 11"/>
                  <a:gd name="T13" fmla="*/ 8 h 10"/>
                  <a:gd name="T14" fmla="*/ 2 w 11"/>
                  <a:gd name="T15" fmla="*/ 9 h 10"/>
                  <a:gd name="T16" fmla="*/ 3 w 11"/>
                  <a:gd name="T17" fmla="*/ 10 h 10"/>
                  <a:gd name="T18" fmla="*/ 6 w 11"/>
                  <a:gd name="T19" fmla="*/ 10 h 10"/>
                  <a:gd name="T20" fmla="*/ 7 w 11"/>
                  <a:gd name="T21" fmla="*/ 10 h 10"/>
                  <a:gd name="T22" fmla="*/ 8 w 11"/>
                  <a:gd name="T23" fmla="*/ 9 h 10"/>
                  <a:gd name="T24" fmla="*/ 9 w 11"/>
                  <a:gd name="T25" fmla="*/ 8 h 10"/>
                  <a:gd name="T26" fmla="*/ 11 w 11"/>
                  <a:gd name="T27" fmla="*/ 5 h 10"/>
                  <a:gd name="T28" fmla="*/ 9 w 11"/>
                  <a:gd name="T29" fmla="*/ 4 h 10"/>
                  <a:gd name="T30" fmla="*/ 8 w 11"/>
                  <a:gd name="T31" fmla="*/ 1 h 10"/>
                  <a:gd name="T32" fmla="*/ 7 w 11"/>
                  <a:gd name="T33" fmla="*/ 0 h 10"/>
                  <a:gd name="T34" fmla="*/ 6 w 11"/>
                  <a:gd name="T35" fmla="*/ 0 h 1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11" h="10">
                    <a:moveTo>
                      <a:pt x="6" y="0"/>
                    </a:moveTo>
                    <a:lnTo>
                      <a:pt x="6" y="0"/>
                    </a:lnTo>
                    <a:lnTo>
                      <a:pt x="3" y="0"/>
                    </a:lnTo>
                    <a:lnTo>
                      <a:pt x="2" y="1"/>
                    </a:lnTo>
                    <a:lnTo>
                      <a:pt x="0" y="4"/>
                    </a:lnTo>
                    <a:lnTo>
                      <a:pt x="0" y="5"/>
                    </a:lnTo>
                    <a:lnTo>
                      <a:pt x="0" y="8"/>
                    </a:lnTo>
                    <a:lnTo>
                      <a:pt x="2" y="9"/>
                    </a:lnTo>
                    <a:lnTo>
                      <a:pt x="3" y="10"/>
                    </a:lnTo>
                    <a:lnTo>
                      <a:pt x="6" y="10"/>
                    </a:lnTo>
                    <a:lnTo>
                      <a:pt x="7" y="10"/>
                    </a:lnTo>
                    <a:lnTo>
                      <a:pt x="8" y="9"/>
                    </a:lnTo>
                    <a:lnTo>
                      <a:pt x="9" y="8"/>
                    </a:lnTo>
                    <a:lnTo>
                      <a:pt x="11" y="5"/>
                    </a:lnTo>
                    <a:lnTo>
                      <a:pt x="9" y="4"/>
                    </a:lnTo>
                    <a:lnTo>
                      <a:pt x="8" y="1"/>
                    </a:lnTo>
                    <a:lnTo>
                      <a:pt x="7" y="0"/>
                    </a:lnTo>
                    <a:lnTo>
                      <a:pt x="6" y="0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41" name="Freeform 403"/>
              <p:cNvSpPr/>
              <p:nvPr userDrawn="1"/>
            </p:nvSpPr>
            <p:spPr bwMode="auto">
              <a:xfrm>
                <a:off x="101" y="83"/>
                <a:ext cx="4" cy="3"/>
              </a:xfrm>
              <a:custGeom>
                <a:gdLst>
                  <a:gd name="T0" fmla="*/ 6 w 11"/>
                  <a:gd name="T1" fmla="*/ 0 h 10"/>
                  <a:gd name="T2" fmla="*/ 6 w 11"/>
                  <a:gd name="T3" fmla="*/ 0 h 10"/>
                  <a:gd name="T4" fmla="*/ 3 w 11"/>
                  <a:gd name="T5" fmla="*/ 0 h 10"/>
                  <a:gd name="T6" fmla="*/ 2 w 11"/>
                  <a:gd name="T7" fmla="*/ 1 h 10"/>
                  <a:gd name="T8" fmla="*/ 0 w 11"/>
                  <a:gd name="T9" fmla="*/ 4 h 10"/>
                  <a:gd name="T10" fmla="*/ 0 w 11"/>
                  <a:gd name="T11" fmla="*/ 5 h 10"/>
                  <a:gd name="T12" fmla="*/ 0 w 11"/>
                  <a:gd name="T13" fmla="*/ 8 h 10"/>
                  <a:gd name="T14" fmla="*/ 2 w 11"/>
                  <a:gd name="T15" fmla="*/ 9 h 10"/>
                  <a:gd name="T16" fmla="*/ 3 w 11"/>
                  <a:gd name="T17" fmla="*/ 10 h 10"/>
                  <a:gd name="T18" fmla="*/ 6 w 11"/>
                  <a:gd name="T19" fmla="*/ 10 h 10"/>
                  <a:gd name="T20" fmla="*/ 7 w 11"/>
                  <a:gd name="T21" fmla="*/ 10 h 10"/>
                  <a:gd name="T22" fmla="*/ 8 w 11"/>
                  <a:gd name="T23" fmla="*/ 9 h 10"/>
                  <a:gd name="T24" fmla="*/ 9 w 11"/>
                  <a:gd name="T25" fmla="*/ 8 h 10"/>
                  <a:gd name="T26" fmla="*/ 11 w 11"/>
                  <a:gd name="T27" fmla="*/ 5 h 10"/>
                  <a:gd name="T28" fmla="*/ 9 w 11"/>
                  <a:gd name="T29" fmla="*/ 4 h 10"/>
                  <a:gd name="T30" fmla="*/ 8 w 11"/>
                  <a:gd name="T31" fmla="*/ 1 h 10"/>
                  <a:gd name="T32" fmla="*/ 7 w 11"/>
                  <a:gd name="T33" fmla="*/ 0 h 10"/>
                  <a:gd name="T34" fmla="*/ 6 w 11"/>
                  <a:gd name="T35" fmla="*/ 0 h 1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11" h="10">
                    <a:moveTo>
                      <a:pt x="6" y="0"/>
                    </a:moveTo>
                    <a:lnTo>
                      <a:pt x="6" y="0"/>
                    </a:lnTo>
                    <a:lnTo>
                      <a:pt x="3" y="0"/>
                    </a:lnTo>
                    <a:lnTo>
                      <a:pt x="2" y="1"/>
                    </a:lnTo>
                    <a:lnTo>
                      <a:pt x="0" y="4"/>
                    </a:lnTo>
                    <a:lnTo>
                      <a:pt x="0" y="5"/>
                    </a:lnTo>
                    <a:lnTo>
                      <a:pt x="0" y="8"/>
                    </a:lnTo>
                    <a:lnTo>
                      <a:pt x="2" y="9"/>
                    </a:lnTo>
                    <a:lnTo>
                      <a:pt x="3" y="10"/>
                    </a:lnTo>
                    <a:lnTo>
                      <a:pt x="6" y="10"/>
                    </a:lnTo>
                    <a:lnTo>
                      <a:pt x="7" y="10"/>
                    </a:lnTo>
                    <a:lnTo>
                      <a:pt x="8" y="9"/>
                    </a:lnTo>
                    <a:lnTo>
                      <a:pt x="9" y="8"/>
                    </a:lnTo>
                    <a:lnTo>
                      <a:pt x="11" y="5"/>
                    </a:lnTo>
                    <a:lnTo>
                      <a:pt x="9" y="4"/>
                    </a:lnTo>
                    <a:lnTo>
                      <a:pt x="8" y="1"/>
                    </a:lnTo>
                    <a:lnTo>
                      <a:pt x="7" y="0"/>
                    </a:lnTo>
                    <a:lnTo>
                      <a:pt x="6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42" name="Freeform 404"/>
              <p:cNvSpPr/>
              <p:nvPr userDrawn="1"/>
            </p:nvSpPr>
            <p:spPr bwMode="auto">
              <a:xfrm>
                <a:off x="101" y="83"/>
                <a:ext cx="4" cy="3"/>
              </a:xfrm>
              <a:custGeom>
                <a:gdLst>
                  <a:gd name="T0" fmla="*/ 6 w 11"/>
                  <a:gd name="T1" fmla="*/ 0 h 10"/>
                  <a:gd name="T2" fmla="*/ 6 w 11"/>
                  <a:gd name="T3" fmla="*/ 0 h 10"/>
                  <a:gd name="T4" fmla="*/ 3 w 11"/>
                  <a:gd name="T5" fmla="*/ 0 h 10"/>
                  <a:gd name="T6" fmla="*/ 2 w 11"/>
                  <a:gd name="T7" fmla="*/ 1 h 10"/>
                  <a:gd name="T8" fmla="*/ 0 w 11"/>
                  <a:gd name="T9" fmla="*/ 4 h 10"/>
                  <a:gd name="T10" fmla="*/ 0 w 11"/>
                  <a:gd name="T11" fmla="*/ 5 h 10"/>
                  <a:gd name="T12" fmla="*/ 0 w 11"/>
                  <a:gd name="T13" fmla="*/ 8 h 10"/>
                  <a:gd name="T14" fmla="*/ 2 w 11"/>
                  <a:gd name="T15" fmla="*/ 9 h 10"/>
                  <a:gd name="T16" fmla="*/ 3 w 11"/>
                  <a:gd name="T17" fmla="*/ 10 h 10"/>
                  <a:gd name="T18" fmla="*/ 6 w 11"/>
                  <a:gd name="T19" fmla="*/ 10 h 10"/>
                  <a:gd name="T20" fmla="*/ 7 w 11"/>
                  <a:gd name="T21" fmla="*/ 10 h 10"/>
                  <a:gd name="T22" fmla="*/ 8 w 11"/>
                  <a:gd name="T23" fmla="*/ 9 h 10"/>
                  <a:gd name="T24" fmla="*/ 9 w 11"/>
                  <a:gd name="T25" fmla="*/ 8 h 10"/>
                  <a:gd name="T26" fmla="*/ 11 w 11"/>
                  <a:gd name="T27" fmla="*/ 5 h 10"/>
                  <a:gd name="T28" fmla="*/ 9 w 11"/>
                  <a:gd name="T29" fmla="*/ 4 h 10"/>
                  <a:gd name="T30" fmla="*/ 8 w 11"/>
                  <a:gd name="T31" fmla="*/ 1 h 10"/>
                  <a:gd name="T32" fmla="*/ 7 w 11"/>
                  <a:gd name="T33" fmla="*/ 0 h 10"/>
                  <a:gd name="T34" fmla="*/ 6 w 11"/>
                  <a:gd name="T35" fmla="*/ 0 h 1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11" h="10">
                    <a:moveTo>
                      <a:pt x="6" y="0"/>
                    </a:moveTo>
                    <a:lnTo>
                      <a:pt x="6" y="0"/>
                    </a:lnTo>
                    <a:lnTo>
                      <a:pt x="3" y="0"/>
                    </a:lnTo>
                    <a:lnTo>
                      <a:pt x="2" y="1"/>
                    </a:lnTo>
                    <a:lnTo>
                      <a:pt x="0" y="4"/>
                    </a:lnTo>
                    <a:lnTo>
                      <a:pt x="0" y="5"/>
                    </a:lnTo>
                    <a:lnTo>
                      <a:pt x="0" y="8"/>
                    </a:lnTo>
                    <a:lnTo>
                      <a:pt x="2" y="9"/>
                    </a:lnTo>
                    <a:lnTo>
                      <a:pt x="3" y="10"/>
                    </a:lnTo>
                    <a:lnTo>
                      <a:pt x="6" y="10"/>
                    </a:lnTo>
                    <a:lnTo>
                      <a:pt x="7" y="10"/>
                    </a:lnTo>
                    <a:lnTo>
                      <a:pt x="8" y="9"/>
                    </a:lnTo>
                    <a:lnTo>
                      <a:pt x="9" y="8"/>
                    </a:lnTo>
                    <a:lnTo>
                      <a:pt x="11" y="5"/>
                    </a:lnTo>
                    <a:lnTo>
                      <a:pt x="9" y="4"/>
                    </a:lnTo>
                    <a:lnTo>
                      <a:pt x="8" y="1"/>
                    </a:lnTo>
                    <a:lnTo>
                      <a:pt x="7" y="0"/>
                    </a:lnTo>
                    <a:lnTo>
                      <a:pt x="6" y="0"/>
                    </a:lnTo>
                    <a:close/>
                  </a:path>
                </a:pathLst>
              </a:custGeom>
              <a:noFill/>
              <a:ln w="0" cmpd="sng">
                <a:solidFill>
                  <a:srgbClr val="000000"/>
                </a:solidFill>
                <a:rou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43" name="Freeform 405"/>
              <p:cNvSpPr/>
              <p:nvPr userDrawn="1"/>
            </p:nvSpPr>
            <p:spPr bwMode="auto">
              <a:xfrm>
                <a:off x="73" y="96"/>
                <a:ext cx="3" cy="4"/>
              </a:xfrm>
              <a:custGeom>
                <a:gdLst>
                  <a:gd name="T0" fmla="*/ 5 w 10"/>
                  <a:gd name="T1" fmla="*/ 0 h 10"/>
                  <a:gd name="T2" fmla="*/ 5 w 10"/>
                  <a:gd name="T3" fmla="*/ 0 h 10"/>
                  <a:gd name="T4" fmla="*/ 2 w 10"/>
                  <a:gd name="T5" fmla="*/ 1 h 10"/>
                  <a:gd name="T6" fmla="*/ 1 w 10"/>
                  <a:gd name="T7" fmla="*/ 1 h 10"/>
                  <a:gd name="T8" fmla="*/ 0 w 10"/>
                  <a:gd name="T9" fmla="*/ 4 h 10"/>
                  <a:gd name="T10" fmla="*/ 0 w 10"/>
                  <a:gd name="T11" fmla="*/ 5 h 10"/>
                  <a:gd name="T12" fmla="*/ 0 w 10"/>
                  <a:gd name="T13" fmla="*/ 8 h 10"/>
                  <a:gd name="T14" fmla="*/ 1 w 10"/>
                  <a:gd name="T15" fmla="*/ 9 h 10"/>
                  <a:gd name="T16" fmla="*/ 4 w 10"/>
                  <a:gd name="T17" fmla="*/ 10 h 10"/>
                  <a:gd name="T18" fmla="*/ 5 w 10"/>
                  <a:gd name="T19" fmla="*/ 10 h 10"/>
                  <a:gd name="T20" fmla="*/ 8 w 10"/>
                  <a:gd name="T21" fmla="*/ 10 h 10"/>
                  <a:gd name="T22" fmla="*/ 9 w 10"/>
                  <a:gd name="T23" fmla="*/ 9 h 10"/>
                  <a:gd name="T24" fmla="*/ 10 w 10"/>
                  <a:gd name="T25" fmla="*/ 8 h 10"/>
                  <a:gd name="T26" fmla="*/ 10 w 10"/>
                  <a:gd name="T27" fmla="*/ 5 h 10"/>
                  <a:gd name="T28" fmla="*/ 10 w 10"/>
                  <a:gd name="T29" fmla="*/ 4 h 10"/>
                  <a:gd name="T30" fmla="*/ 9 w 10"/>
                  <a:gd name="T31" fmla="*/ 1 h 10"/>
                  <a:gd name="T32" fmla="*/ 8 w 10"/>
                  <a:gd name="T33" fmla="*/ 1 h 10"/>
                  <a:gd name="T34" fmla="*/ 5 w 10"/>
                  <a:gd name="T35" fmla="*/ 0 h 1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10" h="10">
                    <a:moveTo>
                      <a:pt x="5" y="0"/>
                    </a:moveTo>
                    <a:lnTo>
                      <a:pt x="5" y="0"/>
                    </a:lnTo>
                    <a:lnTo>
                      <a:pt x="2" y="1"/>
                    </a:lnTo>
                    <a:lnTo>
                      <a:pt x="1" y="1"/>
                    </a:lnTo>
                    <a:lnTo>
                      <a:pt x="0" y="4"/>
                    </a:lnTo>
                    <a:lnTo>
                      <a:pt x="0" y="5"/>
                    </a:lnTo>
                    <a:lnTo>
                      <a:pt x="0" y="8"/>
                    </a:lnTo>
                    <a:lnTo>
                      <a:pt x="1" y="9"/>
                    </a:lnTo>
                    <a:lnTo>
                      <a:pt x="4" y="10"/>
                    </a:lnTo>
                    <a:lnTo>
                      <a:pt x="5" y="10"/>
                    </a:lnTo>
                    <a:lnTo>
                      <a:pt x="8" y="10"/>
                    </a:lnTo>
                    <a:lnTo>
                      <a:pt x="9" y="9"/>
                    </a:lnTo>
                    <a:lnTo>
                      <a:pt x="10" y="8"/>
                    </a:lnTo>
                    <a:lnTo>
                      <a:pt x="10" y="5"/>
                    </a:lnTo>
                    <a:lnTo>
                      <a:pt x="10" y="4"/>
                    </a:lnTo>
                    <a:lnTo>
                      <a:pt x="9" y="1"/>
                    </a:lnTo>
                    <a:lnTo>
                      <a:pt x="8" y="1"/>
                    </a:lnTo>
                    <a:lnTo>
                      <a:pt x="5" y="0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44" name="Freeform 406"/>
              <p:cNvSpPr/>
              <p:nvPr userDrawn="1"/>
            </p:nvSpPr>
            <p:spPr bwMode="auto">
              <a:xfrm>
                <a:off x="73" y="96"/>
                <a:ext cx="3" cy="4"/>
              </a:xfrm>
              <a:custGeom>
                <a:gdLst>
                  <a:gd name="T0" fmla="*/ 5 w 10"/>
                  <a:gd name="T1" fmla="*/ 0 h 10"/>
                  <a:gd name="T2" fmla="*/ 5 w 10"/>
                  <a:gd name="T3" fmla="*/ 0 h 10"/>
                  <a:gd name="T4" fmla="*/ 2 w 10"/>
                  <a:gd name="T5" fmla="*/ 1 h 10"/>
                  <a:gd name="T6" fmla="*/ 1 w 10"/>
                  <a:gd name="T7" fmla="*/ 1 h 10"/>
                  <a:gd name="T8" fmla="*/ 0 w 10"/>
                  <a:gd name="T9" fmla="*/ 4 h 10"/>
                  <a:gd name="T10" fmla="*/ 0 w 10"/>
                  <a:gd name="T11" fmla="*/ 5 h 10"/>
                  <a:gd name="T12" fmla="*/ 0 w 10"/>
                  <a:gd name="T13" fmla="*/ 8 h 10"/>
                  <a:gd name="T14" fmla="*/ 1 w 10"/>
                  <a:gd name="T15" fmla="*/ 9 h 10"/>
                  <a:gd name="T16" fmla="*/ 4 w 10"/>
                  <a:gd name="T17" fmla="*/ 10 h 10"/>
                  <a:gd name="T18" fmla="*/ 5 w 10"/>
                  <a:gd name="T19" fmla="*/ 10 h 10"/>
                  <a:gd name="T20" fmla="*/ 8 w 10"/>
                  <a:gd name="T21" fmla="*/ 10 h 10"/>
                  <a:gd name="T22" fmla="*/ 9 w 10"/>
                  <a:gd name="T23" fmla="*/ 9 h 10"/>
                  <a:gd name="T24" fmla="*/ 10 w 10"/>
                  <a:gd name="T25" fmla="*/ 8 h 10"/>
                  <a:gd name="T26" fmla="*/ 10 w 10"/>
                  <a:gd name="T27" fmla="*/ 5 h 10"/>
                  <a:gd name="T28" fmla="*/ 10 w 10"/>
                  <a:gd name="T29" fmla="*/ 4 h 10"/>
                  <a:gd name="T30" fmla="*/ 9 w 10"/>
                  <a:gd name="T31" fmla="*/ 1 h 10"/>
                  <a:gd name="T32" fmla="*/ 8 w 10"/>
                  <a:gd name="T33" fmla="*/ 1 h 10"/>
                  <a:gd name="T34" fmla="*/ 5 w 10"/>
                  <a:gd name="T35" fmla="*/ 0 h 1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10" h="10">
                    <a:moveTo>
                      <a:pt x="5" y="0"/>
                    </a:moveTo>
                    <a:lnTo>
                      <a:pt x="5" y="0"/>
                    </a:lnTo>
                    <a:lnTo>
                      <a:pt x="2" y="1"/>
                    </a:lnTo>
                    <a:lnTo>
                      <a:pt x="1" y="1"/>
                    </a:lnTo>
                    <a:lnTo>
                      <a:pt x="0" y="4"/>
                    </a:lnTo>
                    <a:lnTo>
                      <a:pt x="0" y="5"/>
                    </a:lnTo>
                    <a:lnTo>
                      <a:pt x="0" y="8"/>
                    </a:lnTo>
                    <a:lnTo>
                      <a:pt x="1" y="9"/>
                    </a:lnTo>
                    <a:lnTo>
                      <a:pt x="4" y="10"/>
                    </a:lnTo>
                    <a:lnTo>
                      <a:pt x="5" y="10"/>
                    </a:lnTo>
                    <a:lnTo>
                      <a:pt x="8" y="10"/>
                    </a:lnTo>
                    <a:lnTo>
                      <a:pt x="9" y="9"/>
                    </a:lnTo>
                    <a:lnTo>
                      <a:pt x="10" y="8"/>
                    </a:lnTo>
                    <a:lnTo>
                      <a:pt x="10" y="5"/>
                    </a:lnTo>
                    <a:lnTo>
                      <a:pt x="10" y="4"/>
                    </a:lnTo>
                    <a:lnTo>
                      <a:pt x="9" y="1"/>
                    </a:lnTo>
                    <a:lnTo>
                      <a:pt x="8" y="1"/>
                    </a:lnTo>
                    <a:lnTo>
                      <a:pt x="5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45" name="Freeform 407"/>
              <p:cNvSpPr/>
              <p:nvPr userDrawn="1"/>
            </p:nvSpPr>
            <p:spPr bwMode="auto">
              <a:xfrm>
                <a:off x="73" y="96"/>
                <a:ext cx="3" cy="4"/>
              </a:xfrm>
              <a:custGeom>
                <a:gdLst>
                  <a:gd name="T0" fmla="*/ 5 w 10"/>
                  <a:gd name="T1" fmla="*/ 0 h 10"/>
                  <a:gd name="T2" fmla="*/ 5 w 10"/>
                  <a:gd name="T3" fmla="*/ 0 h 10"/>
                  <a:gd name="T4" fmla="*/ 2 w 10"/>
                  <a:gd name="T5" fmla="*/ 1 h 10"/>
                  <a:gd name="T6" fmla="*/ 1 w 10"/>
                  <a:gd name="T7" fmla="*/ 1 h 10"/>
                  <a:gd name="T8" fmla="*/ 0 w 10"/>
                  <a:gd name="T9" fmla="*/ 4 h 10"/>
                  <a:gd name="T10" fmla="*/ 0 w 10"/>
                  <a:gd name="T11" fmla="*/ 5 h 10"/>
                  <a:gd name="T12" fmla="*/ 0 w 10"/>
                  <a:gd name="T13" fmla="*/ 8 h 10"/>
                  <a:gd name="T14" fmla="*/ 1 w 10"/>
                  <a:gd name="T15" fmla="*/ 9 h 10"/>
                  <a:gd name="T16" fmla="*/ 4 w 10"/>
                  <a:gd name="T17" fmla="*/ 10 h 10"/>
                  <a:gd name="T18" fmla="*/ 5 w 10"/>
                  <a:gd name="T19" fmla="*/ 10 h 10"/>
                  <a:gd name="T20" fmla="*/ 8 w 10"/>
                  <a:gd name="T21" fmla="*/ 10 h 10"/>
                  <a:gd name="T22" fmla="*/ 9 w 10"/>
                  <a:gd name="T23" fmla="*/ 9 h 10"/>
                  <a:gd name="T24" fmla="*/ 10 w 10"/>
                  <a:gd name="T25" fmla="*/ 8 h 10"/>
                  <a:gd name="T26" fmla="*/ 10 w 10"/>
                  <a:gd name="T27" fmla="*/ 5 h 10"/>
                  <a:gd name="T28" fmla="*/ 10 w 10"/>
                  <a:gd name="T29" fmla="*/ 4 h 10"/>
                  <a:gd name="T30" fmla="*/ 9 w 10"/>
                  <a:gd name="T31" fmla="*/ 1 h 10"/>
                  <a:gd name="T32" fmla="*/ 8 w 10"/>
                  <a:gd name="T33" fmla="*/ 1 h 10"/>
                  <a:gd name="T34" fmla="*/ 5 w 10"/>
                  <a:gd name="T35" fmla="*/ 0 h 1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10" h="10">
                    <a:moveTo>
                      <a:pt x="5" y="0"/>
                    </a:moveTo>
                    <a:lnTo>
                      <a:pt x="5" y="0"/>
                    </a:lnTo>
                    <a:lnTo>
                      <a:pt x="2" y="1"/>
                    </a:lnTo>
                    <a:lnTo>
                      <a:pt x="1" y="1"/>
                    </a:lnTo>
                    <a:lnTo>
                      <a:pt x="0" y="4"/>
                    </a:lnTo>
                    <a:lnTo>
                      <a:pt x="0" y="5"/>
                    </a:lnTo>
                    <a:lnTo>
                      <a:pt x="0" y="8"/>
                    </a:lnTo>
                    <a:lnTo>
                      <a:pt x="1" y="9"/>
                    </a:lnTo>
                    <a:lnTo>
                      <a:pt x="4" y="10"/>
                    </a:lnTo>
                    <a:lnTo>
                      <a:pt x="5" y="10"/>
                    </a:lnTo>
                    <a:lnTo>
                      <a:pt x="8" y="10"/>
                    </a:lnTo>
                    <a:lnTo>
                      <a:pt x="9" y="9"/>
                    </a:lnTo>
                    <a:lnTo>
                      <a:pt x="10" y="8"/>
                    </a:lnTo>
                    <a:lnTo>
                      <a:pt x="10" y="5"/>
                    </a:lnTo>
                    <a:lnTo>
                      <a:pt x="10" y="4"/>
                    </a:lnTo>
                    <a:lnTo>
                      <a:pt x="9" y="1"/>
                    </a:lnTo>
                    <a:lnTo>
                      <a:pt x="8" y="1"/>
                    </a:lnTo>
                    <a:lnTo>
                      <a:pt x="5" y="0"/>
                    </a:lnTo>
                    <a:close/>
                  </a:path>
                </a:pathLst>
              </a:custGeom>
              <a:noFill/>
              <a:ln w="0" cmpd="sng">
                <a:solidFill>
                  <a:srgbClr val="000000"/>
                </a:solidFill>
                <a:rou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46" name="Freeform 408"/>
              <p:cNvSpPr/>
              <p:nvPr userDrawn="1"/>
            </p:nvSpPr>
            <p:spPr bwMode="auto">
              <a:xfrm>
                <a:off x="101" y="96"/>
                <a:ext cx="4" cy="4"/>
              </a:xfrm>
              <a:custGeom>
                <a:gdLst>
                  <a:gd name="T0" fmla="*/ 6 w 11"/>
                  <a:gd name="T1" fmla="*/ 0 h 10"/>
                  <a:gd name="T2" fmla="*/ 6 w 11"/>
                  <a:gd name="T3" fmla="*/ 0 h 10"/>
                  <a:gd name="T4" fmla="*/ 3 w 11"/>
                  <a:gd name="T5" fmla="*/ 1 h 10"/>
                  <a:gd name="T6" fmla="*/ 2 w 11"/>
                  <a:gd name="T7" fmla="*/ 1 h 10"/>
                  <a:gd name="T8" fmla="*/ 0 w 11"/>
                  <a:gd name="T9" fmla="*/ 4 h 10"/>
                  <a:gd name="T10" fmla="*/ 0 w 11"/>
                  <a:gd name="T11" fmla="*/ 5 h 10"/>
                  <a:gd name="T12" fmla="*/ 0 w 11"/>
                  <a:gd name="T13" fmla="*/ 8 h 10"/>
                  <a:gd name="T14" fmla="*/ 2 w 11"/>
                  <a:gd name="T15" fmla="*/ 9 h 10"/>
                  <a:gd name="T16" fmla="*/ 3 w 11"/>
                  <a:gd name="T17" fmla="*/ 10 h 10"/>
                  <a:gd name="T18" fmla="*/ 6 w 11"/>
                  <a:gd name="T19" fmla="*/ 10 h 10"/>
                  <a:gd name="T20" fmla="*/ 7 w 11"/>
                  <a:gd name="T21" fmla="*/ 10 h 10"/>
                  <a:gd name="T22" fmla="*/ 8 w 11"/>
                  <a:gd name="T23" fmla="*/ 9 h 10"/>
                  <a:gd name="T24" fmla="*/ 9 w 11"/>
                  <a:gd name="T25" fmla="*/ 8 h 10"/>
                  <a:gd name="T26" fmla="*/ 11 w 11"/>
                  <a:gd name="T27" fmla="*/ 5 h 10"/>
                  <a:gd name="T28" fmla="*/ 9 w 11"/>
                  <a:gd name="T29" fmla="*/ 4 h 10"/>
                  <a:gd name="T30" fmla="*/ 8 w 11"/>
                  <a:gd name="T31" fmla="*/ 1 h 10"/>
                  <a:gd name="T32" fmla="*/ 7 w 11"/>
                  <a:gd name="T33" fmla="*/ 1 h 10"/>
                  <a:gd name="T34" fmla="*/ 6 w 11"/>
                  <a:gd name="T35" fmla="*/ 0 h 1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11" h="10">
                    <a:moveTo>
                      <a:pt x="6" y="0"/>
                    </a:moveTo>
                    <a:lnTo>
                      <a:pt x="6" y="0"/>
                    </a:lnTo>
                    <a:lnTo>
                      <a:pt x="3" y="1"/>
                    </a:lnTo>
                    <a:lnTo>
                      <a:pt x="2" y="1"/>
                    </a:lnTo>
                    <a:lnTo>
                      <a:pt x="0" y="4"/>
                    </a:lnTo>
                    <a:lnTo>
                      <a:pt x="0" y="5"/>
                    </a:lnTo>
                    <a:lnTo>
                      <a:pt x="0" y="8"/>
                    </a:lnTo>
                    <a:lnTo>
                      <a:pt x="2" y="9"/>
                    </a:lnTo>
                    <a:lnTo>
                      <a:pt x="3" y="10"/>
                    </a:lnTo>
                    <a:lnTo>
                      <a:pt x="6" y="10"/>
                    </a:lnTo>
                    <a:lnTo>
                      <a:pt x="7" y="10"/>
                    </a:lnTo>
                    <a:lnTo>
                      <a:pt x="8" y="9"/>
                    </a:lnTo>
                    <a:lnTo>
                      <a:pt x="9" y="8"/>
                    </a:lnTo>
                    <a:lnTo>
                      <a:pt x="11" y="5"/>
                    </a:lnTo>
                    <a:lnTo>
                      <a:pt x="9" y="4"/>
                    </a:lnTo>
                    <a:lnTo>
                      <a:pt x="8" y="1"/>
                    </a:lnTo>
                    <a:lnTo>
                      <a:pt x="7" y="1"/>
                    </a:lnTo>
                    <a:lnTo>
                      <a:pt x="6" y="0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47" name="Freeform 409"/>
              <p:cNvSpPr/>
              <p:nvPr userDrawn="1"/>
            </p:nvSpPr>
            <p:spPr bwMode="auto">
              <a:xfrm>
                <a:off x="101" y="96"/>
                <a:ext cx="4" cy="4"/>
              </a:xfrm>
              <a:custGeom>
                <a:gdLst>
                  <a:gd name="T0" fmla="*/ 6 w 11"/>
                  <a:gd name="T1" fmla="*/ 0 h 10"/>
                  <a:gd name="T2" fmla="*/ 6 w 11"/>
                  <a:gd name="T3" fmla="*/ 0 h 10"/>
                  <a:gd name="T4" fmla="*/ 3 w 11"/>
                  <a:gd name="T5" fmla="*/ 1 h 10"/>
                  <a:gd name="T6" fmla="*/ 2 w 11"/>
                  <a:gd name="T7" fmla="*/ 1 h 10"/>
                  <a:gd name="T8" fmla="*/ 0 w 11"/>
                  <a:gd name="T9" fmla="*/ 4 h 10"/>
                  <a:gd name="T10" fmla="*/ 0 w 11"/>
                  <a:gd name="T11" fmla="*/ 5 h 10"/>
                  <a:gd name="T12" fmla="*/ 0 w 11"/>
                  <a:gd name="T13" fmla="*/ 8 h 10"/>
                  <a:gd name="T14" fmla="*/ 2 w 11"/>
                  <a:gd name="T15" fmla="*/ 9 h 10"/>
                  <a:gd name="T16" fmla="*/ 3 w 11"/>
                  <a:gd name="T17" fmla="*/ 10 h 10"/>
                  <a:gd name="T18" fmla="*/ 6 w 11"/>
                  <a:gd name="T19" fmla="*/ 10 h 10"/>
                  <a:gd name="T20" fmla="*/ 7 w 11"/>
                  <a:gd name="T21" fmla="*/ 10 h 10"/>
                  <a:gd name="T22" fmla="*/ 8 w 11"/>
                  <a:gd name="T23" fmla="*/ 9 h 10"/>
                  <a:gd name="T24" fmla="*/ 9 w 11"/>
                  <a:gd name="T25" fmla="*/ 8 h 10"/>
                  <a:gd name="T26" fmla="*/ 11 w 11"/>
                  <a:gd name="T27" fmla="*/ 5 h 10"/>
                  <a:gd name="T28" fmla="*/ 9 w 11"/>
                  <a:gd name="T29" fmla="*/ 4 h 10"/>
                  <a:gd name="T30" fmla="*/ 8 w 11"/>
                  <a:gd name="T31" fmla="*/ 1 h 10"/>
                  <a:gd name="T32" fmla="*/ 7 w 11"/>
                  <a:gd name="T33" fmla="*/ 1 h 10"/>
                  <a:gd name="T34" fmla="*/ 6 w 11"/>
                  <a:gd name="T35" fmla="*/ 0 h 1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11" h="10">
                    <a:moveTo>
                      <a:pt x="6" y="0"/>
                    </a:moveTo>
                    <a:lnTo>
                      <a:pt x="6" y="0"/>
                    </a:lnTo>
                    <a:lnTo>
                      <a:pt x="3" y="1"/>
                    </a:lnTo>
                    <a:lnTo>
                      <a:pt x="2" y="1"/>
                    </a:lnTo>
                    <a:lnTo>
                      <a:pt x="0" y="4"/>
                    </a:lnTo>
                    <a:lnTo>
                      <a:pt x="0" y="5"/>
                    </a:lnTo>
                    <a:lnTo>
                      <a:pt x="0" y="8"/>
                    </a:lnTo>
                    <a:lnTo>
                      <a:pt x="2" y="9"/>
                    </a:lnTo>
                    <a:lnTo>
                      <a:pt x="3" y="10"/>
                    </a:lnTo>
                    <a:lnTo>
                      <a:pt x="6" y="10"/>
                    </a:lnTo>
                    <a:lnTo>
                      <a:pt x="7" y="10"/>
                    </a:lnTo>
                    <a:lnTo>
                      <a:pt x="8" y="9"/>
                    </a:lnTo>
                    <a:lnTo>
                      <a:pt x="9" y="8"/>
                    </a:lnTo>
                    <a:lnTo>
                      <a:pt x="11" y="5"/>
                    </a:lnTo>
                    <a:lnTo>
                      <a:pt x="9" y="4"/>
                    </a:lnTo>
                    <a:lnTo>
                      <a:pt x="8" y="1"/>
                    </a:lnTo>
                    <a:lnTo>
                      <a:pt x="7" y="1"/>
                    </a:lnTo>
                    <a:lnTo>
                      <a:pt x="6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48" name="Freeform 410"/>
              <p:cNvSpPr/>
              <p:nvPr userDrawn="1"/>
            </p:nvSpPr>
            <p:spPr bwMode="auto">
              <a:xfrm>
                <a:off x="101" y="96"/>
                <a:ext cx="4" cy="4"/>
              </a:xfrm>
              <a:custGeom>
                <a:gdLst>
                  <a:gd name="T0" fmla="*/ 6 w 11"/>
                  <a:gd name="T1" fmla="*/ 0 h 10"/>
                  <a:gd name="T2" fmla="*/ 6 w 11"/>
                  <a:gd name="T3" fmla="*/ 0 h 10"/>
                  <a:gd name="T4" fmla="*/ 3 w 11"/>
                  <a:gd name="T5" fmla="*/ 1 h 10"/>
                  <a:gd name="T6" fmla="*/ 2 w 11"/>
                  <a:gd name="T7" fmla="*/ 1 h 10"/>
                  <a:gd name="T8" fmla="*/ 0 w 11"/>
                  <a:gd name="T9" fmla="*/ 4 h 10"/>
                  <a:gd name="T10" fmla="*/ 0 w 11"/>
                  <a:gd name="T11" fmla="*/ 5 h 10"/>
                  <a:gd name="T12" fmla="*/ 0 w 11"/>
                  <a:gd name="T13" fmla="*/ 8 h 10"/>
                  <a:gd name="T14" fmla="*/ 2 w 11"/>
                  <a:gd name="T15" fmla="*/ 9 h 10"/>
                  <a:gd name="T16" fmla="*/ 3 w 11"/>
                  <a:gd name="T17" fmla="*/ 10 h 10"/>
                  <a:gd name="T18" fmla="*/ 6 w 11"/>
                  <a:gd name="T19" fmla="*/ 10 h 10"/>
                  <a:gd name="T20" fmla="*/ 7 w 11"/>
                  <a:gd name="T21" fmla="*/ 10 h 10"/>
                  <a:gd name="T22" fmla="*/ 8 w 11"/>
                  <a:gd name="T23" fmla="*/ 9 h 10"/>
                  <a:gd name="T24" fmla="*/ 9 w 11"/>
                  <a:gd name="T25" fmla="*/ 8 h 10"/>
                  <a:gd name="T26" fmla="*/ 11 w 11"/>
                  <a:gd name="T27" fmla="*/ 5 h 10"/>
                  <a:gd name="T28" fmla="*/ 9 w 11"/>
                  <a:gd name="T29" fmla="*/ 4 h 10"/>
                  <a:gd name="T30" fmla="*/ 8 w 11"/>
                  <a:gd name="T31" fmla="*/ 1 h 10"/>
                  <a:gd name="T32" fmla="*/ 7 w 11"/>
                  <a:gd name="T33" fmla="*/ 1 h 10"/>
                  <a:gd name="T34" fmla="*/ 6 w 11"/>
                  <a:gd name="T35" fmla="*/ 0 h 1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11" h="10">
                    <a:moveTo>
                      <a:pt x="6" y="0"/>
                    </a:moveTo>
                    <a:lnTo>
                      <a:pt x="6" y="0"/>
                    </a:lnTo>
                    <a:lnTo>
                      <a:pt x="3" y="1"/>
                    </a:lnTo>
                    <a:lnTo>
                      <a:pt x="2" y="1"/>
                    </a:lnTo>
                    <a:lnTo>
                      <a:pt x="0" y="4"/>
                    </a:lnTo>
                    <a:lnTo>
                      <a:pt x="0" y="5"/>
                    </a:lnTo>
                    <a:lnTo>
                      <a:pt x="0" y="8"/>
                    </a:lnTo>
                    <a:lnTo>
                      <a:pt x="2" y="9"/>
                    </a:lnTo>
                    <a:lnTo>
                      <a:pt x="3" y="10"/>
                    </a:lnTo>
                    <a:lnTo>
                      <a:pt x="6" y="10"/>
                    </a:lnTo>
                    <a:lnTo>
                      <a:pt x="7" y="10"/>
                    </a:lnTo>
                    <a:lnTo>
                      <a:pt x="8" y="9"/>
                    </a:lnTo>
                    <a:lnTo>
                      <a:pt x="9" y="8"/>
                    </a:lnTo>
                    <a:lnTo>
                      <a:pt x="11" y="5"/>
                    </a:lnTo>
                    <a:lnTo>
                      <a:pt x="9" y="4"/>
                    </a:lnTo>
                    <a:lnTo>
                      <a:pt x="8" y="1"/>
                    </a:lnTo>
                    <a:lnTo>
                      <a:pt x="7" y="1"/>
                    </a:lnTo>
                    <a:lnTo>
                      <a:pt x="6" y="0"/>
                    </a:lnTo>
                    <a:close/>
                  </a:path>
                </a:pathLst>
              </a:custGeom>
              <a:noFill/>
              <a:ln w="0" cmpd="sng">
                <a:solidFill>
                  <a:srgbClr val="000000"/>
                </a:solidFill>
                <a:rou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49" name="Freeform 411"/>
              <p:cNvSpPr/>
              <p:nvPr userDrawn="1"/>
            </p:nvSpPr>
            <p:spPr bwMode="auto">
              <a:xfrm>
                <a:off x="80" y="87"/>
                <a:ext cx="17" cy="8"/>
              </a:xfrm>
              <a:custGeom>
                <a:gdLst>
                  <a:gd name="T0" fmla="*/ 0 w 51"/>
                  <a:gd name="T1" fmla="*/ 11 h 24"/>
                  <a:gd name="T2" fmla="*/ 0 w 51"/>
                  <a:gd name="T3" fmla="*/ 11 h 24"/>
                  <a:gd name="T4" fmla="*/ 6 w 51"/>
                  <a:gd name="T5" fmla="*/ 18 h 24"/>
                  <a:gd name="T6" fmla="*/ 13 w 51"/>
                  <a:gd name="T7" fmla="*/ 22 h 24"/>
                  <a:gd name="T8" fmla="*/ 19 w 51"/>
                  <a:gd name="T9" fmla="*/ 24 h 24"/>
                  <a:gd name="T10" fmla="*/ 27 w 51"/>
                  <a:gd name="T11" fmla="*/ 24 h 24"/>
                  <a:gd name="T12" fmla="*/ 33 w 51"/>
                  <a:gd name="T13" fmla="*/ 24 h 24"/>
                  <a:gd name="T14" fmla="*/ 40 w 51"/>
                  <a:gd name="T15" fmla="*/ 22 h 24"/>
                  <a:gd name="T16" fmla="*/ 46 w 51"/>
                  <a:gd name="T17" fmla="*/ 18 h 24"/>
                  <a:gd name="T18" fmla="*/ 51 w 51"/>
                  <a:gd name="T19" fmla="*/ 11 h 24"/>
                  <a:gd name="T20" fmla="*/ 46 w 51"/>
                  <a:gd name="T21" fmla="*/ 6 h 24"/>
                  <a:gd name="T22" fmla="*/ 40 w 51"/>
                  <a:gd name="T23" fmla="*/ 2 h 24"/>
                  <a:gd name="T24" fmla="*/ 33 w 51"/>
                  <a:gd name="T25" fmla="*/ 1 h 24"/>
                  <a:gd name="T26" fmla="*/ 27 w 51"/>
                  <a:gd name="T27" fmla="*/ 0 h 24"/>
                  <a:gd name="T28" fmla="*/ 19 w 51"/>
                  <a:gd name="T29" fmla="*/ 1 h 24"/>
                  <a:gd name="T30" fmla="*/ 11 w 51"/>
                  <a:gd name="T31" fmla="*/ 2 h 24"/>
                  <a:gd name="T32" fmla="*/ 6 w 51"/>
                  <a:gd name="T33" fmla="*/ 6 h 24"/>
                  <a:gd name="T34" fmla="*/ 0 w 51"/>
                  <a:gd name="T35" fmla="*/ 11 h 2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51" h="24">
                    <a:moveTo>
                      <a:pt x="0" y="11"/>
                    </a:moveTo>
                    <a:lnTo>
                      <a:pt x="0" y="11"/>
                    </a:lnTo>
                    <a:lnTo>
                      <a:pt x="6" y="18"/>
                    </a:lnTo>
                    <a:lnTo>
                      <a:pt x="13" y="22"/>
                    </a:lnTo>
                    <a:lnTo>
                      <a:pt x="19" y="24"/>
                    </a:lnTo>
                    <a:lnTo>
                      <a:pt x="27" y="24"/>
                    </a:lnTo>
                    <a:lnTo>
                      <a:pt x="33" y="24"/>
                    </a:lnTo>
                    <a:lnTo>
                      <a:pt x="40" y="22"/>
                    </a:lnTo>
                    <a:lnTo>
                      <a:pt x="46" y="18"/>
                    </a:lnTo>
                    <a:lnTo>
                      <a:pt x="51" y="11"/>
                    </a:lnTo>
                    <a:lnTo>
                      <a:pt x="46" y="6"/>
                    </a:lnTo>
                    <a:lnTo>
                      <a:pt x="40" y="2"/>
                    </a:lnTo>
                    <a:lnTo>
                      <a:pt x="33" y="1"/>
                    </a:lnTo>
                    <a:lnTo>
                      <a:pt x="27" y="0"/>
                    </a:lnTo>
                    <a:lnTo>
                      <a:pt x="19" y="1"/>
                    </a:lnTo>
                    <a:lnTo>
                      <a:pt x="11" y="2"/>
                    </a:lnTo>
                    <a:lnTo>
                      <a:pt x="6" y="6"/>
                    </a:lnTo>
                    <a:lnTo>
                      <a:pt x="0" y="11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50" name="Freeform 412"/>
              <p:cNvSpPr/>
              <p:nvPr userDrawn="1"/>
            </p:nvSpPr>
            <p:spPr bwMode="auto">
              <a:xfrm>
                <a:off x="80" y="87"/>
                <a:ext cx="17" cy="8"/>
              </a:xfrm>
              <a:custGeom>
                <a:gdLst>
                  <a:gd name="T0" fmla="*/ 0 w 51"/>
                  <a:gd name="T1" fmla="*/ 11 h 24"/>
                  <a:gd name="T2" fmla="*/ 0 w 51"/>
                  <a:gd name="T3" fmla="*/ 11 h 24"/>
                  <a:gd name="T4" fmla="*/ 6 w 51"/>
                  <a:gd name="T5" fmla="*/ 18 h 24"/>
                  <a:gd name="T6" fmla="*/ 13 w 51"/>
                  <a:gd name="T7" fmla="*/ 22 h 24"/>
                  <a:gd name="T8" fmla="*/ 19 w 51"/>
                  <a:gd name="T9" fmla="*/ 24 h 24"/>
                  <a:gd name="T10" fmla="*/ 27 w 51"/>
                  <a:gd name="T11" fmla="*/ 24 h 24"/>
                  <a:gd name="T12" fmla="*/ 33 w 51"/>
                  <a:gd name="T13" fmla="*/ 24 h 24"/>
                  <a:gd name="T14" fmla="*/ 40 w 51"/>
                  <a:gd name="T15" fmla="*/ 22 h 24"/>
                  <a:gd name="T16" fmla="*/ 46 w 51"/>
                  <a:gd name="T17" fmla="*/ 18 h 24"/>
                  <a:gd name="T18" fmla="*/ 51 w 51"/>
                  <a:gd name="T19" fmla="*/ 11 h 24"/>
                  <a:gd name="T20" fmla="*/ 46 w 51"/>
                  <a:gd name="T21" fmla="*/ 6 h 24"/>
                  <a:gd name="T22" fmla="*/ 40 w 51"/>
                  <a:gd name="T23" fmla="*/ 2 h 24"/>
                  <a:gd name="T24" fmla="*/ 33 w 51"/>
                  <a:gd name="T25" fmla="*/ 1 h 24"/>
                  <a:gd name="T26" fmla="*/ 27 w 51"/>
                  <a:gd name="T27" fmla="*/ 0 h 24"/>
                  <a:gd name="T28" fmla="*/ 19 w 51"/>
                  <a:gd name="T29" fmla="*/ 1 h 24"/>
                  <a:gd name="T30" fmla="*/ 11 w 51"/>
                  <a:gd name="T31" fmla="*/ 2 h 24"/>
                  <a:gd name="T32" fmla="*/ 6 w 51"/>
                  <a:gd name="T33" fmla="*/ 6 h 24"/>
                  <a:gd name="T34" fmla="*/ 0 w 51"/>
                  <a:gd name="T35" fmla="*/ 11 h 2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51" h="24">
                    <a:moveTo>
                      <a:pt x="0" y="11"/>
                    </a:moveTo>
                    <a:lnTo>
                      <a:pt x="0" y="11"/>
                    </a:lnTo>
                    <a:lnTo>
                      <a:pt x="6" y="18"/>
                    </a:lnTo>
                    <a:lnTo>
                      <a:pt x="13" y="22"/>
                    </a:lnTo>
                    <a:lnTo>
                      <a:pt x="19" y="24"/>
                    </a:lnTo>
                    <a:lnTo>
                      <a:pt x="27" y="24"/>
                    </a:lnTo>
                    <a:lnTo>
                      <a:pt x="33" y="24"/>
                    </a:lnTo>
                    <a:lnTo>
                      <a:pt x="40" y="22"/>
                    </a:lnTo>
                    <a:lnTo>
                      <a:pt x="46" y="18"/>
                    </a:lnTo>
                    <a:lnTo>
                      <a:pt x="51" y="11"/>
                    </a:lnTo>
                    <a:lnTo>
                      <a:pt x="46" y="6"/>
                    </a:lnTo>
                    <a:lnTo>
                      <a:pt x="40" y="2"/>
                    </a:lnTo>
                    <a:lnTo>
                      <a:pt x="33" y="1"/>
                    </a:lnTo>
                    <a:lnTo>
                      <a:pt x="27" y="0"/>
                    </a:lnTo>
                    <a:lnTo>
                      <a:pt x="19" y="1"/>
                    </a:lnTo>
                    <a:lnTo>
                      <a:pt x="11" y="2"/>
                    </a:lnTo>
                    <a:lnTo>
                      <a:pt x="6" y="6"/>
                    </a:lnTo>
                    <a:lnTo>
                      <a:pt x="0" y="11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51" name="Freeform 413"/>
              <p:cNvSpPr/>
              <p:nvPr userDrawn="1"/>
            </p:nvSpPr>
            <p:spPr bwMode="auto">
              <a:xfrm>
                <a:off x="81" y="89"/>
                <a:ext cx="14" cy="5"/>
              </a:xfrm>
              <a:custGeom>
                <a:gdLst>
                  <a:gd name="T0" fmla="*/ 0 w 41"/>
                  <a:gd name="T1" fmla="*/ 7 h 16"/>
                  <a:gd name="T2" fmla="*/ 0 w 41"/>
                  <a:gd name="T3" fmla="*/ 7 h 16"/>
                  <a:gd name="T4" fmla="*/ 5 w 41"/>
                  <a:gd name="T5" fmla="*/ 3 h 16"/>
                  <a:gd name="T6" fmla="*/ 10 w 41"/>
                  <a:gd name="T7" fmla="*/ 2 h 16"/>
                  <a:gd name="T8" fmla="*/ 15 w 41"/>
                  <a:gd name="T9" fmla="*/ 0 h 16"/>
                  <a:gd name="T10" fmla="*/ 20 w 41"/>
                  <a:gd name="T11" fmla="*/ 0 h 16"/>
                  <a:gd name="T12" fmla="*/ 27 w 41"/>
                  <a:gd name="T13" fmla="*/ 0 h 16"/>
                  <a:gd name="T14" fmla="*/ 31 w 41"/>
                  <a:gd name="T15" fmla="*/ 1 h 16"/>
                  <a:gd name="T16" fmla="*/ 36 w 41"/>
                  <a:gd name="T17" fmla="*/ 3 h 16"/>
                  <a:gd name="T18" fmla="*/ 41 w 41"/>
                  <a:gd name="T19" fmla="*/ 7 h 16"/>
                  <a:gd name="T20" fmla="*/ 37 w 41"/>
                  <a:gd name="T21" fmla="*/ 11 h 16"/>
                  <a:gd name="T22" fmla="*/ 32 w 41"/>
                  <a:gd name="T23" fmla="*/ 15 h 16"/>
                  <a:gd name="T24" fmla="*/ 27 w 41"/>
                  <a:gd name="T25" fmla="*/ 16 h 16"/>
                  <a:gd name="T26" fmla="*/ 20 w 41"/>
                  <a:gd name="T27" fmla="*/ 16 h 16"/>
                  <a:gd name="T28" fmla="*/ 15 w 41"/>
                  <a:gd name="T29" fmla="*/ 16 h 16"/>
                  <a:gd name="T30" fmla="*/ 10 w 41"/>
                  <a:gd name="T31" fmla="*/ 14 h 16"/>
                  <a:gd name="T32" fmla="*/ 5 w 41"/>
                  <a:gd name="T33" fmla="*/ 11 h 16"/>
                  <a:gd name="T34" fmla="*/ 0 w 41"/>
                  <a:gd name="T35" fmla="*/ 7 h 1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41" h="16">
                    <a:moveTo>
                      <a:pt x="0" y="7"/>
                    </a:moveTo>
                    <a:lnTo>
                      <a:pt x="0" y="7"/>
                    </a:lnTo>
                    <a:lnTo>
                      <a:pt x="5" y="3"/>
                    </a:lnTo>
                    <a:lnTo>
                      <a:pt x="10" y="2"/>
                    </a:lnTo>
                    <a:lnTo>
                      <a:pt x="15" y="0"/>
                    </a:lnTo>
                    <a:lnTo>
                      <a:pt x="20" y="0"/>
                    </a:lnTo>
                    <a:lnTo>
                      <a:pt x="27" y="0"/>
                    </a:lnTo>
                    <a:lnTo>
                      <a:pt x="31" y="1"/>
                    </a:lnTo>
                    <a:lnTo>
                      <a:pt x="36" y="3"/>
                    </a:lnTo>
                    <a:lnTo>
                      <a:pt x="41" y="7"/>
                    </a:lnTo>
                    <a:lnTo>
                      <a:pt x="37" y="11"/>
                    </a:lnTo>
                    <a:lnTo>
                      <a:pt x="32" y="15"/>
                    </a:lnTo>
                    <a:lnTo>
                      <a:pt x="27" y="16"/>
                    </a:lnTo>
                    <a:lnTo>
                      <a:pt x="20" y="16"/>
                    </a:lnTo>
                    <a:lnTo>
                      <a:pt x="15" y="16"/>
                    </a:lnTo>
                    <a:lnTo>
                      <a:pt x="10" y="14"/>
                    </a:lnTo>
                    <a:lnTo>
                      <a:pt x="5" y="11"/>
                    </a:lnTo>
                    <a:lnTo>
                      <a:pt x="0" y="7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52" name="Freeform 414"/>
              <p:cNvSpPr/>
              <p:nvPr userDrawn="1"/>
            </p:nvSpPr>
            <p:spPr bwMode="auto">
              <a:xfrm>
                <a:off x="81" y="89"/>
                <a:ext cx="14" cy="5"/>
              </a:xfrm>
              <a:custGeom>
                <a:gdLst>
                  <a:gd name="T0" fmla="*/ 0 w 41"/>
                  <a:gd name="T1" fmla="*/ 7 h 16"/>
                  <a:gd name="T2" fmla="*/ 0 w 41"/>
                  <a:gd name="T3" fmla="*/ 7 h 16"/>
                  <a:gd name="T4" fmla="*/ 5 w 41"/>
                  <a:gd name="T5" fmla="*/ 3 h 16"/>
                  <a:gd name="T6" fmla="*/ 10 w 41"/>
                  <a:gd name="T7" fmla="*/ 2 h 16"/>
                  <a:gd name="T8" fmla="*/ 15 w 41"/>
                  <a:gd name="T9" fmla="*/ 0 h 16"/>
                  <a:gd name="T10" fmla="*/ 20 w 41"/>
                  <a:gd name="T11" fmla="*/ 0 h 16"/>
                  <a:gd name="T12" fmla="*/ 27 w 41"/>
                  <a:gd name="T13" fmla="*/ 0 h 16"/>
                  <a:gd name="T14" fmla="*/ 31 w 41"/>
                  <a:gd name="T15" fmla="*/ 1 h 16"/>
                  <a:gd name="T16" fmla="*/ 36 w 41"/>
                  <a:gd name="T17" fmla="*/ 3 h 16"/>
                  <a:gd name="T18" fmla="*/ 41 w 41"/>
                  <a:gd name="T19" fmla="*/ 7 h 16"/>
                  <a:gd name="T20" fmla="*/ 37 w 41"/>
                  <a:gd name="T21" fmla="*/ 11 h 16"/>
                  <a:gd name="T22" fmla="*/ 32 w 41"/>
                  <a:gd name="T23" fmla="*/ 15 h 16"/>
                  <a:gd name="T24" fmla="*/ 27 w 41"/>
                  <a:gd name="T25" fmla="*/ 16 h 16"/>
                  <a:gd name="T26" fmla="*/ 20 w 41"/>
                  <a:gd name="T27" fmla="*/ 16 h 16"/>
                  <a:gd name="T28" fmla="*/ 15 w 41"/>
                  <a:gd name="T29" fmla="*/ 16 h 16"/>
                  <a:gd name="T30" fmla="*/ 10 w 41"/>
                  <a:gd name="T31" fmla="*/ 14 h 16"/>
                  <a:gd name="T32" fmla="*/ 5 w 41"/>
                  <a:gd name="T33" fmla="*/ 11 h 16"/>
                  <a:gd name="T34" fmla="*/ 0 w 41"/>
                  <a:gd name="T35" fmla="*/ 7 h 1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41" h="16">
                    <a:moveTo>
                      <a:pt x="0" y="7"/>
                    </a:moveTo>
                    <a:lnTo>
                      <a:pt x="0" y="7"/>
                    </a:lnTo>
                    <a:lnTo>
                      <a:pt x="5" y="3"/>
                    </a:lnTo>
                    <a:lnTo>
                      <a:pt x="10" y="2"/>
                    </a:lnTo>
                    <a:lnTo>
                      <a:pt x="15" y="0"/>
                    </a:lnTo>
                    <a:lnTo>
                      <a:pt x="20" y="0"/>
                    </a:lnTo>
                    <a:lnTo>
                      <a:pt x="27" y="0"/>
                    </a:lnTo>
                    <a:lnTo>
                      <a:pt x="31" y="1"/>
                    </a:lnTo>
                    <a:lnTo>
                      <a:pt x="36" y="3"/>
                    </a:lnTo>
                    <a:lnTo>
                      <a:pt x="41" y="7"/>
                    </a:lnTo>
                    <a:lnTo>
                      <a:pt x="37" y="11"/>
                    </a:lnTo>
                    <a:lnTo>
                      <a:pt x="32" y="15"/>
                    </a:lnTo>
                    <a:lnTo>
                      <a:pt x="27" y="16"/>
                    </a:lnTo>
                    <a:lnTo>
                      <a:pt x="20" y="16"/>
                    </a:lnTo>
                    <a:lnTo>
                      <a:pt x="15" y="16"/>
                    </a:lnTo>
                    <a:lnTo>
                      <a:pt x="10" y="14"/>
                    </a:lnTo>
                    <a:lnTo>
                      <a:pt x="5" y="11"/>
                    </a:lnTo>
                    <a:lnTo>
                      <a:pt x="0" y="7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53" name="Freeform 415"/>
              <p:cNvSpPr/>
              <p:nvPr userDrawn="1"/>
            </p:nvSpPr>
            <p:spPr bwMode="auto">
              <a:xfrm>
                <a:off x="84" y="90"/>
                <a:ext cx="8" cy="2"/>
              </a:xfrm>
              <a:custGeom>
                <a:gdLst>
                  <a:gd name="T0" fmla="*/ 0 w 24"/>
                  <a:gd name="T1" fmla="*/ 3 h 7"/>
                  <a:gd name="T2" fmla="*/ 0 w 24"/>
                  <a:gd name="T3" fmla="*/ 3 h 7"/>
                  <a:gd name="T4" fmla="*/ 6 w 24"/>
                  <a:gd name="T5" fmla="*/ 6 h 7"/>
                  <a:gd name="T6" fmla="*/ 11 w 24"/>
                  <a:gd name="T7" fmla="*/ 7 h 7"/>
                  <a:gd name="T8" fmla="*/ 18 w 24"/>
                  <a:gd name="T9" fmla="*/ 6 h 7"/>
                  <a:gd name="T10" fmla="*/ 24 w 24"/>
                  <a:gd name="T11" fmla="*/ 3 h 7"/>
                  <a:gd name="T12" fmla="*/ 18 w 24"/>
                  <a:gd name="T13" fmla="*/ 0 h 7"/>
                  <a:gd name="T14" fmla="*/ 11 w 24"/>
                  <a:gd name="T15" fmla="*/ 0 h 7"/>
                  <a:gd name="T16" fmla="*/ 6 w 24"/>
                  <a:gd name="T17" fmla="*/ 0 h 7"/>
                  <a:gd name="T18" fmla="*/ 0 w 24"/>
                  <a:gd name="T19" fmla="*/ 3 h 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4" h="7">
                    <a:moveTo>
                      <a:pt x="0" y="3"/>
                    </a:moveTo>
                    <a:lnTo>
                      <a:pt x="0" y="3"/>
                    </a:lnTo>
                    <a:lnTo>
                      <a:pt x="6" y="6"/>
                    </a:lnTo>
                    <a:lnTo>
                      <a:pt x="11" y="7"/>
                    </a:lnTo>
                    <a:lnTo>
                      <a:pt x="18" y="6"/>
                    </a:lnTo>
                    <a:lnTo>
                      <a:pt x="24" y="3"/>
                    </a:lnTo>
                    <a:lnTo>
                      <a:pt x="18" y="0"/>
                    </a:lnTo>
                    <a:lnTo>
                      <a:pt x="11" y="0"/>
                    </a:lnTo>
                    <a:lnTo>
                      <a:pt x="6" y="0"/>
                    </a:lnTo>
                    <a:lnTo>
                      <a:pt x="0" y="3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54" name="Freeform 416"/>
              <p:cNvSpPr/>
              <p:nvPr userDrawn="1"/>
            </p:nvSpPr>
            <p:spPr bwMode="auto">
              <a:xfrm>
                <a:off x="84" y="90"/>
                <a:ext cx="8" cy="2"/>
              </a:xfrm>
              <a:custGeom>
                <a:gdLst>
                  <a:gd name="T0" fmla="*/ 0 w 24"/>
                  <a:gd name="T1" fmla="*/ 3 h 7"/>
                  <a:gd name="T2" fmla="*/ 0 w 24"/>
                  <a:gd name="T3" fmla="*/ 3 h 7"/>
                  <a:gd name="T4" fmla="*/ 6 w 24"/>
                  <a:gd name="T5" fmla="*/ 6 h 7"/>
                  <a:gd name="T6" fmla="*/ 11 w 24"/>
                  <a:gd name="T7" fmla="*/ 7 h 7"/>
                  <a:gd name="T8" fmla="*/ 18 w 24"/>
                  <a:gd name="T9" fmla="*/ 6 h 7"/>
                  <a:gd name="T10" fmla="*/ 24 w 24"/>
                  <a:gd name="T11" fmla="*/ 3 h 7"/>
                  <a:gd name="T12" fmla="*/ 18 w 24"/>
                  <a:gd name="T13" fmla="*/ 0 h 7"/>
                  <a:gd name="T14" fmla="*/ 11 w 24"/>
                  <a:gd name="T15" fmla="*/ 0 h 7"/>
                  <a:gd name="T16" fmla="*/ 6 w 24"/>
                  <a:gd name="T17" fmla="*/ 0 h 7"/>
                  <a:gd name="T18" fmla="*/ 0 w 24"/>
                  <a:gd name="T19" fmla="*/ 3 h 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4" h="7">
                    <a:moveTo>
                      <a:pt x="0" y="3"/>
                    </a:moveTo>
                    <a:lnTo>
                      <a:pt x="0" y="3"/>
                    </a:lnTo>
                    <a:lnTo>
                      <a:pt x="6" y="6"/>
                    </a:lnTo>
                    <a:lnTo>
                      <a:pt x="11" y="7"/>
                    </a:lnTo>
                    <a:lnTo>
                      <a:pt x="18" y="6"/>
                    </a:lnTo>
                    <a:lnTo>
                      <a:pt x="24" y="3"/>
                    </a:lnTo>
                    <a:lnTo>
                      <a:pt x="18" y="0"/>
                    </a:lnTo>
                    <a:lnTo>
                      <a:pt x="11" y="0"/>
                    </a:lnTo>
                    <a:lnTo>
                      <a:pt x="6" y="0"/>
                    </a:lnTo>
                    <a:lnTo>
                      <a:pt x="0" y="3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55" name="Rectangle 417"/>
              <p:cNvSpPr>
                <a:spLocks noChangeArrowheads="1"/>
              </p:cNvSpPr>
              <p:nvPr userDrawn="1"/>
            </p:nvSpPr>
            <p:spPr bwMode="auto">
              <a:xfrm>
                <a:off x="70" y="79"/>
                <a:ext cx="37" cy="1"/>
              </a:xfrm>
              <a:prstGeom prst="rect">
                <a:avLst/>
              </a:pr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 altLang="en-US">
                  <a:solidFill>
                    <a:srgbClr val="595959"/>
                  </a:solidFill>
                </a:endParaRPr>
              </a:p>
            </p:txBody>
          </p:sp>
          <p:sp>
            <p:nvSpPr>
              <p:cNvPr id="13456" name="Rectangle 418"/>
              <p:cNvSpPr>
                <a:spLocks noChangeArrowheads="1"/>
              </p:cNvSpPr>
              <p:nvPr userDrawn="1"/>
            </p:nvSpPr>
            <p:spPr bwMode="auto">
              <a:xfrm>
                <a:off x="70" y="79"/>
                <a:ext cx="37" cy="1"/>
              </a:xfrm>
              <a:prstGeom prst="rect">
                <a:avLst/>
              </a:prstGeom>
              <a:noFill/>
              <a:ln w="0">
                <a:solidFill>
                  <a:srgbClr val="000000"/>
                </a:solidFill>
                <a:miter lim="800000"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 altLang="en-US">
                  <a:solidFill>
                    <a:srgbClr val="595959"/>
                  </a:solidFill>
                </a:endParaRPr>
              </a:p>
            </p:txBody>
          </p:sp>
          <p:sp>
            <p:nvSpPr>
              <p:cNvPr id="13457" name="Freeform 419"/>
              <p:cNvSpPr/>
              <p:nvPr userDrawn="1"/>
            </p:nvSpPr>
            <p:spPr bwMode="auto">
              <a:xfrm>
                <a:off x="76" y="75"/>
                <a:ext cx="3" cy="7"/>
              </a:xfrm>
              <a:custGeom>
                <a:gdLst>
                  <a:gd name="T0" fmla="*/ 0 w 9"/>
                  <a:gd name="T1" fmla="*/ 7 h 22"/>
                  <a:gd name="T2" fmla="*/ 0 w 9"/>
                  <a:gd name="T3" fmla="*/ 16 h 22"/>
                  <a:gd name="T4" fmla="*/ 0 w 9"/>
                  <a:gd name="T5" fmla="*/ 17 h 22"/>
                  <a:gd name="T6" fmla="*/ 1 w 9"/>
                  <a:gd name="T7" fmla="*/ 21 h 22"/>
                  <a:gd name="T8" fmla="*/ 5 w 9"/>
                  <a:gd name="T9" fmla="*/ 22 h 22"/>
                  <a:gd name="T10" fmla="*/ 8 w 9"/>
                  <a:gd name="T11" fmla="*/ 21 h 22"/>
                  <a:gd name="T12" fmla="*/ 9 w 9"/>
                  <a:gd name="T13" fmla="*/ 17 h 22"/>
                  <a:gd name="T14" fmla="*/ 9 w 9"/>
                  <a:gd name="T15" fmla="*/ 16 h 22"/>
                  <a:gd name="T16" fmla="*/ 9 w 9"/>
                  <a:gd name="T17" fmla="*/ 7 h 22"/>
                  <a:gd name="T18" fmla="*/ 9 w 9"/>
                  <a:gd name="T19" fmla="*/ 3 h 22"/>
                  <a:gd name="T20" fmla="*/ 8 w 9"/>
                  <a:gd name="T21" fmla="*/ 1 h 22"/>
                  <a:gd name="T22" fmla="*/ 5 w 9"/>
                  <a:gd name="T23" fmla="*/ 0 h 22"/>
                  <a:gd name="T24" fmla="*/ 4 w 9"/>
                  <a:gd name="T25" fmla="*/ 1 h 22"/>
                  <a:gd name="T26" fmla="*/ 2 w 9"/>
                  <a:gd name="T27" fmla="*/ 1 h 22"/>
                  <a:gd name="T28" fmla="*/ 1 w 9"/>
                  <a:gd name="T29" fmla="*/ 3 h 22"/>
                  <a:gd name="T30" fmla="*/ 0 w 9"/>
                  <a:gd name="T31" fmla="*/ 5 h 22"/>
                  <a:gd name="T32" fmla="*/ 0 w 9"/>
                  <a:gd name="T33" fmla="*/ 7 h 2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9" h="22">
                    <a:moveTo>
                      <a:pt x="0" y="7"/>
                    </a:moveTo>
                    <a:lnTo>
                      <a:pt x="0" y="16"/>
                    </a:lnTo>
                    <a:lnTo>
                      <a:pt x="0" y="17"/>
                    </a:lnTo>
                    <a:lnTo>
                      <a:pt x="1" y="21"/>
                    </a:lnTo>
                    <a:lnTo>
                      <a:pt x="5" y="22"/>
                    </a:lnTo>
                    <a:lnTo>
                      <a:pt x="8" y="21"/>
                    </a:lnTo>
                    <a:lnTo>
                      <a:pt x="9" y="17"/>
                    </a:lnTo>
                    <a:lnTo>
                      <a:pt x="9" y="16"/>
                    </a:lnTo>
                    <a:lnTo>
                      <a:pt x="9" y="7"/>
                    </a:lnTo>
                    <a:lnTo>
                      <a:pt x="9" y="3"/>
                    </a:lnTo>
                    <a:lnTo>
                      <a:pt x="8" y="1"/>
                    </a:lnTo>
                    <a:lnTo>
                      <a:pt x="5" y="0"/>
                    </a:lnTo>
                    <a:lnTo>
                      <a:pt x="4" y="1"/>
                    </a:lnTo>
                    <a:lnTo>
                      <a:pt x="2" y="1"/>
                    </a:lnTo>
                    <a:lnTo>
                      <a:pt x="1" y="3"/>
                    </a:lnTo>
                    <a:lnTo>
                      <a:pt x="0" y="5"/>
                    </a:lnTo>
                    <a:lnTo>
                      <a:pt x="0" y="7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58" name="Freeform 420"/>
              <p:cNvSpPr/>
              <p:nvPr userDrawn="1"/>
            </p:nvSpPr>
            <p:spPr bwMode="auto">
              <a:xfrm>
                <a:off x="87" y="75"/>
                <a:ext cx="3" cy="7"/>
              </a:xfrm>
              <a:custGeom>
                <a:gdLst>
                  <a:gd name="T0" fmla="*/ 0 w 9"/>
                  <a:gd name="T1" fmla="*/ 16 h 22"/>
                  <a:gd name="T2" fmla="*/ 0 w 9"/>
                  <a:gd name="T3" fmla="*/ 17 h 22"/>
                  <a:gd name="T4" fmla="*/ 1 w 9"/>
                  <a:gd name="T5" fmla="*/ 21 h 22"/>
                  <a:gd name="T6" fmla="*/ 5 w 9"/>
                  <a:gd name="T7" fmla="*/ 22 h 22"/>
                  <a:gd name="T8" fmla="*/ 7 w 9"/>
                  <a:gd name="T9" fmla="*/ 21 h 22"/>
                  <a:gd name="T10" fmla="*/ 9 w 9"/>
                  <a:gd name="T11" fmla="*/ 17 h 22"/>
                  <a:gd name="T12" fmla="*/ 9 w 9"/>
                  <a:gd name="T13" fmla="*/ 16 h 22"/>
                  <a:gd name="T14" fmla="*/ 9 w 9"/>
                  <a:gd name="T15" fmla="*/ 7 h 22"/>
                  <a:gd name="T16" fmla="*/ 7 w 9"/>
                  <a:gd name="T17" fmla="*/ 3 h 22"/>
                  <a:gd name="T18" fmla="*/ 6 w 9"/>
                  <a:gd name="T19" fmla="*/ 1 h 22"/>
                  <a:gd name="T20" fmla="*/ 5 w 9"/>
                  <a:gd name="T21" fmla="*/ 0 h 22"/>
                  <a:gd name="T22" fmla="*/ 2 w 9"/>
                  <a:gd name="T23" fmla="*/ 1 h 22"/>
                  <a:gd name="T24" fmla="*/ 1 w 9"/>
                  <a:gd name="T25" fmla="*/ 3 h 22"/>
                  <a:gd name="T26" fmla="*/ 0 w 9"/>
                  <a:gd name="T27" fmla="*/ 4 h 22"/>
                  <a:gd name="T28" fmla="*/ 0 w 9"/>
                  <a:gd name="T29" fmla="*/ 7 h 22"/>
                  <a:gd name="T30" fmla="*/ 0 w 9"/>
                  <a:gd name="T31" fmla="*/ 16 h 2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</a:cxnLst>
                <a:rect l="0" t="0" r="r" b="b"/>
                <a:pathLst>
                  <a:path w="9" h="22">
                    <a:moveTo>
                      <a:pt x="0" y="16"/>
                    </a:moveTo>
                    <a:lnTo>
                      <a:pt x="0" y="17"/>
                    </a:lnTo>
                    <a:lnTo>
                      <a:pt x="1" y="21"/>
                    </a:lnTo>
                    <a:lnTo>
                      <a:pt x="5" y="22"/>
                    </a:lnTo>
                    <a:lnTo>
                      <a:pt x="7" y="21"/>
                    </a:lnTo>
                    <a:lnTo>
                      <a:pt x="9" y="17"/>
                    </a:lnTo>
                    <a:lnTo>
                      <a:pt x="9" y="16"/>
                    </a:lnTo>
                    <a:lnTo>
                      <a:pt x="9" y="7"/>
                    </a:lnTo>
                    <a:lnTo>
                      <a:pt x="7" y="3"/>
                    </a:lnTo>
                    <a:lnTo>
                      <a:pt x="6" y="1"/>
                    </a:lnTo>
                    <a:lnTo>
                      <a:pt x="5" y="0"/>
                    </a:lnTo>
                    <a:lnTo>
                      <a:pt x="2" y="1"/>
                    </a:lnTo>
                    <a:lnTo>
                      <a:pt x="1" y="3"/>
                    </a:lnTo>
                    <a:lnTo>
                      <a:pt x="0" y="4"/>
                    </a:lnTo>
                    <a:lnTo>
                      <a:pt x="0" y="7"/>
                    </a:lnTo>
                    <a:lnTo>
                      <a:pt x="0" y="16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59" name="Freeform 421"/>
              <p:cNvSpPr/>
              <p:nvPr userDrawn="1"/>
            </p:nvSpPr>
            <p:spPr bwMode="auto">
              <a:xfrm>
                <a:off x="98" y="75"/>
                <a:ext cx="3" cy="7"/>
              </a:xfrm>
              <a:custGeom>
                <a:gdLst>
                  <a:gd name="T0" fmla="*/ 0 w 9"/>
                  <a:gd name="T1" fmla="*/ 7 h 22"/>
                  <a:gd name="T2" fmla="*/ 0 w 9"/>
                  <a:gd name="T3" fmla="*/ 16 h 22"/>
                  <a:gd name="T4" fmla="*/ 0 w 9"/>
                  <a:gd name="T5" fmla="*/ 17 h 22"/>
                  <a:gd name="T6" fmla="*/ 1 w 9"/>
                  <a:gd name="T7" fmla="*/ 21 h 22"/>
                  <a:gd name="T8" fmla="*/ 5 w 9"/>
                  <a:gd name="T9" fmla="*/ 22 h 22"/>
                  <a:gd name="T10" fmla="*/ 8 w 9"/>
                  <a:gd name="T11" fmla="*/ 21 h 22"/>
                  <a:gd name="T12" fmla="*/ 9 w 9"/>
                  <a:gd name="T13" fmla="*/ 17 h 22"/>
                  <a:gd name="T14" fmla="*/ 9 w 9"/>
                  <a:gd name="T15" fmla="*/ 16 h 22"/>
                  <a:gd name="T16" fmla="*/ 9 w 9"/>
                  <a:gd name="T17" fmla="*/ 7 h 22"/>
                  <a:gd name="T18" fmla="*/ 8 w 9"/>
                  <a:gd name="T19" fmla="*/ 3 h 22"/>
                  <a:gd name="T20" fmla="*/ 6 w 9"/>
                  <a:gd name="T21" fmla="*/ 1 h 22"/>
                  <a:gd name="T22" fmla="*/ 5 w 9"/>
                  <a:gd name="T23" fmla="*/ 0 h 22"/>
                  <a:gd name="T24" fmla="*/ 3 w 9"/>
                  <a:gd name="T25" fmla="*/ 1 h 22"/>
                  <a:gd name="T26" fmla="*/ 1 w 9"/>
                  <a:gd name="T27" fmla="*/ 3 h 22"/>
                  <a:gd name="T28" fmla="*/ 0 w 9"/>
                  <a:gd name="T29" fmla="*/ 5 h 22"/>
                  <a:gd name="T30" fmla="*/ 0 w 9"/>
                  <a:gd name="T31" fmla="*/ 7 h 2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</a:cxnLst>
                <a:rect l="0" t="0" r="r" b="b"/>
                <a:pathLst>
                  <a:path w="9" h="22">
                    <a:moveTo>
                      <a:pt x="0" y="7"/>
                    </a:moveTo>
                    <a:lnTo>
                      <a:pt x="0" y="16"/>
                    </a:lnTo>
                    <a:lnTo>
                      <a:pt x="0" y="17"/>
                    </a:lnTo>
                    <a:lnTo>
                      <a:pt x="1" y="21"/>
                    </a:lnTo>
                    <a:lnTo>
                      <a:pt x="5" y="22"/>
                    </a:lnTo>
                    <a:lnTo>
                      <a:pt x="8" y="21"/>
                    </a:lnTo>
                    <a:lnTo>
                      <a:pt x="9" y="17"/>
                    </a:lnTo>
                    <a:lnTo>
                      <a:pt x="9" y="16"/>
                    </a:lnTo>
                    <a:lnTo>
                      <a:pt x="9" y="7"/>
                    </a:lnTo>
                    <a:lnTo>
                      <a:pt x="8" y="3"/>
                    </a:lnTo>
                    <a:lnTo>
                      <a:pt x="6" y="1"/>
                    </a:lnTo>
                    <a:lnTo>
                      <a:pt x="5" y="0"/>
                    </a:lnTo>
                    <a:lnTo>
                      <a:pt x="3" y="1"/>
                    </a:lnTo>
                    <a:lnTo>
                      <a:pt x="1" y="3"/>
                    </a:lnTo>
                    <a:lnTo>
                      <a:pt x="0" y="5"/>
                    </a:lnTo>
                    <a:lnTo>
                      <a:pt x="0" y="7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60" name="Rectangle 422"/>
              <p:cNvSpPr>
                <a:spLocks noChangeArrowheads="1"/>
              </p:cNvSpPr>
              <p:nvPr userDrawn="1"/>
            </p:nvSpPr>
            <p:spPr bwMode="auto">
              <a:xfrm>
                <a:off x="75" y="107"/>
                <a:ext cx="3" cy="4"/>
              </a:xfrm>
              <a:prstGeom prst="rect">
                <a:avLst/>
              </a:pr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 altLang="en-US">
                  <a:solidFill>
                    <a:srgbClr val="595959"/>
                  </a:solidFill>
                </a:endParaRPr>
              </a:p>
            </p:txBody>
          </p:sp>
          <p:sp>
            <p:nvSpPr>
              <p:cNvPr id="13461" name="Rectangle 423"/>
              <p:cNvSpPr>
                <a:spLocks noChangeArrowheads="1"/>
              </p:cNvSpPr>
              <p:nvPr userDrawn="1"/>
            </p:nvSpPr>
            <p:spPr bwMode="auto">
              <a:xfrm>
                <a:off x="75" y="112"/>
                <a:ext cx="3" cy="2"/>
              </a:xfrm>
              <a:prstGeom prst="rect">
                <a:avLst/>
              </a:pr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 altLang="en-US">
                  <a:solidFill>
                    <a:srgbClr val="595959"/>
                  </a:solidFill>
                </a:endParaRPr>
              </a:p>
            </p:txBody>
          </p:sp>
          <p:sp>
            <p:nvSpPr>
              <p:cNvPr id="13462" name="Rectangle 424"/>
              <p:cNvSpPr>
                <a:spLocks noChangeArrowheads="1"/>
              </p:cNvSpPr>
              <p:nvPr userDrawn="1"/>
            </p:nvSpPr>
            <p:spPr bwMode="auto">
              <a:xfrm>
                <a:off x="98" y="107"/>
                <a:ext cx="4" cy="4"/>
              </a:xfrm>
              <a:prstGeom prst="rect">
                <a:avLst/>
              </a:pr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 altLang="en-US">
                  <a:solidFill>
                    <a:srgbClr val="595959"/>
                  </a:solidFill>
                </a:endParaRPr>
              </a:p>
            </p:txBody>
          </p:sp>
          <p:sp>
            <p:nvSpPr>
              <p:cNvPr id="13463" name="Rectangle 425"/>
              <p:cNvSpPr>
                <a:spLocks noChangeArrowheads="1"/>
              </p:cNvSpPr>
              <p:nvPr userDrawn="1"/>
            </p:nvSpPr>
            <p:spPr bwMode="auto">
              <a:xfrm>
                <a:off x="98" y="112"/>
                <a:ext cx="4" cy="2"/>
              </a:xfrm>
              <a:prstGeom prst="rect">
                <a:avLst/>
              </a:pr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 altLang="en-US">
                  <a:solidFill>
                    <a:srgbClr val="595959"/>
                  </a:solidFill>
                </a:endParaRPr>
              </a:p>
            </p:txBody>
          </p:sp>
          <p:sp>
            <p:nvSpPr>
              <p:cNvPr id="13464" name="Freeform 426"/>
              <p:cNvSpPr/>
              <p:nvPr userDrawn="1"/>
            </p:nvSpPr>
            <p:spPr bwMode="auto">
              <a:xfrm>
                <a:off x="214" y="20"/>
                <a:ext cx="52" cy="50"/>
              </a:xfrm>
              <a:custGeom>
                <a:gdLst>
                  <a:gd name="T0" fmla="*/ 18 w 157"/>
                  <a:gd name="T1" fmla="*/ 20 h 150"/>
                  <a:gd name="T2" fmla="*/ 17 w 157"/>
                  <a:gd name="T3" fmla="*/ 13 h 150"/>
                  <a:gd name="T4" fmla="*/ 14 w 157"/>
                  <a:gd name="T5" fmla="*/ 7 h 150"/>
                  <a:gd name="T6" fmla="*/ 2 w 157"/>
                  <a:gd name="T7" fmla="*/ 5 h 150"/>
                  <a:gd name="T8" fmla="*/ 0 w 157"/>
                  <a:gd name="T9" fmla="*/ 0 h 150"/>
                  <a:gd name="T10" fmla="*/ 66 w 157"/>
                  <a:gd name="T11" fmla="*/ 0 h 150"/>
                  <a:gd name="T12" fmla="*/ 63 w 157"/>
                  <a:gd name="T13" fmla="*/ 5 h 150"/>
                  <a:gd name="T14" fmla="*/ 52 w 157"/>
                  <a:gd name="T15" fmla="*/ 7 h 150"/>
                  <a:gd name="T16" fmla="*/ 48 w 157"/>
                  <a:gd name="T17" fmla="*/ 13 h 150"/>
                  <a:gd name="T18" fmla="*/ 45 w 157"/>
                  <a:gd name="T19" fmla="*/ 20 h 150"/>
                  <a:gd name="T20" fmla="*/ 46 w 157"/>
                  <a:gd name="T21" fmla="*/ 103 h 150"/>
                  <a:gd name="T22" fmla="*/ 50 w 157"/>
                  <a:gd name="T23" fmla="*/ 120 h 150"/>
                  <a:gd name="T24" fmla="*/ 59 w 157"/>
                  <a:gd name="T25" fmla="*/ 132 h 150"/>
                  <a:gd name="T26" fmla="*/ 76 w 157"/>
                  <a:gd name="T27" fmla="*/ 138 h 150"/>
                  <a:gd name="T28" fmla="*/ 96 w 157"/>
                  <a:gd name="T29" fmla="*/ 138 h 150"/>
                  <a:gd name="T30" fmla="*/ 111 w 157"/>
                  <a:gd name="T31" fmla="*/ 133 h 150"/>
                  <a:gd name="T32" fmla="*/ 122 w 157"/>
                  <a:gd name="T33" fmla="*/ 120 h 150"/>
                  <a:gd name="T34" fmla="*/ 125 w 157"/>
                  <a:gd name="T35" fmla="*/ 103 h 150"/>
                  <a:gd name="T36" fmla="*/ 127 w 157"/>
                  <a:gd name="T37" fmla="*/ 20 h 150"/>
                  <a:gd name="T38" fmla="*/ 125 w 157"/>
                  <a:gd name="T39" fmla="*/ 13 h 150"/>
                  <a:gd name="T40" fmla="*/ 122 w 157"/>
                  <a:gd name="T41" fmla="*/ 7 h 150"/>
                  <a:gd name="T42" fmla="*/ 111 w 157"/>
                  <a:gd name="T43" fmla="*/ 5 h 150"/>
                  <a:gd name="T44" fmla="*/ 107 w 157"/>
                  <a:gd name="T45" fmla="*/ 0 h 150"/>
                  <a:gd name="T46" fmla="*/ 157 w 157"/>
                  <a:gd name="T47" fmla="*/ 0 h 150"/>
                  <a:gd name="T48" fmla="*/ 153 w 157"/>
                  <a:gd name="T49" fmla="*/ 5 h 150"/>
                  <a:gd name="T50" fmla="*/ 144 w 157"/>
                  <a:gd name="T51" fmla="*/ 7 h 150"/>
                  <a:gd name="T52" fmla="*/ 141 w 157"/>
                  <a:gd name="T53" fmla="*/ 13 h 150"/>
                  <a:gd name="T54" fmla="*/ 140 w 157"/>
                  <a:gd name="T55" fmla="*/ 20 h 150"/>
                  <a:gd name="T56" fmla="*/ 138 w 157"/>
                  <a:gd name="T57" fmla="*/ 105 h 150"/>
                  <a:gd name="T58" fmla="*/ 129 w 157"/>
                  <a:gd name="T59" fmla="*/ 129 h 150"/>
                  <a:gd name="T60" fmla="*/ 114 w 157"/>
                  <a:gd name="T61" fmla="*/ 143 h 150"/>
                  <a:gd name="T62" fmla="*/ 93 w 157"/>
                  <a:gd name="T63" fmla="*/ 150 h 150"/>
                  <a:gd name="T64" fmla="*/ 67 w 157"/>
                  <a:gd name="T65" fmla="*/ 150 h 150"/>
                  <a:gd name="T66" fmla="*/ 44 w 157"/>
                  <a:gd name="T67" fmla="*/ 143 h 150"/>
                  <a:gd name="T68" fmla="*/ 28 w 157"/>
                  <a:gd name="T69" fmla="*/ 130 h 150"/>
                  <a:gd name="T70" fmla="*/ 19 w 157"/>
                  <a:gd name="T71" fmla="*/ 111 h 150"/>
                  <a:gd name="T72" fmla="*/ 18 w 157"/>
                  <a:gd name="T73" fmla="*/ 20 h 15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</a:cxnLst>
                <a:rect l="0" t="0" r="r" b="b"/>
                <a:pathLst>
                  <a:path w="157" h="150">
                    <a:moveTo>
                      <a:pt x="18" y="20"/>
                    </a:moveTo>
                    <a:lnTo>
                      <a:pt x="18" y="20"/>
                    </a:lnTo>
                    <a:lnTo>
                      <a:pt x="18" y="15"/>
                    </a:lnTo>
                    <a:lnTo>
                      <a:pt x="17" y="13"/>
                    </a:lnTo>
                    <a:lnTo>
                      <a:pt x="15" y="9"/>
                    </a:lnTo>
                    <a:lnTo>
                      <a:pt x="14" y="7"/>
                    </a:lnTo>
                    <a:lnTo>
                      <a:pt x="9" y="6"/>
                    </a:lnTo>
                    <a:lnTo>
                      <a:pt x="2" y="5"/>
                    </a:lnTo>
                    <a:lnTo>
                      <a:pt x="0" y="5"/>
                    </a:lnTo>
                    <a:lnTo>
                      <a:pt x="0" y="0"/>
                    </a:lnTo>
                    <a:lnTo>
                      <a:pt x="33" y="0"/>
                    </a:lnTo>
                    <a:lnTo>
                      <a:pt x="66" y="0"/>
                    </a:lnTo>
                    <a:lnTo>
                      <a:pt x="66" y="5"/>
                    </a:lnTo>
                    <a:lnTo>
                      <a:pt x="63" y="5"/>
                    </a:lnTo>
                    <a:lnTo>
                      <a:pt x="57" y="6"/>
                    </a:lnTo>
                    <a:lnTo>
                      <a:pt x="52" y="7"/>
                    </a:lnTo>
                    <a:lnTo>
                      <a:pt x="49" y="9"/>
                    </a:lnTo>
                    <a:lnTo>
                      <a:pt x="48" y="13"/>
                    </a:lnTo>
                    <a:lnTo>
                      <a:pt x="46" y="15"/>
                    </a:lnTo>
                    <a:lnTo>
                      <a:pt x="45" y="20"/>
                    </a:lnTo>
                    <a:lnTo>
                      <a:pt x="45" y="94"/>
                    </a:lnTo>
                    <a:lnTo>
                      <a:pt x="46" y="103"/>
                    </a:lnTo>
                    <a:lnTo>
                      <a:pt x="48" y="112"/>
                    </a:lnTo>
                    <a:lnTo>
                      <a:pt x="50" y="120"/>
                    </a:lnTo>
                    <a:lnTo>
                      <a:pt x="54" y="127"/>
                    </a:lnTo>
                    <a:lnTo>
                      <a:pt x="59" y="132"/>
                    </a:lnTo>
                    <a:lnTo>
                      <a:pt x="67" y="137"/>
                    </a:lnTo>
                    <a:lnTo>
                      <a:pt x="76" y="138"/>
                    </a:lnTo>
                    <a:lnTo>
                      <a:pt x="87" y="140"/>
                    </a:lnTo>
                    <a:lnTo>
                      <a:pt x="96" y="138"/>
                    </a:lnTo>
                    <a:lnTo>
                      <a:pt x="105" y="137"/>
                    </a:lnTo>
                    <a:lnTo>
                      <a:pt x="111" y="133"/>
                    </a:lnTo>
                    <a:lnTo>
                      <a:pt x="116" y="127"/>
                    </a:lnTo>
                    <a:lnTo>
                      <a:pt x="122" y="120"/>
                    </a:lnTo>
                    <a:lnTo>
                      <a:pt x="124" y="112"/>
                    </a:lnTo>
                    <a:lnTo>
                      <a:pt x="125" y="103"/>
                    </a:lnTo>
                    <a:lnTo>
                      <a:pt x="127" y="93"/>
                    </a:lnTo>
                    <a:lnTo>
                      <a:pt x="127" y="20"/>
                    </a:lnTo>
                    <a:lnTo>
                      <a:pt x="125" y="15"/>
                    </a:lnTo>
                    <a:lnTo>
                      <a:pt x="125" y="13"/>
                    </a:lnTo>
                    <a:lnTo>
                      <a:pt x="123" y="9"/>
                    </a:lnTo>
                    <a:lnTo>
                      <a:pt x="122" y="7"/>
                    </a:lnTo>
                    <a:lnTo>
                      <a:pt x="116" y="6"/>
                    </a:lnTo>
                    <a:lnTo>
                      <a:pt x="111" y="5"/>
                    </a:lnTo>
                    <a:lnTo>
                      <a:pt x="107" y="5"/>
                    </a:lnTo>
                    <a:lnTo>
                      <a:pt x="107" y="0"/>
                    </a:lnTo>
                    <a:lnTo>
                      <a:pt x="132" y="0"/>
                    </a:lnTo>
                    <a:lnTo>
                      <a:pt x="157" y="0"/>
                    </a:lnTo>
                    <a:lnTo>
                      <a:pt x="157" y="5"/>
                    </a:lnTo>
                    <a:lnTo>
                      <a:pt x="153" y="5"/>
                    </a:lnTo>
                    <a:lnTo>
                      <a:pt x="149" y="6"/>
                    </a:lnTo>
                    <a:lnTo>
                      <a:pt x="144" y="7"/>
                    </a:lnTo>
                    <a:lnTo>
                      <a:pt x="142" y="9"/>
                    </a:lnTo>
                    <a:lnTo>
                      <a:pt x="141" y="13"/>
                    </a:lnTo>
                    <a:lnTo>
                      <a:pt x="140" y="15"/>
                    </a:lnTo>
                    <a:lnTo>
                      <a:pt x="140" y="20"/>
                    </a:lnTo>
                    <a:lnTo>
                      <a:pt x="140" y="89"/>
                    </a:lnTo>
                    <a:lnTo>
                      <a:pt x="138" y="105"/>
                    </a:lnTo>
                    <a:lnTo>
                      <a:pt x="135" y="119"/>
                    </a:lnTo>
                    <a:lnTo>
                      <a:pt x="129" y="129"/>
                    </a:lnTo>
                    <a:lnTo>
                      <a:pt x="123" y="137"/>
                    </a:lnTo>
                    <a:lnTo>
                      <a:pt x="114" y="143"/>
                    </a:lnTo>
                    <a:lnTo>
                      <a:pt x="105" y="147"/>
                    </a:lnTo>
                    <a:lnTo>
                      <a:pt x="93" y="150"/>
                    </a:lnTo>
                    <a:lnTo>
                      <a:pt x="81" y="150"/>
                    </a:lnTo>
                    <a:lnTo>
                      <a:pt x="67" y="150"/>
                    </a:lnTo>
                    <a:lnTo>
                      <a:pt x="55" y="147"/>
                    </a:lnTo>
                    <a:lnTo>
                      <a:pt x="44" y="143"/>
                    </a:lnTo>
                    <a:lnTo>
                      <a:pt x="35" y="138"/>
                    </a:lnTo>
                    <a:lnTo>
                      <a:pt x="28" y="130"/>
                    </a:lnTo>
                    <a:lnTo>
                      <a:pt x="23" y="121"/>
                    </a:lnTo>
                    <a:lnTo>
                      <a:pt x="19" y="111"/>
                    </a:lnTo>
                    <a:lnTo>
                      <a:pt x="18" y="98"/>
                    </a:lnTo>
                    <a:lnTo>
                      <a:pt x="18" y="20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65" name="Freeform 427"/>
              <p:cNvSpPr/>
              <p:nvPr userDrawn="1"/>
            </p:nvSpPr>
            <p:spPr bwMode="auto">
              <a:xfrm>
                <a:off x="273" y="20"/>
                <a:ext cx="57" cy="50"/>
              </a:xfrm>
              <a:custGeom>
                <a:gdLst>
                  <a:gd name="T0" fmla="*/ 137 w 171"/>
                  <a:gd name="T1" fmla="*/ 106 h 150"/>
                  <a:gd name="T2" fmla="*/ 139 w 171"/>
                  <a:gd name="T3" fmla="*/ 105 h 150"/>
                  <a:gd name="T4" fmla="*/ 139 w 171"/>
                  <a:gd name="T5" fmla="*/ 26 h 150"/>
                  <a:gd name="T6" fmla="*/ 137 w 171"/>
                  <a:gd name="T7" fmla="*/ 19 h 150"/>
                  <a:gd name="T8" fmla="*/ 136 w 171"/>
                  <a:gd name="T9" fmla="*/ 15 h 150"/>
                  <a:gd name="T10" fmla="*/ 134 w 171"/>
                  <a:gd name="T11" fmla="*/ 11 h 150"/>
                  <a:gd name="T12" fmla="*/ 131 w 171"/>
                  <a:gd name="T13" fmla="*/ 9 h 150"/>
                  <a:gd name="T14" fmla="*/ 126 w 171"/>
                  <a:gd name="T15" fmla="*/ 6 h 150"/>
                  <a:gd name="T16" fmla="*/ 119 w 171"/>
                  <a:gd name="T17" fmla="*/ 5 h 150"/>
                  <a:gd name="T18" fmla="*/ 115 w 171"/>
                  <a:gd name="T19" fmla="*/ 5 h 150"/>
                  <a:gd name="T20" fmla="*/ 115 w 171"/>
                  <a:gd name="T21" fmla="*/ 0 h 150"/>
                  <a:gd name="T22" fmla="*/ 145 w 171"/>
                  <a:gd name="T23" fmla="*/ 0 h 150"/>
                  <a:gd name="T24" fmla="*/ 171 w 171"/>
                  <a:gd name="T25" fmla="*/ 0 h 150"/>
                  <a:gd name="T26" fmla="*/ 171 w 171"/>
                  <a:gd name="T27" fmla="*/ 5 h 150"/>
                  <a:gd name="T28" fmla="*/ 167 w 171"/>
                  <a:gd name="T29" fmla="*/ 5 h 150"/>
                  <a:gd name="T30" fmla="*/ 161 w 171"/>
                  <a:gd name="T31" fmla="*/ 6 h 150"/>
                  <a:gd name="T32" fmla="*/ 158 w 171"/>
                  <a:gd name="T33" fmla="*/ 7 h 150"/>
                  <a:gd name="T34" fmla="*/ 154 w 171"/>
                  <a:gd name="T35" fmla="*/ 10 h 150"/>
                  <a:gd name="T36" fmla="*/ 153 w 171"/>
                  <a:gd name="T37" fmla="*/ 13 h 150"/>
                  <a:gd name="T38" fmla="*/ 150 w 171"/>
                  <a:gd name="T39" fmla="*/ 18 h 150"/>
                  <a:gd name="T40" fmla="*/ 149 w 171"/>
                  <a:gd name="T41" fmla="*/ 24 h 150"/>
                  <a:gd name="T42" fmla="*/ 149 w 171"/>
                  <a:gd name="T43" fmla="*/ 32 h 150"/>
                  <a:gd name="T44" fmla="*/ 149 w 171"/>
                  <a:gd name="T45" fmla="*/ 129 h 150"/>
                  <a:gd name="T46" fmla="*/ 149 w 171"/>
                  <a:gd name="T47" fmla="*/ 140 h 150"/>
                  <a:gd name="T48" fmla="*/ 150 w 171"/>
                  <a:gd name="T49" fmla="*/ 150 h 150"/>
                  <a:gd name="T50" fmla="*/ 141 w 171"/>
                  <a:gd name="T51" fmla="*/ 150 h 150"/>
                  <a:gd name="T52" fmla="*/ 32 w 171"/>
                  <a:gd name="T53" fmla="*/ 28 h 150"/>
                  <a:gd name="T54" fmla="*/ 32 w 171"/>
                  <a:gd name="T55" fmla="*/ 116 h 150"/>
                  <a:gd name="T56" fmla="*/ 34 w 171"/>
                  <a:gd name="T57" fmla="*/ 128 h 150"/>
                  <a:gd name="T58" fmla="*/ 35 w 171"/>
                  <a:gd name="T59" fmla="*/ 132 h 150"/>
                  <a:gd name="T60" fmla="*/ 36 w 171"/>
                  <a:gd name="T61" fmla="*/ 136 h 150"/>
                  <a:gd name="T62" fmla="*/ 39 w 171"/>
                  <a:gd name="T63" fmla="*/ 138 h 150"/>
                  <a:gd name="T64" fmla="*/ 43 w 171"/>
                  <a:gd name="T65" fmla="*/ 140 h 150"/>
                  <a:gd name="T66" fmla="*/ 47 w 171"/>
                  <a:gd name="T67" fmla="*/ 141 h 150"/>
                  <a:gd name="T68" fmla="*/ 53 w 171"/>
                  <a:gd name="T69" fmla="*/ 141 h 150"/>
                  <a:gd name="T70" fmla="*/ 56 w 171"/>
                  <a:gd name="T71" fmla="*/ 141 h 150"/>
                  <a:gd name="T72" fmla="*/ 56 w 171"/>
                  <a:gd name="T73" fmla="*/ 147 h 150"/>
                  <a:gd name="T74" fmla="*/ 29 w 171"/>
                  <a:gd name="T75" fmla="*/ 146 h 150"/>
                  <a:gd name="T76" fmla="*/ 0 w 171"/>
                  <a:gd name="T77" fmla="*/ 147 h 150"/>
                  <a:gd name="T78" fmla="*/ 0 w 171"/>
                  <a:gd name="T79" fmla="*/ 141 h 150"/>
                  <a:gd name="T80" fmla="*/ 3 w 171"/>
                  <a:gd name="T81" fmla="*/ 141 h 150"/>
                  <a:gd name="T82" fmla="*/ 8 w 171"/>
                  <a:gd name="T83" fmla="*/ 141 h 150"/>
                  <a:gd name="T84" fmla="*/ 12 w 171"/>
                  <a:gd name="T85" fmla="*/ 140 h 150"/>
                  <a:gd name="T86" fmla="*/ 16 w 171"/>
                  <a:gd name="T87" fmla="*/ 137 h 150"/>
                  <a:gd name="T88" fmla="*/ 18 w 171"/>
                  <a:gd name="T89" fmla="*/ 133 h 150"/>
                  <a:gd name="T90" fmla="*/ 19 w 171"/>
                  <a:gd name="T91" fmla="*/ 129 h 150"/>
                  <a:gd name="T92" fmla="*/ 21 w 171"/>
                  <a:gd name="T93" fmla="*/ 125 h 150"/>
                  <a:gd name="T94" fmla="*/ 22 w 171"/>
                  <a:gd name="T95" fmla="*/ 114 h 150"/>
                  <a:gd name="T96" fmla="*/ 22 w 171"/>
                  <a:gd name="T97" fmla="*/ 24 h 150"/>
                  <a:gd name="T98" fmla="*/ 22 w 171"/>
                  <a:gd name="T99" fmla="*/ 20 h 150"/>
                  <a:gd name="T100" fmla="*/ 21 w 171"/>
                  <a:gd name="T101" fmla="*/ 16 h 150"/>
                  <a:gd name="T102" fmla="*/ 18 w 171"/>
                  <a:gd name="T103" fmla="*/ 13 h 150"/>
                  <a:gd name="T104" fmla="*/ 16 w 171"/>
                  <a:gd name="T105" fmla="*/ 10 h 150"/>
                  <a:gd name="T106" fmla="*/ 9 w 171"/>
                  <a:gd name="T107" fmla="*/ 6 h 150"/>
                  <a:gd name="T108" fmla="*/ 3 w 171"/>
                  <a:gd name="T109" fmla="*/ 5 h 150"/>
                  <a:gd name="T110" fmla="*/ 0 w 171"/>
                  <a:gd name="T111" fmla="*/ 5 h 150"/>
                  <a:gd name="T112" fmla="*/ 0 w 171"/>
                  <a:gd name="T113" fmla="*/ 0 h 150"/>
                  <a:gd name="T114" fmla="*/ 25 w 171"/>
                  <a:gd name="T115" fmla="*/ 0 h 150"/>
                  <a:gd name="T116" fmla="*/ 43 w 171"/>
                  <a:gd name="T117" fmla="*/ 0 h 150"/>
                  <a:gd name="T118" fmla="*/ 137 w 171"/>
                  <a:gd name="T119" fmla="*/ 106 h 15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171" h="150">
                    <a:moveTo>
                      <a:pt x="137" y="106"/>
                    </a:moveTo>
                    <a:lnTo>
                      <a:pt x="139" y="105"/>
                    </a:lnTo>
                    <a:lnTo>
                      <a:pt x="139" y="26"/>
                    </a:lnTo>
                    <a:lnTo>
                      <a:pt x="137" y="19"/>
                    </a:lnTo>
                    <a:lnTo>
                      <a:pt x="136" y="15"/>
                    </a:lnTo>
                    <a:lnTo>
                      <a:pt x="134" y="11"/>
                    </a:lnTo>
                    <a:lnTo>
                      <a:pt x="131" y="9"/>
                    </a:lnTo>
                    <a:lnTo>
                      <a:pt x="126" y="6"/>
                    </a:lnTo>
                    <a:lnTo>
                      <a:pt x="119" y="5"/>
                    </a:lnTo>
                    <a:lnTo>
                      <a:pt x="115" y="5"/>
                    </a:lnTo>
                    <a:lnTo>
                      <a:pt x="115" y="0"/>
                    </a:lnTo>
                    <a:lnTo>
                      <a:pt x="145" y="0"/>
                    </a:lnTo>
                    <a:lnTo>
                      <a:pt x="171" y="0"/>
                    </a:lnTo>
                    <a:lnTo>
                      <a:pt x="171" y="5"/>
                    </a:lnTo>
                    <a:lnTo>
                      <a:pt x="167" y="5"/>
                    </a:lnTo>
                    <a:lnTo>
                      <a:pt x="161" y="6"/>
                    </a:lnTo>
                    <a:lnTo>
                      <a:pt x="158" y="7"/>
                    </a:lnTo>
                    <a:lnTo>
                      <a:pt x="154" y="10"/>
                    </a:lnTo>
                    <a:lnTo>
                      <a:pt x="153" y="13"/>
                    </a:lnTo>
                    <a:lnTo>
                      <a:pt x="150" y="18"/>
                    </a:lnTo>
                    <a:lnTo>
                      <a:pt x="149" y="24"/>
                    </a:lnTo>
                    <a:lnTo>
                      <a:pt x="149" y="32"/>
                    </a:lnTo>
                    <a:lnTo>
                      <a:pt x="149" y="129"/>
                    </a:lnTo>
                    <a:lnTo>
                      <a:pt x="149" y="140"/>
                    </a:lnTo>
                    <a:lnTo>
                      <a:pt x="150" y="150"/>
                    </a:lnTo>
                    <a:lnTo>
                      <a:pt x="141" y="150"/>
                    </a:lnTo>
                    <a:lnTo>
                      <a:pt x="32" y="28"/>
                    </a:lnTo>
                    <a:lnTo>
                      <a:pt x="32" y="116"/>
                    </a:lnTo>
                    <a:lnTo>
                      <a:pt x="34" y="128"/>
                    </a:lnTo>
                    <a:lnTo>
                      <a:pt x="35" y="132"/>
                    </a:lnTo>
                    <a:lnTo>
                      <a:pt x="36" y="136"/>
                    </a:lnTo>
                    <a:lnTo>
                      <a:pt x="39" y="138"/>
                    </a:lnTo>
                    <a:lnTo>
                      <a:pt x="43" y="140"/>
                    </a:lnTo>
                    <a:lnTo>
                      <a:pt x="47" y="141"/>
                    </a:lnTo>
                    <a:lnTo>
                      <a:pt x="53" y="141"/>
                    </a:lnTo>
                    <a:lnTo>
                      <a:pt x="56" y="141"/>
                    </a:lnTo>
                    <a:lnTo>
                      <a:pt x="56" y="147"/>
                    </a:lnTo>
                    <a:lnTo>
                      <a:pt x="29" y="146"/>
                    </a:lnTo>
                    <a:lnTo>
                      <a:pt x="0" y="147"/>
                    </a:lnTo>
                    <a:lnTo>
                      <a:pt x="0" y="141"/>
                    </a:lnTo>
                    <a:lnTo>
                      <a:pt x="3" y="141"/>
                    </a:lnTo>
                    <a:lnTo>
                      <a:pt x="8" y="141"/>
                    </a:lnTo>
                    <a:lnTo>
                      <a:pt x="12" y="140"/>
                    </a:lnTo>
                    <a:lnTo>
                      <a:pt x="16" y="137"/>
                    </a:lnTo>
                    <a:lnTo>
                      <a:pt x="18" y="133"/>
                    </a:lnTo>
                    <a:lnTo>
                      <a:pt x="19" y="129"/>
                    </a:lnTo>
                    <a:lnTo>
                      <a:pt x="21" y="125"/>
                    </a:lnTo>
                    <a:lnTo>
                      <a:pt x="22" y="114"/>
                    </a:lnTo>
                    <a:lnTo>
                      <a:pt x="22" y="24"/>
                    </a:lnTo>
                    <a:lnTo>
                      <a:pt x="22" y="20"/>
                    </a:lnTo>
                    <a:lnTo>
                      <a:pt x="21" y="16"/>
                    </a:lnTo>
                    <a:lnTo>
                      <a:pt x="18" y="13"/>
                    </a:lnTo>
                    <a:lnTo>
                      <a:pt x="16" y="10"/>
                    </a:lnTo>
                    <a:lnTo>
                      <a:pt x="9" y="6"/>
                    </a:lnTo>
                    <a:lnTo>
                      <a:pt x="3" y="5"/>
                    </a:lnTo>
                    <a:lnTo>
                      <a:pt x="0" y="5"/>
                    </a:lnTo>
                    <a:lnTo>
                      <a:pt x="0" y="0"/>
                    </a:lnTo>
                    <a:lnTo>
                      <a:pt x="25" y="0"/>
                    </a:lnTo>
                    <a:lnTo>
                      <a:pt x="43" y="0"/>
                    </a:lnTo>
                    <a:lnTo>
                      <a:pt x="137" y="106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66" name="Freeform 428"/>
              <p:cNvSpPr/>
              <p:nvPr userDrawn="1"/>
            </p:nvSpPr>
            <p:spPr bwMode="auto">
              <a:xfrm>
                <a:off x="337" y="19"/>
                <a:ext cx="22" cy="50"/>
              </a:xfrm>
              <a:custGeom>
                <a:gdLst>
                  <a:gd name="T0" fmla="*/ 0 w 65"/>
                  <a:gd name="T1" fmla="*/ 143 h 149"/>
                  <a:gd name="T2" fmla="*/ 4 w 65"/>
                  <a:gd name="T3" fmla="*/ 143 h 149"/>
                  <a:gd name="T4" fmla="*/ 9 w 65"/>
                  <a:gd name="T5" fmla="*/ 143 h 149"/>
                  <a:gd name="T6" fmla="*/ 14 w 65"/>
                  <a:gd name="T7" fmla="*/ 140 h 149"/>
                  <a:gd name="T8" fmla="*/ 17 w 65"/>
                  <a:gd name="T9" fmla="*/ 139 h 149"/>
                  <a:gd name="T10" fmla="*/ 18 w 65"/>
                  <a:gd name="T11" fmla="*/ 138 h 149"/>
                  <a:gd name="T12" fmla="*/ 20 w 65"/>
                  <a:gd name="T13" fmla="*/ 134 h 149"/>
                  <a:gd name="T14" fmla="*/ 20 w 65"/>
                  <a:gd name="T15" fmla="*/ 131 h 149"/>
                  <a:gd name="T16" fmla="*/ 20 w 65"/>
                  <a:gd name="T17" fmla="*/ 20 h 149"/>
                  <a:gd name="T18" fmla="*/ 20 w 65"/>
                  <a:gd name="T19" fmla="*/ 16 h 149"/>
                  <a:gd name="T20" fmla="*/ 18 w 65"/>
                  <a:gd name="T21" fmla="*/ 13 h 149"/>
                  <a:gd name="T22" fmla="*/ 17 w 65"/>
                  <a:gd name="T23" fmla="*/ 11 h 149"/>
                  <a:gd name="T24" fmla="*/ 14 w 65"/>
                  <a:gd name="T25" fmla="*/ 9 h 149"/>
                  <a:gd name="T26" fmla="*/ 9 w 65"/>
                  <a:gd name="T27" fmla="*/ 8 h 149"/>
                  <a:gd name="T28" fmla="*/ 4 w 65"/>
                  <a:gd name="T29" fmla="*/ 7 h 149"/>
                  <a:gd name="T30" fmla="*/ 0 w 65"/>
                  <a:gd name="T31" fmla="*/ 7 h 149"/>
                  <a:gd name="T32" fmla="*/ 0 w 65"/>
                  <a:gd name="T33" fmla="*/ 0 h 149"/>
                  <a:gd name="T34" fmla="*/ 33 w 65"/>
                  <a:gd name="T35" fmla="*/ 2 h 149"/>
                  <a:gd name="T36" fmla="*/ 65 w 65"/>
                  <a:gd name="T37" fmla="*/ 0 h 149"/>
                  <a:gd name="T38" fmla="*/ 65 w 65"/>
                  <a:gd name="T39" fmla="*/ 7 h 149"/>
                  <a:gd name="T40" fmla="*/ 62 w 65"/>
                  <a:gd name="T41" fmla="*/ 7 h 149"/>
                  <a:gd name="T42" fmla="*/ 57 w 65"/>
                  <a:gd name="T43" fmla="*/ 8 h 149"/>
                  <a:gd name="T44" fmla="*/ 52 w 65"/>
                  <a:gd name="T45" fmla="*/ 9 h 149"/>
                  <a:gd name="T46" fmla="*/ 49 w 65"/>
                  <a:gd name="T47" fmla="*/ 11 h 149"/>
                  <a:gd name="T48" fmla="*/ 48 w 65"/>
                  <a:gd name="T49" fmla="*/ 13 h 149"/>
                  <a:gd name="T50" fmla="*/ 47 w 65"/>
                  <a:gd name="T51" fmla="*/ 16 h 149"/>
                  <a:gd name="T52" fmla="*/ 47 w 65"/>
                  <a:gd name="T53" fmla="*/ 20 h 149"/>
                  <a:gd name="T54" fmla="*/ 47 w 65"/>
                  <a:gd name="T55" fmla="*/ 131 h 149"/>
                  <a:gd name="T56" fmla="*/ 47 w 65"/>
                  <a:gd name="T57" fmla="*/ 134 h 149"/>
                  <a:gd name="T58" fmla="*/ 48 w 65"/>
                  <a:gd name="T59" fmla="*/ 138 h 149"/>
                  <a:gd name="T60" fmla="*/ 49 w 65"/>
                  <a:gd name="T61" fmla="*/ 139 h 149"/>
                  <a:gd name="T62" fmla="*/ 52 w 65"/>
                  <a:gd name="T63" fmla="*/ 140 h 149"/>
                  <a:gd name="T64" fmla="*/ 57 w 65"/>
                  <a:gd name="T65" fmla="*/ 143 h 149"/>
                  <a:gd name="T66" fmla="*/ 62 w 65"/>
                  <a:gd name="T67" fmla="*/ 143 h 149"/>
                  <a:gd name="T68" fmla="*/ 65 w 65"/>
                  <a:gd name="T69" fmla="*/ 143 h 149"/>
                  <a:gd name="T70" fmla="*/ 65 w 65"/>
                  <a:gd name="T71" fmla="*/ 149 h 149"/>
                  <a:gd name="T72" fmla="*/ 33 w 65"/>
                  <a:gd name="T73" fmla="*/ 148 h 149"/>
                  <a:gd name="T74" fmla="*/ 0 w 65"/>
                  <a:gd name="T75" fmla="*/ 149 h 149"/>
                  <a:gd name="T76" fmla="*/ 0 w 65"/>
                  <a:gd name="T77" fmla="*/ 143 h 14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</a:cxnLst>
                <a:rect l="0" t="0" r="r" b="b"/>
                <a:pathLst>
                  <a:path w="65" h="149">
                    <a:moveTo>
                      <a:pt x="0" y="143"/>
                    </a:moveTo>
                    <a:lnTo>
                      <a:pt x="4" y="143"/>
                    </a:lnTo>
                    <a:lnTo>
                      <a:pt x="9" y="143"/>
                    </a:lnTo>
                    <a:lnTo>
                      <a:pt x="14" y="140"/>
                    </a:lnTo>
                    <a:lnTo>
                      <a:pt x="17" y="139"/>
                    </a:lnTo>
                    <a:lnTo>
                      <a:pt x="18" y="138"/>
                    </a:lnTo>
                    <a:lnTo>
                      <a:pt x="20" y="134"/>
                    </a:lnTo>
                    <a:lnTo>
                      <a:pt x="20" y="131"/>
                    </a:lnTo>
                    <a:lnTo>
                      <a:pt x="20" y="20"/>
                    </a:lnTo>
                    <a:lnTo>
                      <a:pt x="20" y="16"/>
                    </a:lnTo>
                    <a:lnTo>
                      <a:pt x="18" y="13"/>
                    </a:lnTo>
                    <a:lnTo>
                      <a:pt x="17" y="11"/>
                    </a:lnTo>
                    <a:lnTo>
                      <a:pt x="14" y="9"/>
                    </a:lnTo>
                    <a:lnTo>
                      <a:pt x="9" y="8"/>
                    </a:lnTo>
                    <a:lnTo>
                      <a:pt x="4" y="7"/>
                    </a:lnTo>
                    <a:lnTo>
                      <a:pt x="0" y="7"/>
                    </a:lnTo>
                    <a:lnTo>
                      <a:pt x="0" y="0"/>
                    </a:lnTo>
                    <a:lnTo>
                      <a:pt x="33" y="2"/>
                    </a:lnTo>
                    <a:lnTo>
                      <a:pt x="65" y="0"/>
                    </a:lnTo>
                    <a:lnTo>
                      <a:pt x="65" y="7"/>
                    </a:lnTo>
                    <a:lnTo>
                      <a:pt x="62" y="7"/>
                    </a:lnTo>
                    <a:lnTo>
                      <a:pt x="57" y="8"/>
                    </a:lnTo>
                    <a:lnTo>
                      <a:pt x="52" y="9"/>
                    </a:lnTo>
                    <a:lnTo>
                      <a:pt x="49" y="11"/>
                    </a:lnTo>
                    <a:lnTo>
                      <a:pt x="48" y="13"/>
                    </a:lnTo>
                    <a:lnTo>
                      <a:pt x="47" y="16"/>
                    </a:lnTo>
                    <a:lnTo>
                      <a:pt x="47" y="20"/>
                    </a:lnTo>
                    <a:lnTo>
                      <a:pt x="47" y="131"/>
                    </a:lnTo>
                    <a:lnTo>
                      <a:pt x="47" y="134"/>
                    </a:lnTo>
                    <a:lnTo>
                      <a:pt x="48" y="138"/>
                    </a:lnTo>
                    <a:lnTo>
                      <a:pt x="49" y="139"/>
                    </a:lnTo>
                    <a:lnTo>
                      <a:pt x="52" y="140"/>
                    </a:lnTo>
                    <a:lnTo>
                      <a:pt x="57" y="143"/>
                    </a:lnTo>
                    <a:lnTo>
                      <a:pt x="62" y="143"/>
                    </a:lnTo>
                    <a:lnTo>
                      <a:pt x="65" y="143"/>
                    </a:lnTo>
                    <a:lnTo>
                      <a:pt x="65" y="149"/>
                    </a:lnTo>
                    <a:lnTo>
                      <a:pt x="33" y="148"/>
                    </a:lnTo>
                    <a:lnTo>
                      <a:pt x="0" y="149"/>
                    </a:lnTo>
                    <a:lnTo>
                      <a:pt x="0" y="143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67" name="Freeform 429"/>
              <p:cNvSpPr/>
              <p:nvPr userDrawn="1"/>
            </p:nvSpPr>
            <p:spPr bwMode="auto">
              <a:xfrm>
                <a:off x="362" y="19"/>
                <a:ext cx="50" cy="51"/>
              </a:xfrm>
              <a:custGeom>
                <a:gdLst>
                  <a:gd name="T0" fmla="*/ 64 w 151"/>
                  <a:gd name="T1" fmla="*/ 7 h 152"/>
                  <a:gd name="T2" fmla="*/ 59 w 151"/>
                  <a:gd name="T3" fmla="*/ 7 h 152"/>
                  <a:gd name="T4" fmla="*/ 55 w 151"/>
                  <a:gd name="T5" fmla="*/ 8 h 152"/>
                  <a:gd name="T6" fmla="*/ 51 w 151"/>
                  <a:gd name="T7" fmla="*/ 9 h 152"/>
                  <a:gd name="T8" fmla="*/ 48 w 151"/>
                  <a:gd name="T9" fmla="*/ 11 h 152"/>
                  <a:gd name="T10" fmla="*/ 48 w 151"/>
                  <a:gd name="T11" fmla="*/ 13 h 152"/>
                  <a:gd name="T12" fmla="*/ 50 w 151"/>
                  <a:gd name="T13" fmla="*/ 20 h 152"/>
                  <a:gd name="T14" fmla="*/ 86 w 151"/>
                  <a:gd name="T15" fmla="*/ 114 h 152"/>
                  <a:gd name="T16" fmla="*/ 87 w 151"/>
                  <a:gd name="T17" fmla="*/ 114 h 152"/>
                  <a:gd name="T18" fmla="*/ 121 w 151"/>
                  <a:gd name="T19" fmla="*/ 26 h 152"/>
                  <a:gd name="T20" fmla="*/ 124 w 151"/>
                  <a:gd name="T21" fmla="*/ 18 h 152"/>
                  <a:gd name="T22" fmla="*/ 124 w 151"/>
                  <a:gd name="T23" fmla="*/ 15 h 152"/>
                  <a:gd name="T24" fmla="*/ 122 w 151"/>
                  <a:gd name="T25" fmla="*/ 11 h 152"/>
                  <a:gd name="T26" fmla="*/ 120 w 151"/>
                  <a:gd name="T27" fmla="*/ 8 h 152"/>
                  <a:gd name="T28" fmla="*/ 114 w 151"/>
                  <a:gd name="T29" fmla="*/ 8 h 152"/>
                  <a:gd name="T30" fmla="*/ 109 w 151"/>
                  <a:gd name="T31" fmla="*/ 7 h 152"/>
                  <a:gd name="T32" fmla="*/ 107 w 151"/>
                  <a:gd name="T33" fmla="*/ 7 h 152"/>
                  <a:gd name="T34" fmla="*/ 107 w 151"/>
                  <a:gd name="T35" fmla="*/ 0 h 152"/>
                  <a:gd name="T36" fmla="*/ 131 w 151"/>
                  <a:gd name="T37" fmla="*/ 2 h 152"/>
                  <a:gd name="T38" fmla="*/ 151 w 151"/>
                  <a:gd name="T39" fmla="*/ 0 h 152"/>
                  <a:gd name="T40" fmla="*/ 151 w 151"/>
                  <a:gd name="T41" fmla="*/ 7 h 152"/>
                  <a:gd name="T42" fmla="*/ 148 w 151"/>
                  <a:gd name="T43" fmla="*/ 7 h 152"/>
                  <a:gd name="T44" fmla="*/ 146 w 151"/>
                  <a:gd name="T45" fmla="*/ 8 h 152"/>
                  <a:gd name="T46" fmla="*/ 143 w 151"/>
                  <a:gd name="T47" fmla="*/ 8 h 152"/>
                  <a:gd name="T48" fmla="*/ 139 w 151"/>
                  <a:gd name="T49" fmla="*/ 11 h 152"/>
                  <a:gd name="T50" fmla="*/ 137 w 151"/>
                  <a:gd name="T51" fmla="*/ 15 h 152"/>
                  <a:gd name="T52" fmla="*/ 91 w 151"/>
                  <a:gd name="T53" fmla="*/ 131 h 152"/>
                  <a:gd name="T54" fmla="*/ 82 w 151"/>
                  <a:gd name="T55" fmla="*/ 152 h 152"/>
                  <a:gd name="T56" fmla="*/ 74 w 151"/>
                  <a:gd name="T57" fmla="*/ 152 h 152"/>
                  <a:gd name="T58" fmla="*/ 20 w 151"/>
                  <a:gd name="T59" fmla="*/ 20 h 152"/>
                  <a:gd name="T60" fmla="*/ 17 w 151"/>
                  <a:gd name="T61" fmla="*/ 13 h 152"/>
                  <a:gd name="T62" fmla="*/ 13 w 151"/>
                  <a:gd name="T63" fmla="*/ 9 h 152"/>
                  <a:gd name="T64" fmla="*/ 8 w 151"/>
                  <a:gd name="T65" fmla="*/ 8 h 152"/>
                  <a:gd name="T66" fmla="*/ 2 w 151"/>
                  <a:gd name="T67" fmla="*/ 7 h 152"/>
                  <a:gd name="T68" fmla="*/ 0 w 151"/>
                  <a:gd name="T69" fmla="*/ 7 h 152"/>
                  <a:gd name="T70" fmla="*/ 0 w 151"/>
                  <a:gd name="T71" fmla="*/ 0 h 152"/>
                  <a:gd name="T72" fmla="*/ 33 w 151"/>
                  <a:gd name="T73" fmla="*/ 2 h 152"/>
                  <a:gd name="T74" fmla="*/ 64 w 151"/>
                  <a:gd name="T75" fmla="*/ 0 h 152"/>
                  <a:gd name="T76" fmla="*/ 64 w 151"/>
                  <a:gd name="T77" fmla="*/ 7 h 15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</a:cxnLst>
                <a:rect l="0" t="0" r="r" b="b"/>
                <a:pathLst>
                  <a:path w="151" h="152">
                    <a:moveTo>
                      <a:pt x="64" y="7"/>
                    </a:moveTo>
                    <a:lnTo>
                      <a:pt x="59" y="7"/>
                    </a:lnTo>
                    <a:lnTo>
                      <a:pt x="55" y="8"/>
                    </a:lnTo>
                    <a:lnTo>
                      <a:pt x="51" y="9"/>
                    </a:lnTo>
                    <a:lnTo>
                      <a:pt x="48" y="11"/>
                    </a:lnTo>
                    <a:lnTo>
                      <a:pt x="48" y="13"/>
                    </a:lnTo>
                    <a:lnTo>
                      <a:pt x="50" y="20"/>
                    </a:lnTo>
                    <a:lnTo>
                      <a:pt x="86" y="114"/>
                    </a:lnTo>
                    <a:lnTo>
                      <a:pt x="87" y="114"/>
                    </a:lnTo>
                    <a:lnTo>
                      <a:pt x="121" y="26"/>
                    </a:lnTo>
                    <a:lnTo>
                      <a:pt x="124" y="18"/>
                    </a:lnTo>
                    <a:lnTo>
                      <a:pt x="124" y="15"/>
                    </a:lnTo>
                    <a:lnTo>
                      <a:pt x="122" y="11"/>
                    </a:lnTo>
                    <a:lnTo>
                      <a:pt x="120" y="8"/>
                    </a:lnTo>
                    <a:lnTo>
                      <a:pt x="114" y="8"/>
                    </a:lnTo>
                    <a:lnTo>
                      <a:pt x="109" y="7"/>
                    </a:lnTo>
                    <a:lnTo>
                      <a:pt x="107" y="7"/>
                    </a:lnTo>
                    <a:lnTo>
                      <a:pt x="107" y="0"/>
                    </a:lnTo>
                    <a:lnTo>
                      <a:pt x="131" y="2"/>
                    </a:lnTo>
                    <a:lnTo>
                      <a:pt x="151" y="0"/>
                    </a:lnTo>
                    <a:lnTo>
                      <a:pt x="151" y="7"/>
                    </a:lnTo>
                    <a:lnTo>
                      <a:pt x="148" y="7"/>
                    </a:lnTo>
                    <a:lnTo>
                      <a:pt x="146" y="8"/>
                    </a:lnTo>
                    <a:lnTo>
                      <a:pt x="143" y="8"/>
                    </a:lnTo>
                    <a:lnTo>
                      <a:pt x="139" y="11"/>
                    </a:lnTo>
                    <a:lnTo>
                      <a:pt x="137" y="15"/>
                    </a:lnTo>
                    <a:lnTo>
                      <a:pt x="91" y="131"/>
                    </a:lnTo>
                    <a:lnTo>
                      <a:pt x="82" y="152"/>
                    </a:lnTo>
                    <a:lnTo>
                      <a:pt x="74" y="152"/>
                    </a:lnTo>
                    <a:lnTo>
                      <a:pt x="20" y="20"/>
                    </a:lnTo>
                    <a:lnTo>
                      <a:pt x="17" y="13"/>
                    </a:lnTo>
                    <a:lnTo>
                      <a:pt x="13" y="9"/>
                    </a:lnTo>
                    <a:lnTo>
                      <a:pt x="8" y="8"/>
                    </a:lnTo>
                    <a:lnTo>
                      <a:pt x="2" y="7"/>
                    </a:lnTo>
                    <a:lnTo>
                      <a:pt x="0" y="7"/>
                    </a:lnTo>
                    <a:lnTo>
                      <a:pt x="0" y="0"/>
                    </a:lnTo>
                    <a:lnTo>
                      <a:pt x="33" y="2"/>
                    </a:lnTo>
                    <a:lnTo>
                      <a:pt x="64" y="0"/>
                    </a:lnTo>
                    <a:lnTo>
                      <a:pt x="64" y="7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68" name="Freeform 430"/>
              <p:cNvSpPr/>
              <p:nvPr userDrawn="1"/>
            </p:nvSpPr>
            <p:spPr bwMode="auto">
              <a:xfrm>
                <a:off x="415" y="19"/>
                <a:ext cx="41" cy="50"/>
              </a:xfrm>
              <a:custGeom>
                <a:gdLst>
                  <a:gd name="T0" fmla="*/ 4 w 122"/>
                  <a:gd name="T1" fmla="*/ 143 h 149"/>
                  <a:gd name="T2" fmla="*/ 14 w 122"/>
                  <a:gd name="T3" fmla="*/ 140 h 149"/>
                  <a:gd name="T4" fmla="*/ 18 w 122"/>
                  <a:gd name="T5" fmla="*/ 138 h 149"/>
                  <a:gd name="T6" fmla="*/ 19 w 122"/>
                  <a:gd name="T7" fmla="*/ 131 h 149"/>
                  <a:gd name="T8" fmla="*/ 18 w 122"/>
                  <a:gd name="T9" fmla="*/ 16 h 149"/>
                  <a:gd name="T10" fmla="*/ 15 w 122"/>
                  <a:gd name="T11" fmla="*/ 11 h 149"/>
                  <a:gd name="T12" fmla="*/ 9 w 122"/>
                  <a:gd name="T13" fmla="*/ 8 h 149"/>
                  <a:gd name="T14" fmla="*/ 0 w 122"/>
                  <a:gd name="T15" fmla="*/ 7 h 149"/>
                  <a:gd name="T16" fmla="*/ 53 w 122"/>
                  <a:gd name="T17" fmla="*/ 2 h 149"/>
                  <a:gd name="T18" fmla="*/ 107 w 122"/>
                  <a:gd name="T19" fmla="*/ 17 h 149"/>
                  <a:gd name="T20" fmla="*/ 101 w 122"/>
                  <a:gd name="T21" fmla="*/ 35 h 149"/>
                  <a:gd name="T22" fmla="*/ 98 w 122"/>
                  <a:gd name="T23" fmla="*/ 21 h 149"/>
                  <a:gd name="T24" fmla="*/ 93 w 122"/>
                  <a:gd name="T25" fmla="*/ 15 h 149"/>
                  <a:gd name="T26" fmla="*/ 83 w 122"/>
                  <a:gd name="T27" fmla="*/ 11 h 149"/>
                  <a:gd name="T28" fmla="*/ 47 w 122"/>
                  <a:gd name="T29" fmla="*/ 11 h 149"/>
                  <a:gd name="T30" fmla="*/ 71 w 122"/>
                  <a:gd name="T31" fmla="*/ 66 h 149"/>
                  <a:gd name="T32" fmla="*/ 79 w 122"/>
                  <a:gd name="T33" fmla="*/ 65 h 149"/>
                  <a:gd name="T34" fmla="*/ 84 w 122"/>
                  <a:gd name="T35" fmla="*/ 61 h 149"/>
                  <a:gd name="T36" fmla="*/ 88 w 122"/>
                  <a:gd name="T37" fmla="*/ 47 h 149"/>
                  <a:gd name="T38" fmla="*/ 94 w 122"/>
                  <a:gd name="T39" fmla="*/ 72 h 149"/>
                  <a:gd name="T40" fmla="*/ 88 w 122"/>
                  <a:gd name="T41" fmla="*/ 97 h 149"/>
                  <a:gd name="T42" fmla="*/ 85 w 122"/>
                  <a:gd name="T43" fmla="*/ 82 h 149"/>
                  <a:gd name="T44" fmla="*/ 80 w 122"/>
                  <a:gd name="T45" fmla="*/ 78 h 149"/>
                  <a:gd name="T46" fmla="*/ 71 w 122"/>
                  <a:gd name="T47" fmla="*/ 77 h 149"/>
                  <a:gd name="T48" fmla="*/ 47 w 122"/>
                  <a:gd name="T49" fmla="*/ 126 h 149"/>
                  <a:gd name="T50" fmla="*/ 48 w 122"/>
                  <a:gd name="T51" fmla="*/ 134 h 149"/>
                  <a:gd name="T52" fmla="*/ 54 w 122"/>
                  <a:gd name="T53" fmla="*/ 138 h 149"/>
                  <a:gd name="T54" fmla="*/ 72 w 122"/>
                  <a:gd name="T55" fmla="*/ 140 h 149"/>
                  <a:gd name="T56" fmla="*/ 96 w 122"/>
                  <a:gd name="T57" fmla="*/ 138 h 149"/>
                  <a:gd name="T58" fmla="*/ 105 w 122"/>
                  <a:gd name="T59" fmla="*/ 132 h 149"/>
                  <a:gd name="T60" fmla="*/ 113 w 122"/>
                  <a:gd name="T61" fmla="*/ 122 h 149"/>
                  <a:gd name="T62" fmla="*/ 122 w 122"/>
                  <a:gd name="T63" fmla="*/ 116 h 149"/>
                  <a:gd name="T64" fmla="*/ 57 w 122"/>
                  <a:gd name="T65" fmla="*/ 148 h 149"/>
                  <a:gd name="T66" fmla="*/ 0 w 122"/>
                  <a:gd name="T67" fmla="*/ 143 h 14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</a:cxnLst>
                <a:rect l="0" t="0" r="r" b="b"/>
                <a:pathLst>
                  <a:path w="122" h="149">
                    <a:moveTo>
                      <a:pt x="0" y="143"/>
                    </a:moveTo>
                    <a:lnTo>
                      <a:pt x="4" y="143"/>
                    </a:lnTo>
                    <a:lnTo>
                      <a:pt x="9" y="143"/>
                    </a:lnTo>
                    <a:lnTo>
                      <a:pt x="14" y="140"/>
                    </a:lnTo>
                    <a:lnTo>
                      <a:pt x="15" y="139"/>
                    </a:lnTo>
                    <a:lnTo>
                      <a:pt x="18" y="138"/>
                    </a:lnTo>
                    <a:lnTo>
                      <a:pt x="18" y="134"/>
                    </a:lnTo>
                    <a:lnTo>
                      <a:pt x="19" y="131"/>
                    </a:lnTo>
                    <a:lnTo>
                      <a:pt x="19" y="20"/>
                    </a:lnTo>
                    <a:lnTo>
                      <a:pt x="18" y="16"/>
                    </a:lnTo>
                    <a:lnTo>
                      <a:pt x="18" y="13"/>
                    </a:lnTo>
                    <a:lnTo>
                      <a:pt x="15" y="11"/>
                    </a:lnTo>
                    <a:lnTo>
                      <a:pt x="14" y="9"/>
                    </a:lnTo>
                    <a:lnTo>
                      <a:pt x="9" y="8"/>
                    </a:lnTo>
                    <a:lnTo>
                      <a:pt x="4" y="7"/>
                    </a:lnTo>
                    <a:lnTo>
                      <a:pt x="0" y="7"/>
                    </a:lnTo>
                    <a:lnTo>
                      <a:pt x="0" y="0"/>
                    </a:lnTo>
                    <a:lnTo>
                      <a:pt x="53" y="2"/>
                    </a:lnTo>
                    <a:lnTo>
                      <a:pt x="107" y="0"/>
                    </a:lnTo>
                    <a:lnTo>
                      <a:pt x="107" y="17"/>
                    </a:lnTo>
                    <a:lnTo>
                      <a:pt x="107" y="34"/>
                    </a:lnTo>
                    <a:lnTo>
                      <a:pt x="101" y="35"/>
                    </a:lnTo>
                    <a:lnTo>
                      <a:pt x="100" y="25"/>
                    </a:lnTo>
                    <a:lnTo>
                      <a:pt x="98" y="21"/>
                    </a:lnTo>
                    <a:lnTo>
                      <a:pt x="97" y="17"/>
                    </a:lnTo>
                    <a:lnTo>
                      <a:pt x="93" y="15"/>
                    </a:lnTo>
                    <a:lnTo>
                      <a:pt x="89" y="12"/>
                    </a:lnTo>
                    <a:lnTo>
                      <a:pt x="83" y="11"/>
                    </a:lnTo>
                    <a:lnTo>
                      <a:pt x="75" y="11"/>
                    </a:lnTo>
                    <a:lnTo>
                      <a:pt x="47" y="11"/>
                    </a:lnTo>
                    <a:lnTo>
                      <a:pt x="47" y="66"/>
                    </a:lnTo>
                    <a:lnTo>
                      <a:pt x="71" y="66"/>
                    </a:lnTo>
                    <a:lnTo>
                      <a:pt x="76" y="65"/>
                    </a:lnTo>
                    <a:lnTo>
                      <a:pt x="79" y="65"/>
                    </a:lnTo>
                    <a:lnTo>
                      <a:pt x="82" y="62"/>
                    </a:lnTo>
                    <a:lnTo>
                      <a:pt x="84" y="61"/>
                    </a:lnTo>
                    <a:lnTo>
                      <a:pt x="87" y="55"/>
                    </a:lnTo>
                    <a:lnTo>
                      <a:pt x="88" y="47"/>
                    </a:lnTo>
                    <a:lnTo>
                      <a:pt x="94" y="47"/>
                    </a:lnTo>
                    <a:lnTo>
                      <a:pt x="94" y="72"/>
                    </a:lnTo>
                    <a:lnTo>
                      <a:pt x="94" y="96"/>
                    </a:lnTo>
                    <a:lnTo>
                      <a:pt x="88" y="97"/>
                    </a:lnTo>
                    <a:lnTo>
                      <a:pt x="87" y="88"/>
                    </a:lnTo>
                    <a:lnTo>
                      <a:pt x="85" y="82"/>
                    </a:lnTo>
                    <a:lnTo>
                      <a:pt x="83" y="79"/>
                    </a:lnTo>
                    <a:lnTo>
                      <a:pt x="80" y="78"/>
                    </a:lnTo>
                    <a:lnTo>
                      <a:pt x="76" y="77"/>
                    </a:lnTo>
                    <a:lnTo>
                      <a:pt x="71" y="77"/>
                    </a:lnTo>
                    <a:lnTo>
                      <a:pt x="47" y="77"/>
                    </a:lnTo>
                    <a:lnTo>
                      <a:pt x="47" y="126"/>
                    </a:lnTo>
                    <a:lnTo>
                      <a:pt x="47" y="131"/>
                    </a:lnTo>
                    <a:lnTo>
                      <a:pt x="48" y="134"/>
                    </a:lnTo>
                    <a:lnTo>
                      <a:pt x="50" y="136"/>
                    </a:lnTo>
                    <a:lnTo>
                      <a:pt x="54" y="138"/>
                    </a:lnTo>
                    <a:lnTo>
                      <a:pt x="62" y="139"/>
                    </a:lnTo>
                    <a:lnTo>
                      <a:pt x="72" y="140"/>
                    </a:lnTo>
                    <a:lnTo>
                      <a:pt x="88" y="139"/>
                    </a:lnTo>
                    <a:lnTo>
                      <a:pt x="96" y="138"/>
                    </a:lnTo>
                    <a:lnTo>
                      <a:pt x="101" y="136"/>
                    </a:lnTo>
                    <a:lnTo>
                      <a:pt x="105" y="132"/>
                    </a:lnTo>
                    <a:lnTo>
                      <a:pt x="109" y="129"/>
                    </a:lnTo>
                    <a:lnTo>
                      <a:pt x="113" y="122"/>
                    </a:lnTo>
                    <a:lnTo>
                      <a:pt x="115" y="114"/>
                    </a:lnTo>
                    <a:lnTo>
                      <a:pt x="122" y="116"/>
                    </a:lnTo>
                    <a:lnTo>
                      <a:pt x="114" y="149"/>
                    </a:lnTo>
                    <a:lnTo>
                      <a:pt x="57" y="148"/>
                    </a:lnTo>
                    <a:lnTo>
                      <a:pt x="0" y="149"/>
                    </a:lnTo>
                    <a:lnTo>
                      <a:pt x="0" y="143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69" name="Freeform 431"/>
              <p:cNvSpPr>
                <a:spLocks noEditPoints="1"/>
              </p:cNvSpPr>
              <p:nvPr userDrawn="1"/>
            </p:nvSpPr>
            <p:spPr bwMode="auto">
              <a:xfrm>
                <a:off x="462" y="20"/>
                <a:ext cx="48" cy="49"/>
              </a:xfrm>
              <a:custGeom>
                <a:gdLst>
                  <a:gd name="T0" fmla="*/ 18 w 144"/>
                  <a:gd name="T1" fmla="*/ 22 h 147"/>
                  <a:gd name="T2" fmla="*/ 17 w 144"/>
                  <a:gd name="T3" fmla="*/ 13 h 147"/>
                  <a:gd name="T4" fmla="*/ 13 w 144"/>
                  <a:gd name="T5" fmla="*/ 7 h 147"/>
                  <a:gd name="T6" fmla="*/ 4 w 144"/>
                  <a:gd name="T7" fmla="*/ 5 h 147"/>
                  <a:gd name="T8" fmla="*/ 0 w 144"/>
                  <a:gd name="T9" fmla="*/ 0 h 147"/>
                  <a:gd name="T10" fmla="*/ 66 w 144"/>
                  <a:gd name="T11" fmla="*/ 0 h 147"/>
                  <a:gd name="T12" fmla="*/ 85 w 144"/>
                  <a:gd name="T13" fmla="*/ 1 h 147"/>
                  <a:gd name="T14" fmla="*/ 102 w 144"/>
                  <a:gd name="T15" fmla="*/ 6 h 147"/>
                  <a:gd name="T16" fmla="*/ 113 w 144"/>
                  <a:gd name="T17" fmla="*/ 18 h 147"/>
                  <a:gd name="T18" fmla="*/ 117 w 144"/>
                  <a:gd name="T19" fmla="*/ 36 h 147"/>
                  <a:gd name="T20" fmla="*/ 115 w 144"/>
                  <a:gd name="T21" fmla="*/ 49 h 147"/>
                  <a:gd name="T22" fmla="*/ 109 w 144"/>
                  <a:gd name="T23" fmla="*/ 59 h 147"/>
                  <a:gd name="T24" fmla="*/ 100 w 144"/>
                  <a:gd name="T25" fmla="*/ 68 h 147"/>
                  <a:gd name="T26" fmla="*/ 124 w 144"/>
                  <a:gd name="T27" fmla="*/ 128 h 147"/>
                  <a:gd name="T28" fmla="*/ 132 w 144"/>
                  <a:gd name="T29" fmla="*/ 137 h 147"/>
                  <a:gd name="T30" fmla="*/ 144 w 144"/>
                  <a:gd name="T31" fmla="*/ 141 h 147"/>
                  <a:gd name="T32" fmla="*/ 123 w 144"/>
                  <a:gd name="T33" fmla="*/ 146 h 147"/>
                  <a:gd name="T34" fmla="*/ 92 w 144"/>
                  <a:gd name="T35" fmla="*/ 130 h 147"/>
                  <a:gd name="T36" fmla="*/ 59 w 144"/>
                  <a:gd name="T37" fmla="*/ 79 h 147"/>
                  <a:gd name="T38" fmla="*/ 45 w 144"/>
                  <a:gd name="T39" fmla="*/ 124 h 147"/>
                  <a:gd name="T40" fmla="*/ 47 w 144"/>
                  <a:gd name="T41" fmla="*/ 133 h 147"/>
                  <a:gd name="T42" fmla="*/ 50 w 144"/>
                  <a:gd name="T43" fmla="*/ 138 h 147"/>
                  <a:gd name="T44" fmla="*/ 63 w 144"/>
                  <a:gd name="T45" fmla="*/ 141 h 147"/>
                  <a:gd name="T46" fmla="*/ 67 w 144"/>
                  <a:gd name="T47" fmla="*/ 147 h 147"/>
                  <a:gd name="T48" fmla="*/ 0 w 144"/>
                  <a:gd name="T49" fmla="*/ 147 h 147"/>
                  <a:gd name="T50" fmla="*/ 4 w 144"/>
                  <a:gd name="T51" fmla="*/ 141 h 147"/>
                  <a:gd name="T52" fmla="*/ 14 w 144"/>
                  <a:gd name="T53" fmla="*/ 138 h 147"/>
                  <a:gd name="T54" fmla="*/ 18 w 144"/>
                  <a:gd name="T55" fmla="*/ 129 h 147"/>
                  <a:gd name="T56" fmla="*/ 45 w 144"/>
                  <a:gd name="T57" fmla="*/ 71 h 147"/>
                  <a:gd name="T58" fmla="*/ 63 w 144"/>
                  <a:gd name="T59" fmla="*/ 71 h 147"/>
                  <a:gd name="T60" fmla="*/ 75 w 144"/>
                  <a:gd name="T61" fmla="*/ 67 h 147"/>
                  <a:gd name="T62" fmla="*/ 84 w 144"/>
                  <a:gd name="T63" fmla="*/ 59 h 147"/>
                  <a:gd name="T64" fmla="*/ 88 w 144"/>
                  <a:gd name="T65" fmla="*/ 46 h 147"/>
                  <a:gd name="T66" fmla="*/ 88 w 144"/>
                  <a:gd name="T67" fmla="*/ 31 h 147"/>
                  <a:gd name="T68" fmla="*/ 84 w 144"/>
                  <a:gd name="T69" fmla="*/ 19 h 147"/>
                  <a:gd name="T70" fmla="*/ 75 w 144"/>
                  <a:gd name="T71" fmla="*/ 11 h 147"/>
                  <a:gd name="T72" fmla="*/ 65 w 144"/>
                  <a:gd name="T73" fmla="*/ 7 h 147"/>
                  <a:gd name="T74" fmla="*/ 45 w 144"/>
                  <a:gd name="T75" fmla="*/ 7 h 14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144" h="147">
                    <a:moveTo>
                      <a:pt x="18" y="22"/>
                    </a:moveTo>
                    <a:lnTo>
                      <a:pt x="18" y="22"/>
                    </a:lnTo>
                    <a:lnTo>
                      <a:pt x="18" y="16"/>
                    </a:lnTo>
                    <a:lnTo>
                      <a:pt x="17" y="13"/>
                    </a:lnTo>
                    <a:lnTo>
                      <a:pt x="15" y="10"/>
                    </a:lnTo>
                    <a:lnTo>
                      <a:pt x="13" y="7"/>
                    </a:lnTo>
                    <a:lnTo>
                      <a:pt x="9" y="6"/>
                    </a:lnTo>
                    <a:lnTo>
                      <a:pt x="4" y="5"/>
                    </a:lnTo>
                    <a:lnTo>
                      <a:pt x="0" y="5"/>
                    </a:lnTo>
                    <a:lnTo>
                      <a:pt x="0" y="0"/>
                    </a:lnTo>
                    <a:lnTo>
                      <a:pt x="32" y="0"/>
                    </a:lnTo>
                    <a:lnTo>
                      <a:pt x="66" y="0"/>
                    </a:lnTo>
                    <a:lnTo>
                      <a:pt x="76" y="0"/>
                    </a:lnTo>
                    <a:lnTo>
                      <a:pt x="85" y="1"/>
                    </a:lnTo>
                    <a:lnTo>
                      <a:pt x="94" y="2"/>
                    </a:lnTo>
                    <a:lnTo>
                      <a:pt x="102" y="6"/>
                    </a:lnTo>
                    <a:lnTo>
                      <a:pt x="107" y="11"/>
                    </a:lnTo>
                    <a:lnTo>
                      <a:pt x="113" y="18"/>
                    </a:lnTo>
                    <a:lnTo>
                      <a:pt x="117" y="26"/>
                    </a:lnTo>
                    <a:lnTo>
                      <a:pt x="117" y="36"/>
                    </a:lnTo>
                    <a:lnTo>
                      <a:pt x="117" y="44"/>
                    </a:lnTo>
                    <a:lnTo>
                      <a:pt x="115" y="49"/>
                    </a:lnTo>
                    <a:lnTo>
                      <a:pt x="113" y="55"/>
                    </a:lnTo>
                    <a:lnTo>
                      <a:pt x="109" y="59"/>
                    </a:lnTo>
                    <a:lnTo>
                      <a:pt x="104" y="64"/>
                    </a:lnTo>
                    <a:lnTo>
                      <a:pt x="100" y="68"/>
                    </a:lnTo>
                    <a:lnTo>
                      <a:pt x="88" y="73"/>
                    </a:lnTo>
                    <a:lnTo>
                      <a:pt x="124" y="128"/>
                    </a:lnTo>
                    <a:lnTo>
                      <a:pt x="128" y="133"/>
                    </a:lnTo>
                    <a:lnTo>
                      <a:pt x="132" y="137"/>
                    </a:lnTo>
                    <a:lnTo>
                      <a:pt x="137" y="140"/>
                    </a:lnTo>
                    <a:lnTo>
                      <a:pt x="144" y="141"/>
                    </a:lnTo>
                    <a:lnTo>
                      <a:pt x="144" y="147"/>
                    </a:lnTo>
                    <a:lnTo>
                      <a:pt x="123" y="146"/>
                    </a:lnTo>
                    <a:lnTo>
                      <a:pt x="104" y="147"/>
                    </a:lnTo>
                    <a:lnTo>
                      <a:pt x="92" y="130"/>
                    </a:lnTo>
                    <a:lnTo>
                      <a:pt x="80" y="114"/>
                    </a:lnTo>
                    <a:lnTo>
                      <a:pt x="59" y="79"/>
                    </a:lnTo>
                    <a:lnTo>
                      <a:pt x="45" y="79"/>
                    </a:lnTo>
                    <a:lnTo>
                      <a:pt x="45" y="124"/>
                    </a:lnTo>
                    <a:lnTo>
                      <a:pt x="45" y="129"/>
                    </a:lnTo>
                    <a:lnTo>
                      <a:pt x="47" y="133"/>
                    </a:lnTo>
                    <a:lnTo>
                      <a:pt x="48" y="137"/>
                    </a:lnTo>
                    <a:lnTo>
                      <a:pt x="50" y="138"/>
                    </a:lnTo>
                    <a:lnTo>
                      <a:pt x="56" y="141"/>
                    </a:lnTo>
                    <a:lnTo>
                      <a:pt x="63" y="141"/>
                    </a:lnTo>
                    <a:lnTo>
                      <a:pt x="67" y="141"/>
                    </a:lnTo>
                    <a:lnTo>
                      <a:pt x="67" y="147"/>
                    </a:lnTo>
                    <a:lnTo>
                      <a:pt x="30" y="146"/>
                    </a:lnTo>
                    <a:lnTo>
                      <a:pt x="0" y="147"/>
                    </a:lnTo>
                    <a:lnTo>
                      <a:pt x="0" y="141"/>
                    </a:lnTo>
                    <a:lnTo>
                      <a:pt x="4" y="141"/>
                    </a:lnTo>
                    <a:lnTo>
                      <a:pt x="9" y="140"/>
                    </a:lnTo>
                    <a:lnTo>
                      <a:pt x="14" y="138"/>
                    </a:lnTo>
                    <a:lnTo>
                      <a:pt x="17" y="134"/>
                    </a:lnTo>
                    <a:lnTo>
                      <a:pt x="18" y="129"/>
                    </a:lnTo>
                    <a:lnTo>
                      <a:pt x="18" y="22"/>
                    </a:lnTo>
                    <a:close/>
                    <a:moveTo>
                      <a:pt x="45" y="71"/>
                    </a:moveTo>
                    <a:lnTo>
                      <a:pt x="56" y="71"/>
                    </a:lnTo>
                    <a:lnTo>
                      <a:pt x="63" y="71"/>
                    </a:lnTo>
                    <a:lnTo>
                      <a:pt x="70" y="70"/>
                    </a:lnTo>
                    <a:lnTo>
                      <a:pt x="75" y="67"/>
                    </a:lnTo>
                    <a:lnTo>
                      <a:pt x="80" y="63"/>
                    </a:lnTo>
                    <a:lnTo>
                      <a:pt x="84" y="59"/>
                    </a:lnTo>
                    <a:lnTo>
                      <a:pt x="87" y="53"/>
                    </a:lnTo>
                    <a:lnTo>
                      <a:pt x="88" y="46"/>
                    </a:lnTo>
                    <a:lnTo>
                      <a:pt x="88" y="37"/>
                    </a:lnTo>
                    <a:lnTo>
                      <a:pt x="88" y="31"/>
                    </a:lnTo>
                    <a:lnTo>
                      <a:pt x="87" y="24"/>
                    </a:lnTo>
                    <a:lnTo>
                      <a:pt x="84" y="19"/>
                    </a:lnTo>
                    <a:lnTo>
                      <a:pt x="80" y="15"/>
                    </a:lnTo>
                    <a:lnTo>
                      <a:pt x="75" y="11"/>
                    </a:lnTo>
                    <a:lnTo>
                      <a:pt x="70" y="9"/>
                    </a:lnTo>
                    <a:lnTo>
                      <a:pt x="65" y="7"/>
                    </a:lnTo>
                    <a:lnTo>
                      <a:pt x="57" y="6"/>
                    </a:lnTo>
                    <a:lnTo>
                      <a:pt x="45" y="7"/>
                    </a:lnTo>
                    <a:lnTo>
                      <a:pt x="45" y="71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70" name="Freeform 432"/>
              <p:cNvSpPr/>
              <p:nvPr userDrawn="1"/>
            </p:nvSpPr>
            <p:spPr bwMode="auto">
              <a:xfrm>
                <a:off x="514" y="19"/>
                <a:ext cx="30" cy="51"/>
              </a:xfrm>
              <a:custGeom>
                <a:gdLst>
                  <a:gd name="T0" fmla="*/ 76 w 88"/>
                  <a:gd name="T1" fmla="*/ 35 h 154"/>
                  <a:gd name="T2" fmla="*/ 71 w 88"/>
                  <a:gd name="T3" fmla="*/ 19 h 154"/>
                  <a:gd name="T4" fmla="*/ 65 w 88"/>
                  <a:gd name="T5" fmla="*/ 13 h 154"/>
                  <a:gd name="T6" fmla="*/ 55 w 88"/>
                  <a:gd name="T7" fmla="*/ 7 h 154"/>
                  <a:gd name="T8" fmla="*/ 45 w 88"/>
                  <a:gd name="T9" fmla="*/ 7 h 154"/>
                  <a:gd name="T10" fmla="*/ 35 w 88"/>
                  <a:gd name="T11" fmla="*/ 11 h 154"/>
                  <a:gd name="T12" fmla="*/ 28 w 88"/>
                  <a:gd name="T13" fmla="*/ 18 h 154"/>
                  <a:gd name="T14" fmla="*/ 24 w 88"/>
                  <a:gd name="T15" fmla="*/ 28 h 154"/>
                  <a:gd name="T16" fmla="*/ 26 w 88"/>
                  <a:gd name="T17" fmla="*/ 40 h 154"/>
                  <a:gd name="T18" fmla="*/ 31 w 88"/>
                  <a:gd name="T19" fmla="*/ 50 h 154"/>
                  <a:gd name="T20" fmla="*/ 45 w 88"/>
                  <a:gd name="T21" fmla="*/ 61 h 154"/>
                  <a:gd name="T22" fmla="*/ 68 w 88"/>
                  <a:gd name="T23" fmla="*/ 72 h 154"/>
                  <a:gd name="T24" fmla="*/ 79 w 88"/>
                  <a:gd name="T25" fmla="*/ 81 h 154"/>
                  <a:gd name="T26" fmla="*/ 85 w 88"/>
                  <a:gd name="T27" fmla="*/ 93 h 154"/>
                  <a:gd name="T28" fmla="*/ 88 w 88"/>
                  <a:gd name="T29" fmla="*/ 110 h 154"/>
                  <a:gd name="T30" fmla="*/ 84 w 88"/>
                  <a:gd name="T31" fmla="*/ 129 h 154"/>
                  <a:gd name="T32" fmla="*/ 72 w 88"/>
                  <a:gd name="T33" fmla="*/ 144 h 154"/>
                  <a:gd name="T34" fmla="*/ 57 w 88"/>
                  <a:gd name="T35" fmla="*/ 151 h 154"/>
                  <a:gd name="T36" fmla="*/ 37 w 88"/>
                  <a:gd name="T37" fmla="*/ 154 h 154"/>
                  <a:gd name="T38" fmla="*/ 19 w 88"/>
                  <a:gd name="T39" fmla="*/ 151 h 154"/>
                  <a:gd name="T40" fmla="*/ 4 w 88"/>
                  <a:gd name="T41" fmla="*/ 145 h 154"/>
                  <a:gd name="T42" fmla="*/ 5 w 88"/>
                  <a:gd name="T43" fmla="*/ 111 h 154"/>
                  <a:gd name="T44" fmla="*/ 9 w 88"/>
                  <a:gd name="T45" fmla="*/ 124 h 154"/>
                  <a:gd name="T46" fmla="*/ 15 w 88"/>
                  <a:gd name="T47" fmla="*/ 134 h 154"/>
                  <a:gd name="T48" fmla="*/ 26 w 88"/>
                  <a:gd name="T49" fmla="*/ 142 h 154"/>
                  <a:gd name="T50" fmla="*/ 39 w 88"/>
                  <a:gd name="T51" fmla="*/ 145 h 154"/>
                  <a:gd name="T52" fmla="*/ 49 w 88"/>
                  <a:gd name="T53" fmla="*/ 144 h 154"/>
                  <a:gd name="T54" fmla="*/ 57 w 88"/>
                  <a:gd name="T55" fmla="*/ 138 h 154"/>
                  <a:gd name="T56" fmla="*/ 62 w 88"/>
                  <a:gd name="T57" fmla="*/ 131 h 154"/>
                  <a:gd name="T58" fmla="*/ 65 w 88"/>
                  <a:gd name="T59" fmla="*/ 120 h 154"/>
                  <a:gd name="T60" fmla="*/ 62 w 88"/>
                  <a:gd name="T61" fmla="*/ 109 h 154"/>
                  <a:gd name="T62" fmla="*/ 54 w 88"/>
                  <a:gd name="T63" fmla="*/ 99 h 154"/>
                  <a:gd name="T64" fmla="*/ 33 w 88"/>
                  <a:gd name="T65" fmla="*/ 88 h 154"/>
                  <a:gd name="T66" fmla="*/ 17 w 88"/>
                  <a:gd name="T67" fmla="*/ 76 h 154"/>
                  <a:gd name="T68" fmla="*/ 7 w 88"/>
                  <a:gd name="T69" fmla="*/ 67 h 154"/>
                  <a:gd name="T70" fmla="*/ 2 w 88"/>
                  <a:gd name="T71" fmla="*/ 53 h 154"/>
                  <a:gd name="T72" fmla="*/ 2 w 88"/>
                  <a:gd name="T73" fmla="*/ 33 h 154"/>
                  <a:gd name="T74" fmla="*/ 10 w 88"/>
                  <a:gd name="T75" fmla="*/ 18 h 154"/>
                  <a:gd name="T76" fmla="*/ 22 w 88"/>
                  <a:gd name="T77" fmla="*/ 6 h 154"/>
                  <a:gd name="T78" fmla="*/ 39 w 88"/>
                  <a:gd name="T79" fmla="*/ 1 h 154"/>
                  <a:gd name="T80" fmla="*/ 65 w 88"/>
                  <a:gd name="T81" fmla="*/ 1 h 154"/>
                  <a:gd name="T82" fmla="*/ 80 w 88"/>
                  <a:gd name="T83" fmla="*/ 18 h 154"/>
                  <a:gd name="T84" fmla="*/ 76 w 88"/>
                  <a:gd name="T85" fmla="*/ 35 h 1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</a:cxnLst>
                <a:rect l="0" t="0" r="r" b="b"/>
                <a:pathLst>
                  <a:path w="88" h="154">
                    <a:moveTo>
                      <a:pt x="76" y="35"/>
                    </a:moveTo>
                    <a:lnTo>
                      <a:pt x="76" y="35"/>
                    </a:lnTo>
                    <a:lnTo>
                      <a:pt x="74" y="24"/>
                    </a:lnTo>
                    <a:lnTo>
                      <a:pt x="71" y="19"/>
                    </a:lnTo>
                    <a:lnTo>
                      <a:pt x="68" y="15"/>
                    </a:lnTo>
                    <a:lnTo>
                      <a:pt x="65" y="13"/>
                    </a:lnTo>
                    <a:lnTo>
                      <a:pt x="61" y="10"/>
                    </a:lnTo>
                    <a:lnTo>
                      <a:pt x="55" y="7"/>
                    </a:lnTo>
                    <a:lnTo>
                      <a:pt x="50" y="7"/>
                    </a:lnTo>
                    <a:lnTo>
                      <a:pt x="45" y="7"/>
                    </a:lnTo>
                    <a:lnTo>
                      <a:pt x="40" y="9"/>
                    </a:lnTo>
                    <a:lnTo>
                      <a:pt x="35" y="11"/>
                    </a:lnTo>
                    <a:lnTo>
                      <a:pt x="31" y="14"/>
                    </a:lnTo>
                    <a:lnTo>
                      <a:pt x="28" y="18"/>
                    </a:lnTo>
                    <a:lnTo>
                      <a:pt x="26" y="23"/>
                    </a:lnTo>
                    <a:lnTo>
                      <a:pt x="24" y="28"/>
                    </a:lnTo>
                    <a:lnTo>
                      <a:pt x="24" y="35"/>
                    </a:lnTo>
                    <a:lnTo>
                      <a:pt x="26" y="40"/>
                    </a:lnTo>
                    <a:lnTo>
                      <a:pt x="27" y="45"/>
                    </a:lnTo>
                    <a:lnTo>
                      <a:pt x="31" y="50"/>
                    </a:lnTo>
                    <a:lnTo>
                      <a:pt x="35" y="54"/>
                    </a:lnTo>
                    <a:lnTo>
                      <a:pt x="45" y="61"/>
                    </a:lnTo>
                    <a:lnTo>
                      <a:pt x="57" y="66"/>
                    </a:lnTo>
                    <a:lnTo>
                      <a:pt x="68" y="72"/>
                    </a:lnTo>
                    <a:lnTo>
                      <a:pt x="74" y="76"/>
                    </a:lnTo>
                    <a:lnTo>
                      <a:pt x="79" y="81"/>
                    </a:lnTo>
                    <a:lnTo>
                      <a:pt x="83" y="87"/>
                    </a:lnTo>
                    <a:lnTo>
                      <a:pt x="85" y="93"/>
                    </a:lnTo>
                    <a:lnTo>
                      <a:pt x="88" y="101"/>
                    </a:lnTo>
                    <a:lnTo>
                      <a:pt x="88" y="110"/>
                    </a:lnTo>
                    <a:lnTo>
                      <a:pt x="87" y="120"/>
                    </a:lnTo>
                    <a:lnTo>
                      <a:pt x="84" y="129"/>
                    </a:lnTo>
                    <a:lnTo>
                      <a:pt x="79" y="137"/>
                    </a:lnTo>
                    <a:lnTo>
                      <a:pt x="72" y="144"/>
                    </a:lnTo>
                    <a:lnTo>
                      <a:pt x="65" y="147"/>
                    </a:lnTo>
                    <a:lnTo>
                      <a:pt x="57" y="151"/>
                    </a:lnTo>
                    <a:lnTo>
                      <a:pt x="46" y="154"/>
                    </a:lnTo>
                    <a:lnTo>
                      <a:pt x="37" y="154"/>
                    </a:lnTo>
                    <a:lnTo>
                      <a:pt x="28" y="154"/>
                    </a:lnTo>
                    <a:lnTo>
                      <a:pt x="19" y="151"/>
                    </a:lnTo>
                    <a:lnTo>
                      <a:pt x="11" y="149"/>
                    </a:lnTo>
                    <a:lnTo>
                      <a:pt x="4" y="145"/>
                    </a:lnTo>
                    <a:lnTo>
                      <a:pt x="0" y="112"/>
                    </a:lnTo>
                    <a:lnTo>
                      <a:pt x="5" y="111"/>
                    </a:lnTo>
                    <a:lnTo>
                      <a:pt x="6" y="118"/>
                    </a:lnTo>
                    <a:lnTo>
                      <a:pt x="9" y="124"/>
                    </a:lnTo>
                    <a:lnTo>
                      <a:pt x="11" y="129"/>
                    </a:lnTo>
                    <a:lnTo>
                      <a:pt x="15" y="134"/>
                    </a:lnTo>
                    <a:lnTo>
                      <a:pt x="19" y="140"/>
                    </a:lnTo>
                    <a:lnTo>
                      <a:pt x="26" y="142"/>
                    </a:lnTo>
                    <a:lnTo>
                      <a:pt x="31" y="145"/>
                    </a:lnTo>
                    <a:lnTo>
                      <a:pt x="39" y="145"/>
                    </a:lnTo>
                    <a:lnTo>
                      <a:pt x="44" y="145"/>
                    </a:lnTo>
                    <a:lnTo>
                      <a:pt x="49" y="144"/>
                    </a:lnTo>
                    <a:lnTo>
                      <a:pt x="53" y="141"/>
                    </a:lnTo>
                    <a:lnTo>
                      <a:pt x="57" y="138"/>
                    </a:lnTo>
                    <a:lnTo>
                      <a:pt x="61" y="134"/>
                    </a:lnTo>
                    <a:lnTo>
                      <a:pt x="62" y="131"/>
                    </a:lnTo>
                    <a:lnTo>
                      <a:pt x="65" y="127"/>
                    </a:lnTo>
                    <a:lnTo>
                      <a:pt x="65" y="120"/>
                    </a:lnTo>
                    <a:lnTo>
                      <a:pt x="63" y="114"/>
                    </a:lnTo>
                    <a:lnTo>
                      <a:pt x="62" y="109"/>
                    </a:lnTo>
                    <a:lnTo>
                      <a:pt x="59" y="105"/>
                    </a:lnTo>
                    <a:lnTo>
                      <a:pt x="54" y="99"/>
                    </a:lnTo>
                    <a:lnTo>
                      <a:pt x="45" y="93"/>
                    </a:lnTo>
                    <a:lnTo>
                      <a:pt x="33" y="88"/>
                    </a:lnTo>
                    <a:lnTo>
                      <a:pt x="22" y="80"/>
                    </a:lnTo>
                    <a:lnTo>
                      <a:pt x="17" y="76"/>
                    </a:lnTo>
                    <a:lnTo>
                      <a:pt x="11" y="72"/>
                    </a:lnTo>
                    <a:lnTo>
                      <a:pt x="7" y="67"/>
                    </a:lnTo>
                    <a:lnTo>
                      <a:pt x="5" y="61"/>
                    </a:lnTo>
                    <a:lnTo>
                      <a:pt x="2" y="53"/>
                    </a:lnTo>
                    <a:lnTo>
                      <a:pt x="2" y="44"/>
                    </a:lnTo>
                    <a:lnTo>
                      <a:pt x="2" y="33"/>
                    </a:lnTo>
                    <a:lnTo>
                      <a:pt x="5" y="26"/>
                    </a:lnTo>
                    <a:lnTo>
                      <a:pt x="10" y="18"/>
                    </a:lnTo>
                    <a:lnTo>
                      <a:pt x="15" y="11"/>
                    </a:lnTo>
                    <a:lnTo>
                      <a:pt x="22" y="6"/>
                    </a:lnTo>
                    <a:lnTo>
                      <a:pt x="30" y="2"/>
                    </a:lnTo>
                    <a:lnTo>
                      <a:pt x="39" y="1"/>
                    </a:lnTo>
                    <a:lnTo>
                      <a:pt x="49" y="0"/>
                    </a:lnTo>
                    <a:lnTo>
                      <a:pt x="65" y="1"/>
                    </a:lnTo>
                    <a:lnTo>
                      <a:pt x="80" y="2"/>
                    </a:lnTo>
                    <a:lnTo>
                      <a:pt x="80" y="18"/>
                    </a:lnTo>
                    <a:lnTo>
                      <a:pt x="81" y="33"/>
                    </a:lnTo>
                    <a:lnTo>
                      <a:pt x="76" y="35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71" name="Freeform 433"/>
              <p:cNvSpPr/>
              <p:nvPr userDrawn="1"/>
            </p:nvSpPr>
            <p:spPr bwMode="auto">
              <a:xfrm>
                <a:off x="553" y="19"/>
                <a:ext cx="21" cy="50"/>
              </a:xfrm>
              <a:custGeom>
                <a:gdLst>
                  <a:gd name="T0" fmla="*/ 0 w 65"/>
                  <a:gd name="T1" fmla="*/ 143 h 149"/>
                  <a:gd name="T2" fmla="*/ 4 w 65"/>
                  <a:gd name="T3" fmla="*/ 143 h 149"/>
                  <a:gd name="T4" fmla="*/ 9 w 65"/>
                  <a:gd name="T5" fmla="*/ 143 h 149"/>
                  <a:gd name="T6" fmla="*/ 14 w 65"/>
                  <a:gd name="T7" fmla="*/ 140 h 149"/>
                  <a:gd name="T8" fmla="*/ 17 w 65"/>
                  <a:gd name="T9" fmla="*/ 139 h 149"/>
                  <a:gd name="T10" fmla="*/ 18 w 65"/>
                  <a:gd name="T11" fmla="*/ 138 h 149"/>
                  <a:gd name="T12" fmla="*/ 20 w 65"/>
                  <a:gd name="T13" fmla="*/ 134 h 149"/>
                  <a:gd name="T14" fmla="*/ 20 w 65"/>
                  <a:gd name="T15" fmla="*/ 131 h 149"/>
                  <a:gd name="T16" fmla="*/ 20 w 65"/>
                  <a:gd name="T17" fmla="*/ 20 h 149"/>
                  <a:gd name="T18" fmla="*/ 20 w 65"/>
                  <a:gd name="T19" fmla="*/ 16 h 149"/>
                  <a:gd name="T20" fmla="*/ 18 w 65"/>
                  <a:gd name="T21" fmla="*/ 13 h 149"/>
                  <a:gd name="T22" fmla="*/ 17 w 65"/>
                  <a:gd name="T23" fmla="*/ 11 h 149"/>
                  <a:gd name="T24" fmla="*/ 14 w 65"/>
                  <a:gd name="T25" fmla="*/ 9 h 149"/>
                  <a:gd name="T26" fmla="*/ 9 w 65"/>
                  <a:gd name="T27" fmla="*/ 8 h 149"/>
                  <a:gd name="T28" fmla="*/ 4 w 65"/>
                  <a:gd name="T29" fmla="*/ 7 h 149"/>
                  <a:gd name="T30" fmla="*/ 0 w 65"/>
                  <a:gd name="T31" fmla="*/ 7 h 149"/>
                  <a:gd name="T32" fmla="*/ 0 w 65"/>
                  <a:gd name="T33" fmla="*/ 0 h 149"/>
                  <a:gd name="T34" fmla="*/ 33 w 65"/>
                  <a:gd name="T35" fmla="*/ 2 h 149"/>
                  <a:gd name="T36" fmla="*/ 65 w 65"/>
                  <a:gd name="T37" fmla="*/ 0 h 149"/>
                  <a:gd name="T38" fmla="*/ 65 w 65"/>
                  <a:gd name="T39" fmla="*/ 7 h 149"/>
                  <a:gd name="T40" fmla="*/ 62 w 65"/>
                  <a:gd name="T41" fmla="*/ 7 h 149"/>
                  <a:gd name="T42" fmla="*/ 57 w 65"/>
                  <a:gd name="T43" fmla="*/ 8 h 149"/>
                  <a:gd name="T44" fmla="*/ 52 w 65"/>
                  <a:gd name="T45" fmla="*/ 9 h 149"/>
                  <a:gd name="T46" fmla="*/ 49 w 65"/>
                  <a:gd name="T47" fmla="*/ 11 h 149"/>
                  <a:gd name="T48" fmla="*/ 48 w 65"/>
                  <a:gd name="T49" fmla="*/ 13 h 149"/>
                  <a:gd name="T50" fmla="*/ 47 w 65"/>
                  <a:gd name="T51" fmla="*/ 16 h 149"/>
                  <a:gd name="T52" fmla="*/ 47 w 65"/>
                  <a:gd name="T53" fmla="*/ 20 h 149"/>
                  <a:gd name="T54" fmla="*/ 47 w 65"/>
                  <a:gd name="T55" fmla="*/ 131 h 149"/>
                  <a:gd name="T56" fmla="*/ 47 w 65"/>
                  <a:gd name="T57" fmla="*/ 134 h 149"/>
                  <a:gd name="T58" fmla="*/ 48 w 65"/>
                  <a:gd name="T59" fmla="*/ 138 h 149"/>
                  <a:gd name="T60" fmla="*/ 49 w 65"/>
                  <a:gd name="T61" fmla="*/ 139 h 149"/>
                  <a:gd name="T62" fmla="*/ 52 w 65"/>
                  <a:gd name="T63" fmla="*/ 140 h 149"/>
                  <a:gd name="T64" fmla="*/ 57 w 65"/>
                  <a:gd name="T65" fmla="*/ 143 h 149"/>
                  <a:gd name="T66" fmla="*/ 62 w 65"/>
                  <a:gd name="T67" fmla="*/ 143 h 149"/>
                  <a:gd name="T68" fmla="*/ 65 w 65"/>
                  <a:gd name="T69" fmla="*/ 143 h 149"/>
                  <a:gd name="T70" fmla="*/ 65 w 65"/>
                  <a:gd name="T71" fmla="*/ 149 h 149"/>
                  <a:gd name="T72" fmla="*/ 33 w 65"/>
                  <a:gd name="T73" fmla="*/ 148 h 149"/>
                  <a:gd name="T74" fmla="*/ 0 w 65"/>
                  <a:gd name="T75" fmla="*/ 149 h 149"/>
                  <a:gd name="T76" fmla="*/ 0 w 65"/>
                  <a:gd name="T77" fmla="*/ 143 h 14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</a:cxnLst>
                <a:rect l="0" t="0" r="r" b="b"/>
                <a:pathLst>
                  <a:path w="65" h="149">
                    <a:moveTo>
                      <a:pt x="0" y="143"/>
                    </a:moveTo>
                    <a:lnTo>
                      <a:pt x="4" y="143"/>
                    </a:lnTo>
                    <a:lnTo>
                      <a:pt x="9" y="143"/>
                    </a:lnTo>
                    <a:lnTo>
                      <a:pt x="14" y="140"/>
                    </a:lnTo>
                    <a:lnTo>
                      <a:pt x="17" y="139"/>
                    </a:lnTo>
                    <a:lnTo>
                      <a:pt x="18" y="138"/>
                    </a:lnTo>
                    <a:lnTo>
                      <a:pt x="20" y="134"/>
                    </a:lnTo>
                    <a:lnTo>
                      <a:pt x="20" y="131"/>
                    </a:lnTo>
                    <a:lnTo>
                      <a:pt x="20" y="20"/>
                    </a:lnTo>
                    <a:lnTo>
                      <a:pt x="20" y="16"/>
                    </a:lnTo>
                    <a:lnTo>
                      <a:pt x="18" y="13"/>
                    </a:lnTo>
                    <a:lnTo>
                      <a:pt x="17" y="11"/>
                    </a:lnTo>
                    <a:lnTo>
                      <a:pt x="14" y="9"/>
                    </a:lnTo>
                    <a:lnTo>
                      <a:pt x="9" y="8"/>
                    </a:lnTo>
                    <a:lnTo>
                      <a:pt x="4" y="7"/>
                    </a:lnTo>
                    <a:lnTo>
                      <a:pt x="0" y="7"/>
                    </a:lnTo>
                    <a:lnTo>
                      <a:pt x="0" y="0"/>
                    </a:lnTo>
                    <a:lnTo>
                      <a:pt x="33" y="2"/>
                    </a:lnTo>
                    <a:lnTo>
                      <a:pt x="65" y="0"/>
                    </a:lnTo>
                    <a:lnTo>
                      <a:pt x="65" y="7"/>
                    </a:lnTo>
                    <a:lnTo>
                      <a:pt x="62" y="7"/>
                    </a:lnTo>
                    <a:lnTo>
                      <a:pt x="57" y="8"/>
                    </a:lnTo>
                    <a:lnTo>
                      <a:pt x="52" y="9"/>
                    </a:lnTo>
                    <a:lnTo>
                      <a:pt x="49" y="11"/>
                    </a:lnTo>
                    <a:lnTo>
                      <a:pt x="48" y="13"/>
                    </a:lnTo>
                    <a:lnTo>
                      <a:pt x="47" y="16"/>
                    </a:lnTo>
                    <a:lnTo>
                      <a:pt x="47" y="20"/>
                    </a:lnTo>
                    <a:lnTo>
                      <a:pt x="47" y="131"/>
                    </a:lnTo>
                    <a:lnTo>
                      <a:pt x="47" y="134"/>
                    </a:lnTo>
                    <a:lnTo>
                      <a:pt x="48" y="138"/>
                    </a:lnTo>
                    <a:lnTo>
                      <a:pt x="49" y="139"/>
                    </a:lnTo>
                    <a:lnTo>
                      <a:pt x="52" y="140"/>
                    </a:lnTo>
                    <a:lnTo>
                      <a:pt x="57" y="143"/>
                    </a:lnTo>
                    <a:lnTo>
                      <a:pt x="62" y="143"/>
                    </a:lnTo>
                    <a:lnTo>
                      <a:pt x="65" y="143"/>
                    </a:lnTo>
                    <a:lnTo>
                      <a:pt x="65" y="149"/>
                    </a:lnTo>
                    <a:lnTo>
                      <a:pt x="33" y="148"/>
                    </a:lnTo>
                    <a:lnTo>
                      <a:pt x="0" y="149"/>
                    </a:lnTo>
                    <a:lnTo>
                      <a:pt x="0" y="143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72" name="Freeform 434"/>
              <p:cNvSpPr/>
              <p:nvPr userDrawn="1"/>
            </p:nvSpPr>
            <p:spPr bwMode="auto">
              <a:xfrm>
                <a:off x="579" y="17"/>
                <a:ext cx="49" cy="52"/>
              </a:xfrm>
              <a:custGeom>
                <a:gdLst>
                  <a:gd name="T0" fmla="*/ 26 w 148"/>
                  <a:gd name="T1" fmla="*/ 18 h 155"/>
                  <a:gd name="T2" fmla="*/ 26 w 148"/>
                  <a:gd name="T3" fmla="*/ 18 h 155"/>
                  <a:gd name="T4" fmla="*/ 17 w 148"/>
                  <a:gd name="T5" fmla="*/ 18 h 155"/>
                  <a:gd name="T6" fmla="*/ 14 w 148"/>
                  <a:gd name="T7" fmla="*/ 19 h 155"/>
                  <a:gd name="T8" fmla="*/ 12 w 148"/>
                  <a:gd name="T9" fmla="*/ 22 h 155"/>
                  <a:gd name="T10" fmla="*/ 9 w 148"/>
                  <a:gd name="T11" fmla="*/ 27 h 155"/>
                  <a:gd name="T12" fmla="*/ 7 w 148"/>
                  <a:gd name="T13" fmla="*/ 37 h 155"/>
                  <a:gd name="T14" fmla="*/ 0 w 148"/>
                  <a:gd name="T15" fmla="*/ 37 h 155"/>
                  <a:gd name="T16" fmla="*/ 3 w 148"/>
                  <a:gd name="T17" fmla="*/ 19 h 155"/>
                  <a:gd name="T18" fmla="*/ 4 w 148"/>
                  <a:gd name="T19" fmla="*/ 1 h 155"/>
                  <a:gd name="T20" fmla="*/ 9 w 148"/>
                  <a:gd name="T21" fmla="*/ 1 h 155"/>
                  <a:gd name="T22" fmla="*/ 12 w 148"/>
                  <a:gd name="T23" fmla="*/ 5 h 155"/>
                  <a:gd name="T24" fmla="*/ 14 w 148"/>
                  <a:gd name="T25" fmla="*/ 6 h 155"/>
                  <a:gd name="T26" fmla="*/ 18 w 148"/>
                  <a:gd name="T27" fmla="*/ 6 h 155"/>
                  <a:gd name="T28" fmla="*/ 22 w 148"/>
                  <a:gd name="T29" fmla="*/ 6 h 155"/>
                  <a:gd name="T30" fmla="*/ 131 w 148"/>
                  <a:gd name="T31" fmla="*/ 6 h 155"/>
                  <a:gd name="T32" fmla="*/ 136 w 148"/>
                  <a:gd name="T33" fmla="*/ 6 h 155"/>
                  <a:gd name="T34" fmla="*/ 139 w 148"/>
                  <a:gd name="T35" fmla="*/ 6 h 155"/>
                  <a:gd name="T36" fmla="*/ 141 w 148"/>
                  <a:gd name="T37" fmla="*/ 4 h 155"/>
                  <a:gd name="T38" fmla="*/ 143 w 148"/>
                  <a:gd name="T39" fmla="*/ 0 h 155"/>
                  <a:gd name="T40" fmla="*/ 148 w 148"/>
                  <a:gd name="T41" fmla="*/ 1 h 155"/>
                  <a:gd name="T42" fmla="*/ 145 w 148"/>
                  <a:gd name="T43" fmla="*/ 18 h 155"/>
                  <a:gd name="T44" fmla="*/ 145 w 148"/>
                  <a:gd name="T45" fmla="*/ 36 h 155"/>
                  <a:gd name="T46" fmla="*/ 139 w 148"/>
                  <a:gd name="T47" fmla="*/ 37 h 155"/>
                  <a:gd name="T48" fmla="*/ 139 w 148"/>
                  <a:gd name="T49" fmla="*/ 31 h 155"/>
                  <a:gd name="T50" fmla="*/ 136 w 148"/>
                  <a:gd name="T51" fmla="*/ 24 h 155"/>
                  <a:gd name="T52" fmla="*/ 135 w 148"/>
                  <a:gd name="T53" fmla="*/ 22 h 155"/>
                  <a:gd name="T54" fmla="*/ 132 w 148"/>
                  <a:gd name="T55" fmla="*/ 19 h 155"/>
                  <a:gd name="T56" fmla="*/ 129 w 148"/>
                  <a:gd name="T57" fmla="*/ 18 h 155"/>
                  <a:gd name="T58" fmla="*/ 123 w 148"/>
                  <a:gd name="T59" fmla="*/ 18 h 155"/>
                  <a:gd name="T60" fmla="*/ 88 w 148"/>
                  <a:gd name="T61" fmla="*/ 18 h 155"/>
                  <a:gd name="T62" fmla="*/ 88 w 148"/>
                  <a:gd name="T63" fmla="*/ 131 h 155"/>
                  <a:gd name="T64" fmla="*/ 88 w 148"/>
                  <a:gd name="T65" fmla="*/ 136 h 155"/>
                  <a:gd name="T66" fmla="*/ 90 w 148"/>
                  <a:gd name="T67" fmla="*/ 140 h 155"/>
                  <a:gd name="T68" fmla="*/ 91 w 148"/>
                  <a:gd name="T69" fmla="*/ 144 h 155"/>
                  <a:gd name="T70" fmla="*/ 94 w 148"/>
                  <a:gd name="T71" fmla="*/ 146 h 155"/>
                  <a:gd name="T72" fmla="*/ 96 w 148"/>
                  <a:gd name="T73" fmla="*/ 148 h 155"/>
                  <a:gd name="T74" fmla="*/ 99 w 148"/>
                  <a:gd name="T75" fmla="*/ 149 h 155"/>
                  <a:gd name="T76" fmla="*/ 106 w 148"/>
                  <a:gd name="T77" fmla="*/ 149 h 155"/>
                  <a:gd name="T78" fmla="*/ 110 w 148"/>
                  <a:gd name="T79" fmla="*/ 149 h 155"/>
                  <a:gd name="T80" fmla="*/ 110 w 148"/>
                  <a:gd name="T81" fmla="*/ 155 h 155"/>
                  <a:gd name="T82" fmla="*/ 75 w 148"/>
                  <a:gd name="T83" fmla="*/ 154 h 155"/>
                  <a:gd name="T84" fmla="*/ 40 w 148"/>
                  <a:gd name="T85" fmla="*/ 155 h 155"/>
                  <a:gd name="T86" fmla="*/ 40 w 148"/>
                  <a:gd name="T87" fmla="*/ 149 h 155"/>
                  <a:gd name="T88" fmla="*/ 44 w 148"/>
                  <a:gd name="T89" fmla="*/ 149 h 155"/>
                  <a:gd name="T90" fmla="*/ 52 w 148"/>
                  <a:gd name="T91" fmla="*/ 149 h 155"/>
                  <a:gd name="T92" fmla="*/ 55 w 148"/>
                  <a:gd name="T93" fmla="*/ 148 h 155"/>
                  <a:gd name="T94" fmla="*/ 57 w 148"/>
                  <a:gd name="T95" fmla="*/ 146 h 155"/>
                  <a:gd name="T96" fmla="*/ 59 w 148"/>
                  <a:gd name="T97" fmla="*/ 144 h 155"/>
                  <a:gd name="T98" fmla="*/ 60 w 148"/>
                  <a:gd name="T99" fmla="*/ 141 h 155"/>
                  <a:gd name="T100" fmla="*/ 61 w 148"/>
                  <a:gd name="T101" fmla="*/ 131 h 155"/>
                  <a:gd name="T102" fmla="*/ 61 w 148"/>
                  <a:gd name="T103" fmla="*/ 18 h 155"/>
                  <a:gd name="T104" fmla="*/ 26 w 148"/>
                  <a:gd name="T105" fmla="*/ 18 h 15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</a:cxnLst>
                <a:rect l="0" t="0" r="r" b="b"/>
                <a:pathLst>
                  <a:path w="148" h="155">
                    <a:moveTo>
                      <a:pt x="26" y="18"/>
                    </a:moveTo>
                    <a:lnTo>
                      <a:pt x="26" y="18"/>
                    </a:lnTo>
                    <a:lnTo>
                      <a:pt x="17" y="18"/>
                    </a:lnTo>
                    <a:lnTo>
                      <a:pt x="14" y="19"/>
                    </a:lnTo>
                    <a:lnTo>
                      <a:pt x="12" y="22"/>
                    </a:lnTo>
                    <a:lnTo>
                      <a:pt x="9" y="27"/>
                    </a:lnTo>
                    <a:lnTo>
                      <a:pt x="7" y="37"/>
                    </a:lnTo>
                    <a:lnTo>
                      <a:pt x="0" y="37"/>
                    </a:lnTo>
                    <a:lnTo>
                      <a:pt x="3" y="19"/>
                    </a:lnTo>
                    <a:lnTo>
                      <a:pt x="4" y="1"/>
                    </a:lnTo>
                    <a:lnTo>
                      <a:pt x="9" y="1"/>
                    </a:lnTo>
                    <a:lnTo>
                      <a:pt x="12" y="5"/>
                    </a:lnTo>
                    <a:lnTo>
                      <a:pt x="14" y="6"/>
                    </a:lnTo>
                    <a:lnTo>
                      <a:pt x="18" y="6"/>
                    </a:lnTo>
                    <a:lnTo>
                      <a:pt x="22" y="6"/>
                    </a:lnTo>
                    <a:lnTo>
                      <a:pt x="131" y="6"/>
                    </a:lnTo>
                    <a:lnTo>
                      <a:pt x="136" y="6"/>
                    </a:lnTo>
                    <a:lnTo>
                      <a:pt x="139" y="6"/>
                    </a:lnTo>
                    <a:lnTo>
                      <a:pt x="141" y="4"/>
                    </a:lnTo>
                    <a:lnTo>
                      <a:pt x="143" y="0"/>
                    </a:lnTo>
                    <a:lnTo>
                      <a:pt x="148" y="1"/>
                    </a:lnTo>
                    <a:lnTo>
                      <a:pt x="145" y="18"/>
                    </a:lnTo>
                    <a:lnTo>
                      <a:pt x="145" y="36"/>
                    </a:lnTo>
                    <a:lnTo>
                      <a:pt x="139" y="37"/>
                    </a:lnTo>
                    <a:lnTo>
                      <a:pt x="139" y="31"/>
                    </a:lnTo>
                    <a:lnTo>
                      <a:pt x="136" y="24"/>
                    </a:lnTo>
                    <a:lnTo>
                      <a:pt x="135" y="22"/>
                    </a:lnTo>
                    <a:lnTo>
                      <a:pt x="132" y="19"/>
                    </a:lnTo>
                    <a:lnTo>
                      <a:pt x="129" y="18"/>
                    </a:lnTo>
                    <a:lnTo>
                      <a:pt x="123" y="18"/>
                    </a:lnTo>
                    <a:lnTo>
                      <a:pt x="88" y="18"/>
                    </a:lnTo>
                    <a:lnTo>
                      <a:pt x="88" y="131"/>
                    </a:lnTo>
                    <a:lnTo>
                      <a:pt x="88" y="136"/>
                    </a:lnTo>
                    <a:lnTo>
                      <a:pt x="90" y="140"/>
                    </a:lnTo>
                    <a:lnTo>
                      <a:pt x="91" y="144"/>
                    </a:lnTo>
                    <a:lnTo>
                      <a:pt x="94" y="146"/>
                    </a:lnTo>
                    <a:lnTo>
                      <a:pt x="96" y="148"/>
                    </a:lnTo>
                    <a:lnTo>
                      <a:pt x="99" y="149"/>
                    </a:lnTo>
                    <a:lnTo>
                      <a:pt x="106" y="149"/>
                    </a:lnTo>
                    <a:lnTo>
                      <a:pt x="110" y="149"/>
                    </a:lnTo>
                    <a:lnTo>
                      <a:pt x="110" y="155"/>
                    </a:lnTo>
                    <a:lnTo>
                      <a:pt x="75" y="154"/>
                    </a:lnTo>
                    <a:lnTo>
                      <a:pt x="40" y="155"/>
                    </a:lnTo>
                    <a:lnTo>
                      <a:pt x="40" y="149"/>
                    </a:lnTo>
                    <a:lnTo>
                      <a:pt x="44" y="149"/>
                    </a:lnTo>
                    <a:lnTo>
                      <a:pt x="52" y="149"/>
                    </a:lnTo>
                    <a:lnTo>
                      <a:pt x="55" y="148"/>
                    </a:lnTo>
                    <a:lnTo>
                      <a:pt x="57" y="146"/>
                    </a:lnTo>
                    <a:lnTo>
                      <a:pt x="59" y="144"/>
                    </a:lnTo>
                    <a:lnTo>
                      <a:pt x="60" y="141"/>
                    </a:lnTo>
                    <a:lnTo>
                      <a:pt x="61" y="131"/>
                    </a:lnTo>
                    <a:lnTo>
                      <a:pt x="61" y="18"/>
                    </a:lnTo>
                    <a:lnTo>
                      <a:pt x="26" y="18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73" name="Freeform 435"/>
              <p:cNvSpPr/>
              <p:nvPr userDrawn="1"/>
            </p:nvSpPr>
            <p:spPr bwMode="auto">
              <a:xfrm>
                <a:off x="632" y="20"/>
                <a:ext cx="49" cy="49"/>
              </a:xfrm>
              <a:custGeom>
                <a:gdLst>
                  <a:gd name="T0" fmla="*/ 65 w 148"/>
                  <a:gd name="T1" fmla="*/ 77 h 147"/>
                  <a:gd name="T2" fmla="*/ 22 w 148"/>
                  <a:gd name="T3" fmla="*/ 20 h 147"/>
                  <a:gd name="T4" fmla="*/ 18 w 148"/>
                  <a:gd name="T5" fmla="*/ 14 h 147"/>
                  <a:gd name="T6" fmla="*/ 13 w 148"/>
                  <a:gd name="T7" fmla="*/ 9 h 147"/>
                  <a:gd name="T8" fmla="*/ 8 w 148"/>
                  <a:gd name="T9" fmla="*/ 6 h 147"/>
                  <a:gd name="T10" fmla="*/ 2 w 148"/>
                  <a:gd name="T11" fmla="*/ 5 h 147"/>
                  <a:gd name="T12" fmla="*/ 0 w 148"/>
                  <a:gd name="T13" fmla="*/ 5 h 147"/>
                  <a:gd name="T14" fmla="*/ 0 w 148"/>
                  <a:gd name="T15" fmla="*/ 0 h 147"/>
                  <a:gd name="T16" fmla="*/ 33 w 148"/>
                  <a:gd name="T17" fmla="*/ 0 h 147"/>
                  <a:gd name="T18" fmla="*/ 65 w 148"/>
                  <a:gd name="T19" fmla="*/ 0 h 147"/>
                  <a:gd name="T20" fmla="*/ 65 w 148"/>
                  <a:gd name="T21" fmla="*/ 5 h 147"/>
                  <a:gd name="T22" fmla="*/ 63 w 148"/>
                  <a:gd name="T23" fmla="*/ 5 h 147"/>
                  <a:gd name="T24" fmla="*/ 55 w 148"/>
                  <a:gd name="T25" fmla="*/ 6 h 147"/>
                  <a:gd name="T26" fmla="*/ 52 w 148"/>
                  <a:gd name="T27" fmla="*/ 7 h 147"/>
                  <a:gd name="T28" fmla="*/ 51 w 148"/>
                  <a:gd name="T29" fmla="*/ 10 h 147"/>
                  <a:gd name="T30" fmla="*/ 52 w 148"/>
                  <a:gd name="T31" fmla="*/ 14 h 147"/>
                  <a:gd name="T32" fmla="*/ 55 w 148"/>
                  <a:gd name="T33" fmla="*/ 18 h 147"/>
                  <a:gd name="T34" fmla="*/ 87 w 148"/>
                  <a:gd name="T35" fmla="*/ 62 h 147"/>
                  <a:gd name="T36" fmla="*/ 113 w 148"/>
                  <a:gd name="T37" fmla="*/ 24 h 147"/>
                  <a:gd name="T38" fmla="*/ 118 w 148"/>
                  <a:gd name="T39" fmla="*/ 16 h 147"/>
                  <a:gd name="T40" fmla="*/ 120 w 148"/>
                  <a:gd name="T41" fmla="*/ 14 h 147"/>
                  <a:gd name="T42" fmla="*/ 120 w 148"/>
                  <a:gd name="T43" fmla="*/ 10 h 147"/>
                  <a:gd name="T44" fmla="*/ 120 w 148"/>
                  <a:gd name="T45" fmla="*/ 9 h 147"/>
                  <a:gd name="T46" fmla="*/ 118 w 148"/>
                  <a:gd name="T47" fmla="*/ 7 h 147"/>
                  <a:gd name="T48" fmla="*/ 114 w 148"/>
                  <a:gd name="T49" fmla="*/ 6 h 147"/>
                  <a:gd name="T50" fmla="*/ 108 w 148"/>
                  <a:gd name="T51" fmla="*/ 5 h 147"/>
                  <a:gd name="T52" fmla="*/ 104 w 148"/>
                  <a:gd name="T53" fmla="*/ 5 h 147"/>
                  <a:gd name="T54" fmla="*/ 104 w 148"/>
                  <a:gd name="T55" fmla="*/ 0 h 147"/>
                  <a:gd name="T56" fmla="*/ 129 w 148"/>
                  <a:gd name="T57" fmla="*/ 0 h 147"/>
                  <a:gd name="T58" fmla="*/ 148 w 148"/>
                  <a:gd name="T59" fmla="*/ 0 h 147"/>
                  <a:gd name="T60" fmla="*/ 148 w 148"/>
                  <a:gd name="T61" fmla="*/ 5 h 147"/>
                  <a:gd name="T62" fmla="*/ 143 w 148"/>
                  <a:gd name="T63" fmla="*/ 6 h 147"/>
                  <a:gd name="T64" fmla="*/ 139 w 148"/>
                  <a:gd name="T65" fmla="*/ 9 h 147"/>
                  <a:gd name="T66" fmla="*/ 135 w 148"/>
                  <a:gd name="T67" fmla="*/ 11 h 147"/>
                  <a:gd name="T68" fmla="*/ 131 w 148"/>
                  <a:gd name="T69" fmla="*/ 15 h 147"/>
                  <a:gd name="T70" fmla="*/ 92 w 148"/>
                  <a:gd name="T71" fmla="*/ 71 h 147"/>
                  <a:gd name="T72" fmla="*/ 92 w 148"/>
                  <a:gd name="T73" fmla="*/ 121 h 147"/>
                  <a:gd name="T74" fmla="*/ 94 w 148"/>
                  <a:gd name="T75" fmla="*/ 132 h 147"/>
                  <a:gd name="T76" fmla="*/ 95 w 148"/>
                  <a:gd name="T77" fmla="*/ 136 h 147"/>
                  <a:gd name="T78" fmla="*/ 96 w 148"/>
                  <a:gd name="T79" fmla="*/ 138 h 147"/>
                  <a:gd name="T80" fmla="*/ 99 w 148"/>
                  <a:gd name="T81" fmla="*/ 140 h 147"/>
                  <a:gd name="T82" fmla="*/ 103 w 148"/>
                  <a:gd name="T83" fmla="*/ 141 h 147"/>
                  <a:gd name="T84" fmla="*/ 109 w 148"/>
                  <a:gd name="T85" fmla="*/ 141 h 147"/>
                  <a:gd name="T86" fmla="*/ 114 w 148"/>
                  <a:gd name="T87" fmla="*/ 141 h 147"/>
                  <a:gd name="T88" fmla="*/ 114 w 148"/>
                  <a:gd name="T89" fmla="*/ 147 h 147"/>
                  <a:gd name="T90" fmla="*/ 79 w 148"/>
                  <a:gd name="T91" fmla="*/ 146 h 147"/>
                  <a:gd name="T92" fmla="*/ 43 w 148"/>
                  <a:gd name="T93" fmla="*/ 147 h 147"/>
                  <a:gd name="T94" fmla="*/ 43 w 148"/>
                  <a:gd name="T95" fmla="*/ 141 h 147"/>
                  <a:gd name="T96" fmla="*/ 47 w 148"/>
                  <a:gd name="T97" fmla="*/ 141 h 147"/>
                  <a:gd name="T98" fmla="*/ 55 w 148"/>
                  <a:gd name="T99" fmla="*/ 140 h 147"/>
                  <a:gd name="T100" fmla="*/ 59 w 148"/>
                  <a:gd name="T101" fmla="*/ 140 h 147"/>
                  <a:gd name="T102" fmla="*/ 61 w 148"/>
                  <a:gd name="T103" fmla="*/ 137 h 147"/>
                  <a:gd name="T104" fmla="*/ 63 w 148"/>
                  <a:gd name="T105" fmla="*/ 136 h 147"/>
                  <a:gd name="T106" fmla="*/ 64 w 148"/>
                  <a:gd name="T107" fmla="*/ 132 h 147"/>
                  <a:gd name="T108" fmla="*/ 65 w 148"/>
                  <a:gd name="T109" fmla="*/ 123 h 147"/>
                  <a:gd name="T110" fmla="*/ 65 w 148"/>
                  <a:gd name="T111" fmla="*/ 77 h 14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48" h="147">
                    <a:moveTo>
                      <a:pt x="65" y="77"/>
                    </a:moveTo>
                    <a:lnTo>
                      <a:pt x="22" y="20"/>
                    </a:lnTo>
                    <a:lnTo>
                      <a:pt x="18" y="14"/>
                    </a:lnTo>
                    <a:lnTo>
                      <a:pt x="13" y="9"/>
                    </a:lnTo>
                    <a:lnTo>
                      <a:pt x="8" y="6"/>
                    </a:lnTo>
                    <a:lnTo>
                      <a:pt x="2" y="5"/>
                    </a:lnTo>
                    <a:lnTo>
                      <a:pt x="0" y="5"/>
                    </a:lnTo>
                    <a:lnTo>
                      <a:pt x="0" y="0"/>
                    </a:lnTo>
                    <a:lnTo>
                      <a:pt x="33" y="0"/>
                    </a:lnTo>
                    <a:lnTo>
                      <a:pt x="65" y="0"/>
                    </a:lnTo>
                    <a:lnTo>
                      <a:pt x="65" y="5"/>
                    </a:lnTo>
                    <a:lnTo>
                      <a:pt x="63" y="5"/>
                    </a:lnTo>
                    <a:lnTo>
                      <a:pt x="55" y="6"/>
                    </a:lnTo>
                    <a:lnTo>
                      <a:pt x="52" y="7"/>
                    </a:lnTo>
                    <a:lnTo>
                      <a:pt x="51" y="10"/>
                    </a:lnTo>
                    <a:lnTo>
                      <a:pt x="52" y="14"/>
                    </a:lnTo>
                    <a:lnTo>
                      <a:pt x="55" y="18"/>
                    </a:lnTo>
                    <a:lnTo>
                      <a:pt x="87" y="62"/>
                    </a:lnTo>
                    <a:lnTo>
                      <a:pt x="113" y="24"/>
                    </a:lnTo>
                    <a:lnTo>
                      <a:pt x="118" y="16"/>
                    </a:lnTo>
                    <a:lnTo>
                      <a:pt x="120" y="14"/>
                    </a:lnTo>
                    <a:lnTo>
                      <a:pt x="120" y="10"/>
                    </a:lnTo>
                    <a:lnTo>
                      <a:pt x="120" y="9"/>
                    </a:lnTo>
                    <a:lnTo>
                      <a:pt x="118" y="7"/>
                    </a:lnTo>
                    <a:lnTo>
                      <a:pt x="114" y="6"/>
                    </a:lnTo>
                    <a:lnTo>
                      <a:pt x="108" y="5"/>
                    </a:lnTo>
                    <a:lnTo>
                      <a:pt x="104" y="5"/>
                    </a:lnTo>
                    <a:lnTo>
                      <a:pt x="104" y="0"/>
                    </a:lnTo>
                    <a:lnTo>
                      <a:pt x="129" y="0"/>
                    </a:lnTo>
                    <a:lnTo>
                      <a:pt x="148" y="0"/>
                    </a:lnTo>
                    <a:lnTo>
                      <a:pt x="148" y="5"/>
                    </a:lnTo>
                    <a:lnTo>
                      <a:pt x="143" y="6"/>
                    </a:lnTo>
                    <a:lnTo>
                      <a:pt x="139" y="9"/>
                    </a:lnTo>
                    <a:lnTo>
                      <a:pt x="135" y="11"/>
                    </a:lnTo>
                    <a:lnTo>
                      <a:pt x="131" y="15"/>
                    </a:lnTo>
                    <a:lnTo>
                      <a:pt x="92" y="71"/>
                    </a:lnTo>
                    <a:lnTo>
                      <a:pt x="92" y="121"/>
                    </a:lnTo>
                    <a:lnTo>
                      <a:pt x="94" y="132"/>
                    </a:lnTo>
                    <a:lnTo>
                      <a:pt x="95" y="136"/>
                    </a:lnTo>
                    <a:lnTo>
                      <a:pt x="96" y="138"/>
                    </a:lnTo>
                    <a:lnTo>
                      <a:pt x="99" y="140"/>
                    </a:lnTo>
                    <a:lnTo>
                      <a:pt x="103" y="141"/>
                    </a:lnTo>
                    <a:lnTo>
                      <a:pt x="109" y="141"/>
                    </a:lnTo>
                    <a:lnTo>
                      <a:pt x="114" y="141"/>
                    </a:lnTo>
                    <a:lnTo>
                      <a:pt x="114" y="147"/>
                    </a:lnTo>
                    <a:lnTo>
                      <a:pt x="79" y="146"/>
                    </a:lnTo>
                    <a:lnTo>
                      <a:pt x="43" y="147"/>
                    </a:lnTo>
                    <a:lnTo>
                      <a:pt x="43" y="141"/>
                    </a:lnTo>
                    <a:lnTo>
                      <a:pt x="47" y="141"/>
                    </a:lnTo>
                    <a:lnTo>
                      <a:pt x="55" y="140"/>
                    </a:lnTo>
                    <a:lnTo>
                      <a:pt x="59" y="140"/>
                    </a:lnTo>
                    <a:lnTo>
                      <a:pt x="61" y="137"/>
                    </a:lnTo>
                    <a:lnTo>
                      <a:pt x="63" y="136"/>
                    </a:lnTo>
                    <a:lnTo>
                      <a:pt x="64" y="132"/>
                    </a:lnTo>
                    <a:lnTo>
                      <a:pt x="65" y="123"/>
                    </a:lnTo>
                    <a:lnTo>
                      <a:pt x="65" y="77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74" name="Freeform 436"/>
              <p:cNvSpPr>
                <a:spLocks noEditPoints="1"/>
              </p:cNvSpPr>
              <p:nvPr userDrawn="1"/>
            </p:nvSpPr>
            <p:spPr bwMode="auto">
              <a:xfrm>
                <a:off x="696" y="37"/>
                <a:ext cx="33" cy="33"/>
              </a:xfrm>
              <a:custGeom>
                <a:gdLst>
                  <a:gd name="T0" fmla="*/ 57 w 99"/>
                  <a:gd name="T1" fmla="*/ 0 h 100"/>
                  <a:gd name="T2" fmla="*/ 74 w 99"/>
                  <a:gd name="T3" fmla="*/ 4 h 100"/>
                  <a:gd name="T4" fmla="*/ 87 w 99"/>
                  <a:gd name="T5" fmla="*/ 13 h 100"/>
                  <a:gd name="T6" fmla="*/ 95 w 99"/>
                  <a:gd name="T7" fmla="*/ 26 h 100"/>
                  <a:gd name="T8" fmla="*/ 99 w 99"/>
                  <a:gd name="T9" fmla="*/ 43 h 100"/>
                  <a:gd name="T10" fmla="*/ 94 w 99"/>
                  <a:gd name="T11" fmla="*/ 65 h 100"/>
                  <a:gd name="T12" fmla="*/ 82 w 99"/>
                  <a:gd name="T13" fmla="*/ 83 h 100"/>
                  <a:gd name="T14" fmla="*/ 64 w 99"/>
                  <a:gd name="T15" fmla="*/ 96 h 100"/>
                  <a:gd name="T16" fmla="*/ 42 w 99"/>
                  <a:gd name="T17" fmla="*/ 100 h 100"/>
                  <a:gd name="T18" fmla="*/ 25 w 99"/>
                  <a:gd name="T19" fmla="*/ 97 h 100"/>
                  <a:gd name="T20" fmla="*/ 12 w 99"/>
                  <a:gd name="T21" fmla="*/ 88 h 100"/>
                  <a:gd name="T22" fmla="*/ 3 w 99"/>
                  <a:gd name="T23" fmla="*/ 75 h 100"/>
                  <a:gd name="T24" fmla="*/ 0 w 99"/>
                  <a:gd name="T25" fmla="*/ 57 h 100"/>
                  <a:gd name="T26" fmla="*/ 5 w 99"/>
                  <a:gd name="T27" fmla="*/ 35 h 100"/>
                  <a:gd name="T28" fmla="*/ 17 w 99"/>
                  <a:gd name="T29" fmla="*/ 17 h 100"/>
                  <a:gd name="T30" fmla="*/ 35 w 99"/>
                  <a:gd name="T31" fmla="*/ 5 h 100"/>
                  <a:gd name="T32" fmla="*/ 57 w 99"/>
                  <a:gd name="T33" fmla="*/ 0 h 100"/>
                  <a:gd name="T34" fmla="*/ 42 w 99"/>
                  <a:gd name="T35" fmla="*/ 95 h 100"/>
                  <a:gd name="T36" fmla="*/ 52 w 99"/>
                  <a:gd name="T37" fmla="*/ 93 h 100"/>
                  <a:gd name="T38" fmla="*/ 66 w 99"/>
                  <a:gd name="T39" fmla="*/ 82 h 100"/>
                  <a:gd name="T40" fmla="*/ 75 w 99"/>
                  <a:gd name="T41" fmla="*/ 64 h 100"/>
                  <a:gd name="T42" fmla="*/ 81 w 99"/>
                  <a:gd name="T43" fmla="*/ 44 h 100"/>
                  <a:gd name="T44" fmla="*/ 81 w 99"/>
                  <a:gd name="T45" fmla="*/ 25 h 100"/>
                  <a:gd name="T46" fmla="*/ 75 w 99"/>
                  <a:gd name="T47" fmla="*/ 14 h 100"/>
                  <a:gd name="T48" fmla="*/ 69 w 99"/>
                  <a:gd name="T49" fmla="*/ 8 h 100"/>
                  <a:gd name="T50" fmla="*/ 57 w 99"/>
                  <a:gd name="T51" fmla="*/ 5 h 100"/>
                  <a:gd name="T52" fmla="*/ 47 w 99"/>
                  <a:gd name="T53" fmla="*/ 7 h 100"/>
                  <a:gd name="T54" fmla="*/ 33 w 99"/>
                  <a:gd name="T55" fmla="*/ 18 h 100"/>
                  <a:gd name="T56" fmla="*/ 22 w 99"/>
                  <a:gd name="T57" fmla="*/ 36 h 100"/>
                  <a:gd name="T58" fmla="*/ 18 w 99"/>
                  <a:gd name="T59" fmla="*/ 56 h 100"/>
                  <a:gd name="T60" fmla="*/ 18 w 99"/>
                  <a:gd name="T61" fmla="*/ 77 h 100"/>
                  <a:gd name="T62" fmla="*/ 22 w 99"/>
                  <a:gd name="T63" fmla="*/ 86 h 100"/>
                  <a:gd name="T64" fmla="*/ 30 w 99"/>
                  <a:gd name="T65" fmla="*/ 92 h 100"/>
                  <a:gd name="T66" fmla="*/ 42 w 99"/>
                  <a:gd name="T67" fmla="*/ 95 h 10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</a:cxnLst>
                <a:rect l="0" t="0" r="r" b="b"/>
                <a:pathLst>
                  <a:path w="99" h="100">
                    <a:moveTo>
                      <a:pt x="57" y="0"/>
                    </a:moveTo>
                    <a:lnTo>
                      <a:pt x="57" y="0"/>
                    </a:lnTo>
                    <a:lnTo>
                      <a:pt x="66" y="1"/>
                    </a:lnTo>
                    <a:lnTo>
                      <a:pt x="74" y="4"/>
                    </a:lnTo>
                    <a:lnTo>
                      <a:pt x="81" y="8"/>
                    </a:lnTo>
                    <a:lnTo>
                      <a:pt x="87" y="13"/>
                    </a:lnTo>
                    <a:lnTo>
                      <a:pt x="92" y="18"/>
                    </a:lnTo>
                    <a:lnTo>
                      <a:pt x="95" y="26"/>
                    </a:lnTo>
                    <a:lnTo>
                      <a:pt x="97" y="34"/>
                    </a:lnTo>
                    <a:lnTo>
                      <a:pt x="99" y="43"/>
                    </a:lnTo>
                    <a:lnTo>
                      <a:pt x="97" y="55"/>
                    </a:lnTo>
                    <a:lnTo>
                      <a:pt x="94" y="65"/>
                    </a:lnTo>
                    <a:lnTo>
                      <a:pt x="88" y="74"/>
                    </a:lnTo>
                    <a:lnTo>
                      <a:pt x="82" y="83"/>
                    </a:lnTo>
                    <a:lnTo>
                      <a:pt x="73" y="90"/>
                    </a:lnTo>
                    <a:lnTo>
                      <a:pt x="64" y="96"/>
                    </a:lnTo>
                    <a:lnTo>
                      <a:pt x="53" y="99"/>
                    </a:lnTo>
                    <a:lnTo>
                      <a:pt x="42" y="100"/>
                    </a:lnTo>
                    <a:lnTo>
                      <a:pt x="33" y="100"/>
                    </a:lnTo>
                    <a:lnTo>
                      <a:pt x="25" y="97"/>
                    </a:lnTo>
                    <a:lnTo>
                      <a:pt x="18" y="93"/>
                    </a:lnTo>
                    <a:lnTo>
                      <a:pt x="12" y="88"/>
                    </a:lnTo>
                    <a:lnTo>
                      <a:pt x="7" y="83"/>
                    </a:lnTo>
                    <a:lnTo>
                      <a:pt x="3" y="75"/>
                    </a:lnTo>
                    <a:lnTo>
                      <a:pt x="1" y="66"/>
                    </a:lnTo>
                    <a:lnTo>
                      <a:pt x="0" y="57"/>
                    </a:lnTo>
                    <a:lnTo>
                      <a:pt x="1" y="47"/>
                    </a:lnTo>
                    <a:lnTo>
                      <a:pt x="5" y="35"/>
                    </a:lnTo>
                    <a:lnTo>
                      <a:pt x="11" y="26"/>
                    </a:lnTo>
                    <a:lnTo>
                      <a:pt x="17" y="17"/>
                    </a:lnTo>
                    <a:lnTo>
                      <a:pt x="26" y="10"/>
                    </a:lnTo>
                    <a:lnTo>
                      <a:pt x="35" y="5"/>
                    </a:lnTo>
                    <a:lnTo>
                      <a:pt x="46" y="1"/>
                    </a:lnTo>
                    <a:lnTo>
                      <a:pt x="57" y="0"/>
                    </a:lnTo>
                    <a:close/>
                    <a:moveTo>
                      <a:pt x="42" y="95"/>
                    </a:moveTo>
                    <a:lnTo>
                      <a:pt x="42" y="95"/>
                    </a:lnTo>
                    <a:lnTo>
                      <a:pt x="47" y="95"/>
                    </a:lnTo>
                    <a:lnTo>
                      <a:pt x="52" y="93"/>
                    </a:lnTo>
                    <a:lnTo>
                      <a:pt x="60" y="88"/>
                    </a:lnTo>
                    <a:lnTo>
                      <a:pt x="66" y="82"/>
                    </a:lnTo>
                    <a:lnTo>
                      <a:pt x="72" y="74"/>
                    </a:lnTo>
                    <a:lnTo>
                      <a:pt x="75" y="64"/>
                    </a:lnTo>
                    <a:lnTo>
                      <a:pt x="79" y="55"/>
                    </a:lnTo>
                    <a:lnTo>
                      <a:pt x="81" y="44"/>
                    </a:lnTo>
                    <a:lnTo>
                      <a:pt x="81" y="35"/>
                    </a:lnTo>
                    <a:lnTo>
                      <a:pt x="81" y="25"/>
                    </a:lnTo>
                    <a:lnTo>
                      <a:pt x="78" y="20"/>
                    </a:lnTo>
                    <a:lnTo>
                      <a:pt x="75" y="14"/>
                    </a:lnTo>
                    <a:lnTo>
                      <a:pt x="73" y="12"/>
                    </a:lnTo>
                    <a:lnTo>
                      <a:pt x="69" y="8"/>
                    </a:lnTo>
                    <a:lnTo>
                      <a:pt x="64" y="7"/>
                    </a:lnTo>
                    <a:lnTo>
                      <a:pt x="57" y="5"/>
                    </a:lnTo>
                    <a:lnTo>
                      <a:pt x="52" y="7"/>
                    </a:lnTo>
                    <a:lnTo>
                      <a:pt x="47" y="7"/>
                    </a:lnTo>
                    <a:lnTo>
                      <a:pt x="39" y="12"/>
                    </a:lnTo>
                    <a:lnTo>
                      <a:pt x="33" y="18"/>
                    </a:lnTo>
                    <a:lnTo>
                      <a:pt x="26" y="26"/>
                    </a:lnTo>
                    <a:lnTo>
                      <a:pt x="22" y="36"/>
                    </a:lnTo>
                    <a:lnTo>
                      <a:pt x="20" y="45"/>
                    </a:lnTo>
                    <a:lnTo>
                      <a:pt x="18" y="56"/>
                    </a:lnTo>
                    <a:lnTo>
                      <a:pt x="17" y="65"/>
                    </a:lnTo>
                    <a:lnTo>
                      <a:pt x="18" y="77"/>
                    </a:lnTo>
                    <a:lnTo>
                      <a:pt x="20" y="82"/>
                    </a:lnTo>
                    <a:lnTo>
                      <a:pt x="22" y="86"/>
                    </a:lnTo>
                    <a:lnTo>
                      <a:pt x="26" y="90"/>
                    </a:lnTo>
                    <a:lnTo>
                      <a:pt x="30" y="92"/>
                    </a:lnTo>
                    <a:lnTo>
                      <a:pt x="35" y="95"/>
                    </a:lnTo>
                    <a:lnTo>
                      <a:pt x="42" y="95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75" name="Freeform 437"/>
              <p:cNvSpPr/>
              <p:nvPr userDrawn="1"/>
            </p:nvSpPr>
            <p:spPr bwMode="auto">
              <a:xfrm>
                <a:off x="696" y="37"/>
                <a:ext cx="33" cy="33"/>
              </a:xfrm>
              <a:custGeom>
                <a:gdLst>
                  <a:gd name="T0" fmla="*/ 57 w 99"/>
                  <a:gd name="T1" fmla="*/ 0 h 100"/>
                  <a:gd name="T2" fmla="*/ 57 w 99"/>
                  <a:gd name="T3" fmla="*/ 0 h 100"/>
                  <a:gd name="T4" fmla="*/ 66 w 99"/>
                  <a:gd name="T5" fmla="*/ 1 h 100"/>
                  <a:gd name="T6" fmla="*/ 74 w 99"/>
                  <a:gd name="T7" fmla="*/ 4 h 100"/>
                  <a:gd name="T8" fmla="*/ 81 w 99"/>
                  <a:gd name="T9" fmla="*/ 8 h 100"/>
                  <a:gd name="T10" fmla="*/ 87 w 99"/>
                  <a:gd name="T11" fmla="*/ 13 h 100"/>
                  <a:gd name="T12" fmla="*/ 92 w 99"/>
                  <a:gd name="T13" fmla="*/ 18 h 100"/>
                  <a:gd name="T14" fmla="*/ 95 w 99"/>
                  <a:gd name="T15" fmla="*/ 26 h 100"/>
                  <a:gd name="T16" fmla="*/ 97 w 99"/>
                  <a:gd name="T17" fmla="*/ 34 h 100"/>
                  <a:gd name="T18" fmla="*/ 99 w 99"/>
                  <a:gd name="T19" fmla="*/ 43 h 100"/>
                  <a:gd name="T20" fmla="*/ 97 w 99"/>
                  <a:gd name="T21" fmla="*/ 55 h 100"/>
                  <a:gd name="T22" fmla="*/ 94 w 99"/>
                  <a:gd name="T23" fmla="*/ 65 h 100"/>
                  <a:gd name="T24" fmla="*/ 88 w 99"/>
                  <a:gd name="T25" fmla="*/ 74 h 100"/>
                  <a:gd name="T26" fmla="*/ 82 w 99"/>
                  <a:gd name="T27" fmla="*/ 83 h 100"/>
                  <a:gd name="T28" fmla="*/ 73 w 99"/>
                  <a:gd name="T29" fmla="*/ 90 h 100"/>
                  <a:gd name="T30" fmla="*/ 64 w 99"/>
                  <a:gd name="T31" fmla="*/ 96 h 100"/>
                  <a:gd name="T32" fmla="*/ 53 w 99"/>
                  <a:gd name="T33" fmla="*/ 99 h 100"/>
                  <a:gd name="T34" fmla="*/ 42 w 99"/>
                  <a:gd name="T35" fmla="*/ 100 h 100"/>
                  <a:gd name="T36" fmla="*/ 33 w 99"/>
                  <a:gd name="T37" fmla="*/ 100 h 100"/>
                  <a:gd name="T38" fmla="*/ 25 w 99"/>
                  <a:gd name="T39" fmla="*/ 97 h 100"/>
                  <a:gd name="T40" fmla="*/ 18 w 99"/>
                  <a:gd name="T41" fmla="*/ 93 h 100"/>
                  <a:gd name="T42" fmla="*/ 12 w 99"/>
                  <a:gd name="T43" fmla="*/ 88 h 100"/>
                  <a:gd name="T44" fmla="*/ 7 w 99"/>
                  <a:gd name="T45" fmla="*/ 83 h 100"/>
                  <a:gd name="T46" fmla="*/ 3 w 99"/>
                  <a:gd name="T47" fmla="*/ 75 h 100"/>
                  <a:gd name="T48" fmla="*/ 1 w 99"/>
                  <a:gd name="T49" fmla="*/ 66 h 100"/>
                  <a:gd name="T50" fmla="*/ 0 w 99"/>
                  <a:gd name="T51" fmla="*/ 57 h 100"/>
                  <a:gd name="T52" fmla="*/ 1 w 99"/>
                  <a:gd name="T53" fmla="*/ 47 h 100"/>
                  <a:gd name="T54" fmla="*/ 5 w 99"/>
                  <a:gd name="T55" fmla="*/ 35 h 100"/>
                  <a:gd name="T56" fmla="*/ 11 w 99"/>
                  <a:gd name="T57" fmla="*/ 26 h 100"/>
                  <a:gd name="T58" fmla="*/ 17 w 99"/>
                  <a:gd name="T59" fmla="*/ 17 h 100"/>
                  <a:gd name="T60" fmla="*/ 26 w 99"/>
                  <a:gd name="T61" fmla="*/ 10 h 100"/>
                  <a:gd name="T62" fmla="*/ 35 w 99"/>
                  <a:gd name="T63" fmla="*/ 5 h 100"/>
                  <a:gd name="T64" fmla="*/ 46 w 99"/>
                  <a:gd name="T65" fmla="*/ 1 h 100"/>
                  <a:gd name="T66" fmla="*/ 57 w 99"/>
                  <a:gd name="T67" fmla="*/ 0 h 10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</a:cxnLst>
                <a:rect l="0" t="0" r="r" b="b"/>
                <a:pathLst>
                  <a:path w="99" h="100">
                    <a:moveTo>
                      <a:pt x="57" y="0"/>
                    </a:moveTo>
                    <a:lnTo>
                      <a:pt x="57" y="0"/>
                    </a:lnTo>
                    <a:lnTo>
                      <a:pt x="66" y="1"/>
                    </a:lnTo>
                    <a:lnTo>
                      <a:pt x="74" y="4"/>
                    </a:lnTo>
                    <a:lnTo>
                      <a:pt x="81" y="8"/>
                    </a:lnTo>
                    <a:lnTo>
                      <a:pt x="87" y="13"/>
                    </a:lnTo>
                    <a:lnTo>
                      <a:pt x="92" y="18"/>
                    </a:lnTo>
                    <a:lnTo>
                      <a:pt x="95" y="26"/>
                    </a:lnTo>
                    <a:lnTo>
                      <a:pt x="97" y="34"/>
                    </a:lnTo>
                    <a:lnTo>
                      <a:pt x="99" y="43"/>
                    </a:lnTo>
                    <a:lnTo>
                      <a:pt x="97" y="55"/>
                    </a:lnTo>
                    <a:lnTo>
                      <a:pt x="94" y="65"/>
                    </a:lnTo>
                    <a:lnTo>
                      <a:pt x="88" y="74"/>
                    </a:lnTo>
                    <a:lnTo>
                      <a:pt x="82" y="83"/>
                    </a:lnTo>
                    <a:lnTo>
                      <a:pt x="73" y="90"/>
                    </a:lnTo>
                    <a:lnTo>
                      <a:pt x="64" y="96"/>
                    </a:lnTo>
                    <a:lnTo>
                      <a:pt x="53" y="99"/>
                    </a:lnTo>
                    <a:lnTo>
                      <a:pt x="42" y="100"/>
                    </a:lnTo>
                    <a:lnTo>
                      <a:pt x="33" y="100"/>
                    </a:lnTo>
                    <a:lnTo>
                      <a:pt x="25" y="97"/>
                    </a:lnTo>
                    <a:lnTo>
                      <a:pt x="18" y="93"/>
                    </a:lnTo>
                    <a:lnTo>
                      <a:pt x="12" y="88"/>
                    </a:lnTo>
                    <a:lnTo>
                      <a:pt x="7" y="83"/>
                    </a:lnTo>
                    <a:lnTo>
                      <a:pt x="3" y="75"/>
                    </a:lnTo>
                    <a:lnTo>
                      <a:pt x="1" y="66"/>
                    </a:lnTo>
                    <a:lnTo>
                      <a:pt x="0" y="57"/>
                    </a:lnTo>
                    <a:lnTo>
                      <a:pt x="1" y="47"/>
                    </a:lnTo>
                    <a:lnTo>
                      <a:pt x="5" y="35"/>
                    </a:lnTo>
                    <a:lnTo>
                      <a:pt x="11" y="26"/>
                    </a:lnTo>
                    <a:lnTo>
                      <a:pt x="17" y="17"/>
                    </a:lnTo>
                    <a:lnTo>
                      <a:pt x="26" y="10"/>
                    </a:lnTo>
                    <a:lnTo>
                      <a:pt x="35" y="5"/>
                    </a:lnTo>
                    <a:lnTo>
                      <a:pt x="46" y="1"/>
                    </a:lnTo>
                    <a:lnTo>
                      <a:pt x="57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76" name="Freeform 438"/>
              <p:cNvSpPr/>
              <p:nvPr userDrawn="1"/>
            </p:nvSpPr>
            <p:spPr bwMode="auto">
              <a:xfrm>
                <a:off x="701" y="38"/>
                <a:ext cx="22" cy="30"/>
              </a:xfrm>
              <a:custGeom>
                <a:gdLst>
                  <a:gd name="T0" fmla="*/ 25 w 64"/>
                  <a:gd name="T1" fmla="*/ 90 h 90"/>
                  <a:gd name="T2" fmla="*/ 25 w 64"/>
                  <a:gd name="T3" fmla="*/ 90 h 90"/>
                  <a:gd name="T4" fmla="*/ 30 w 64"/>
                  <a:gd name="T5" fmla="*/ 90 h 90"/>
                  <a:gd name="T6" fmla="*/ 35 w 64"/>
                  <a:gd name="T7" fmla="*/ 88 h 90"/>
                  <a:gd name="T8" fmla="*/ 43 w 64"/>
                  <a:gd name="T9" fmla="*/ 83 h 90"/>
                  <a:gd name="T10" fmla="*/ 49 w 64"/>
                  <a:gd name="T11" fmla="*/ 77 h 90"/>
                  <a:gd name="T12" fmla="*/ 55 w 64"/>
                  <a:gd name="T13" fmla="*/ 69 h 90"/>
                  <a:gd name="T14" fmla="*/ 58 w 64"/>
                  <a:gd name="T15" fmla="*/ 59 h 90"/>
                  <a:gd name="T16" fmla="*/ 62 w 64"/>
                  <a:gd name="T17" fmla="*/ 50 h 90"/>
                  <a:gd name="T18" fmla="*/ 64 w 64"/>
                  <a:gd name="T19" fmla="*/ 39 h 90"/>
                  <a:gd name="T20" fmla="*/ 64 w 64"/>
                  <a:gd name="T21" fmla="*/ 30 h 90"/>
                  <a:gd name="T22" fmla="*/ 64 w 64"/>
                  <a:gd name="T23" fmla="*/ 20 h 90"/>
                  <a:gd name="T24" fmla="*/ 61 w 64"/>
                  <a:gd name="T25" fmla="*/ 15 h 90"/>
                  <a:gd name="T26" fmla="*/ 58 w 64"/>
                  <a:gd name="T27" fmla="*/ 9 h 90"/>
                  <a:gd name="T28" fmla="*/ 56 w 64"/>
                  <a:gd name="T29" fmla="*/ 7 h 90"/>
                  <a:gd name="T30" fmla="*/ 52 w 64"/>
                  <a:gd name="T31" fmla="*/ 3 h 90"/>
                  <a:gd name="T32" fmla="*/ 47 w 64"/>
                  <a:gd name="T33" fmla="*/ 2 h 90"/>
                  <a:gd name="T34" fmla="*/ 40 w 64"/>
                  <a:gd name="T35" fmla="*/ 0 h 90"/>
                  <a:gd name="T36" fmla="*/ 35 w 64"/>
                  <a:gd name="T37" fmla="*/ 2 h 90"/>
                  <a:gd name="T38" fmla="*/ 30 w 64"/>
                  <a:gd name="T39" fmla="*/ 2 h 90"/>
                  <a:gd name="T40" fmla="*/ 22 w 64"/>
                  <a:gd name="T41" fmla="*/ 7 h 90"/>
                  <a:gd name="T42" fmla="*/ 16 w 64"/>
                  <a:gd name="T43" fmla="*/ 13 h 90"/>
                  <a:gd name="T44" fmla="*/ 9 w 64"/>
                  <a:gd name="T45" fmla="*/ 21 h 90"/>
                  <a:gd name="T46" fmla="*/ 5 w 64"/>
                  <a:gd name="T47" fmla="*/ 31 h 90"/>
                  <a:gd name="T48" fmla="*/ 3 w 64"/>
                  <a:gd name="T49" fmla="*/ 40 h 90"/>
                  <a:gd name="T50" fmla="*/ 1 w 64"/>
                  <a:gd name="T51" fmla="*/ 51 h 90"/>
                  <a:gd name="T52" fmla="*/ 0 w 64"/>
                  <a:gd name="T53" fmla="*/ 60 h 90"/>
                  <a:gd name="T54" fmla="*/ 1 w 64"/>
                  <a:gd name="T55" fmla="*/ 72 h 90"/>
                  <a:gd name="T56" fmla="*/ 3 w 64"/>
                  <a:gd name="T57" fmla="*/ 77 h 90"/>
                  <a:gd name="T58" fmla="*/ 5 w 64"/>
                  <a:gd name="T59" fmla="*/ 81 h 90"/>
                  <a:gd name="T60" fmla="*/ 9 w 64"/>
                  <a:gd name="T61" fmla="*/ 85 h 90"/>
                  <a:gd name="T62" fmla="*/ 13 w 64"/>
                  <a:gd name="T63" fmla="*/ 87 h 90"/>
                  <a:gd name="T64" fmla="*/ 18 w 64"/>
                  <a:gd name="T65" fmla="*/ 90 h 90"/>
                  <a:gd name="T66" fmla="*/ 25 w 64"/>
                  <a:gd name="T67" fmla="*/ 90 h 9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</a:cxnLst>
                <a:rect l="0" t="0" r="r" b="b"/>
                <a:pathLst>
                  <a:path w="64" h="90">
                    <a:moveTo>
                      <a:pt x="25" y="90"/>
                    </a:moveTo>
                    <a:lnTo>
                      <a:pt x="25" y="90"/>
                    </a:lnTo>
                    <a:lnTo>
                      <a:pt x="30" y="90"/>
                    </a:lnTo>
                    <a:lnTo>
                      <a:pt x="35" y="88"/>
                    </a:lnTo>
                    <a:lnTo>
                      <a:pt x="43" y="83"/>
                    </a:lnTo>
                    <a:lnTo>
                      <a:pt x="49" y="77"/>
                    </a:lnTo>
                    <a:lnTo>
                      <a:pt x="55" y="69"/>
                    </a:lnTo>
                    <a:lnTo>
                      <a:pt x="58" y="59"/>
                    </a:lnTo>
                    <a:lnTo>
                      <a:pt x="62" y="50"/>
                    </a:lnTo>
                    <a:lnTo>
                      <a:pt x="64" y="39"/>
                    </a:lnTo>
                    <a:lnTo>
                      <a:pt x="64" y="30"/>
                    </a:lnTo>
                    <a:lnTo>
                      <a:pt x="64" y="20"/>
                    </a:lnTo>
                    <a:lnTo>
                      <a:pt x="61" y="15"/>
                    </a:lnTo>
                    <a:lnTo>
                      <a:pt x="58" y="9"/>
                    </a:lnTo>
                    <a:lnTo>
                      <a:pt x="56" y="7"/>
                    </a:lnTo>
                    <a:lnTo>
                      <a:pt x="52" y="3"/>
                    </a:lnTo>
                    <a:lnTo>
                      <a:pt x="47" y="2"/>
                    </a:lnTo>
                    <a:lnTo>
                      <a:pt x="40" y="0"/>
                    </a:lnTo>
                    <a:lnTo>
                      <a:pt x="35" y="2"/>
                    </a:lnTo>
                    <a:lnTo>
                      <a:pt x="30" y="2"/>
                    </a:lnTo>
                    <a:lnTo>
                      <a:pt x="22" y="7"/>
                    </a:lnTo>
                    <a:lnTo>
                      <a:pt x="16" y="13"/>
                    </a:lnTo>
                    <a:lnTo>
                      <a:pt x="9" y="21"/>
                    </a:lnTo>
                    <a:lnTo>
                      <a:pt x="5" y="31"/>
                    </a:lnTo>
                    <a:lnTo>
                      <a:pt x="3" y="40"/>
                    </a:lnTo>
                    <a:lnTo>
                      <a:pt x="1" y="51"/>
                    </a:lnTo>
                    <a:lnTo>
                      <a:pt x="0" y="60"/>
                    </a:lnTo>
                    <a:lnTo>
                      <a:pt x="1" y="72"/>
                    </a:lnTo>
                    <a:lnTo>
                      <a:pt x="3" y="77"/>
                    </a:lnTo>
                    <a:lnTo>
                      <a:pt x="5" y="81"/>
                    </a:lnTo>
                    <a:lnTo>
                      <a:pt x="9" y="85"/>
                    </a:lnTo>
                    <a:lnTo>
                      <a:pt x="13" y="87"/>
                    </a:lnTo>
                    <a:lnTo>
                      <a:pt x="18" y="90"/>
                    </a:lnTo>
                    <a:lnTo>
                      <a:pt x="25" y="9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77" name="Freeform 439"/>
              <p:cNvSpPr/>
              <p:nvPr userDrawn="1"/>
            </p:nvSpPr>
            <p:spPr bwMode="auto">
              <a:xfrm>
                <a:off x="729" y="15"/>
                <a:ext cx="33" cy="70"/>
              </a:xfrm>
              <a:custGeom>
                <a:gdLst>
                  <a:gd name="T0" fmla="*/ 76 w 99"/>
                  <a:gd name="T1" fmla="*/ 68 h 210"/>
                  <a:gd name="T2" fmla="*/ 73 w 99"/>
                  <a:gd name="T3" fmla="*/ 77 h 210"/>
                  <a:gd name="T4" fmla="*/ 50 w 99"/>
                  <a:gd name="T5" fmla="*/ 77 h 210"/>
                  <a:gd name="T6" fmla="*/ 15 w 99"/>
                  <a:gd name="T7" fmla="*/ 206 h 210"/>
                  <a:gd name="T8" fmla="*/ 2 w 99"/>
                  <a:gd name="T9" fmla="*/ 210 h 210"/>
                  <a:gd name="T10" fmla="*/ 0 w 99"/>
                  <a:gd name="T11" fmla="*/ 209 h 210"/>
                  <a:gd name="T12" fmla="*/ 33 w 99"/>
                  <a:gd name="T13" fmla="*/ 77 h 210"/>
                  <a:gd name="T14" fmla="*/ 15 w 99"/>
                  <a:gd name="T15" fmla="*/ 77 h 210"/>
                  <a:gd name="T16" fmla="*/ 16 w 99"/>
                  <a:gd name="T17" fmla="*/ 68 h 210"/>
                  <a:gd name="T18" fmla="*/ 35 w 99"/>
                  <a:gd name="T19" fmla="*/ 68 h 210"/>
                  <a:gd name="T20" fmla="*/ 41 w 99"/>
                  <a:gd name="T21" fmla="*/ 52 h 210"/>
                  <a:gd name="T22" fmla="*/ 46 w 99"/>
                  <a:gd name="T23" fmla="*/ 37 h 210"/>
                  <a:gd name="T24" fmla="*/ 50 w 99"/>
                  <a:gd name="T25" fmla="*/ 30 h 210"/>
                  <a:gd name="T26" fmla="*/ 55 w 99"/>
                  <a:gd name="T27" fmla="*/ 24 h 210"/>
                  <a:gd name="T28" fmla="*/ 60 w 99"/>
                  <a:gd name="T29" fmla="*/ 17 h 210"/>
                  <a:gd name="T30" fmla="*/ 66 w 99"/>
                  <a:gd name="T31" fmla="*/ 11 h 210"/>
                  <a:gd name="T32" fmla="*/ 72 w 99"/>
                  <a:gd name="T33" fmla="*/ 7 h 210"/>
                  <a:gd name="T34" fmla="*/ 78 w 99"/>
                  <a:gd name="T35" fmla="*/ 3 h 210"/>
                  <a:gd name="T36" fmla="*/ 83 w 99"/>
                  <a:gd name="T37" fmla="*/ 0 h 210"/>
                  <a:gd name="T38" fmla="*/ 90 w 99"/>
                  <a:gd name="T39" fmla="*/ 0 h 210"/>
                  <a:gd name="T40" fmla="*/ 92 w 99"/>
                  <a:gd name="T41" fmla="*/ 0 h 210"/>
                  <a:gd name="T42" fmla="*/ 96 w 99"/>
                  <a:gd name="T43" fmla="*/ 2 h 210"/>
                  <a:gd name="T44" fmla="*/ 98 w 99"/>
                  <a:gd name="T45" fmla="*/ 3 h 210"/>
                  <a:gd name="T46" fmla="*/ 99 w 99"/>
                  <a:gd name="T47" fmla="*/ 7 h 210"/>
                  <a:gd name="T48" fmla="*/ 96 w 99"/>
                  <a:gd name="T49" fmla="*/ 13 h 210"/>
                  <a:gd name="T50" fmla="*/ 95 w 99"/>
                  <a:gd name="T51" fmla="*/ 16 h 210"/>
                  <a:gd name="T52" fmla="*/ 92 w 99"/>
                  <a:gd name="T53" fmla="*/ 17 h 210"/>
                  <a:gd name="T54" fmla="*/ 90 w 99"/>
                  <a:gd name="T55" fmla="*/ 16 h 210"/>
                  <a:gd name="T56" fmla="*/ 86 w 99"/>
                  <a:gd name="T57" fmla="*/ 15 h 210"/>
                  <a:gd name="T58" fmla="*/ 83 w 99"/>
                  <a:gd name="T59" fmla="*/ 13 h 210"/>
                  <a:gd name="T60" fmla="*/ 79 w 99"/>
                  <a:gd name="T61" fmla="*/ 13 h 210"/>
                  <a:gd name="T62" fmla="*/ 74 w 99"/>
                  <a:gd name="T63" fmla="*/ 13 h 210"/>
                  <a:gd name="T64" fmla="*/ 70 w 99"/>
                  <a:gd name="T65" fmla="*/ 15 h 210"/>
                  <a:gd name="T66" fmla="*/ 68 w 99"/>
                  <a:gd name="T67" fmla="*/ 18 h 210"/>
                  <a:gd name="T68" fmla="*/ 65 w 99"/>
                  <a:gd name="T69" fmla="*/ 21 h 210"/>
                  <a:gd name="T70" fmla="*/ 61 w 99"/>
                  <a:gd name="T71" fmla="*/ 30 h 210"/>
                  <a:gd name="T72" fmla="*/ 60 w 99"/>
                  <a:gd name="T73" fmla="*/ 39 h 210"/>
                  <a:gd name="T74" fmla="*/ 52 w 99"/>
                  <a:gd name="T75" fmla="*/ 68 h 210"/>
                  <a:gd name="T76" fmla="*/ 76 w 99"/>
                  <a:gd name="T77" fmla="*/ 68 h 21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</a:cxnLst>
                <a:rect l="0" t="0" r="r" b="b"/>
                <a:pathLst>
                  <a:path w="99" h="210">
                    <a:moveTo>
                      <a:pt x="76" y="68"/>
                    </a:moveTo>
                    <a:lnTo>
                      <a:pt x="73" y="77"/>
                    </a:lnTo>
                    <a:lnTo>
                      <a:pt x="50" y="77"/>
                    </a:lnTo>
                    <a:lnTo>
                      <a:pt x="15" y="206"/>
                    </a:lnTo>
                    <a:lnTo>
                      <a:pt x="2" y="210"/>
                    </a:lnTo>
                    <a:lnTo>
                      <a:pt x="0" y="209"/>
                    </a:lnTo>
                    <a:lnTo>
                      <a:pt x="33" y="77"/>
                    </a:lnTo>
                    <a:lnTo>
                      <a:pt x="15" y="77"/>
                    </a:lnTo>
                    <a:lnTo>
                      <a:pt x="16" y="68"/>
                    </a:lnTo>
                    <a:lnTo>
                      <a:pt x="35" y="68"/>
                    </a:lnTo>
                    <a:lnTo>
                      <a:pt x="41" y="52"/>
                    </a:lnTo>
                    <a:lnTo>
                      <a:pt x="46" y="37"/>
                    </a:lnTo>
                    <a:lnTo>
                      <a:pt x="50" y="30"/>
                    </a:lnTo>
                    <a:lnTo>
                      <a:pt x="55" y="24"/>
                    </a:lnTo>
                    <a:lnTo>
                      <a:pt x="60" y="17"/>
                    </a:lnTo>
                    <a:lnTo>
                      <a:pt x="66" y="11"/>
                    </a:lnTo>
                    <a:lnTo>
                      <a:pt x="72" y="7"/>
                    </a:lnTo>
                    <a:lnTo>
                      <a:pt x="78" y="3"/>
                    </a:lnTo>
                    <a:lnTo>
                      <a:pt x="83" y="0"/>
                    </a:lnTo>
                    <a:lnTo>
                      <a:pt x="90" y="0"/>
                    </a:lnTo>
                    <a:lnTo>
                      <a:pt x="92" y="0"/>
                    </a:lnTo>
                    <a:lnTo>
                      <a:pt x="96" y="2"/>
                    </a:lnTo>
                    <a:lnTo>
                      <a:pt x="98" y="3"/>
                    </a:lnTo>
                    <a:lnTo>
                      <a:pt x="99" y="7"/>
                    </a:lnTo>
                    <a:lnTo>
                      <a:pt x="96" y="13"/>
                    </a:lnTo>
                    <a:lnTo>
                      <a:pt x="95" y="16"/>
                    </a:lnTo>
                    <a:lnTo>
                      <a:pt x="92" y="17"/>
                    </a:lnTo>
                    <a:lnTo>
                      <a:pt x="90" y="16"/>
                    </a:lnTo>
                    <a:lnTo>
                      <a:pt x="86" y="15"/>
                    </a:lnTo>
                    <a:lnTo>
                      <a:pt x="83" y="13"/>
                    </a:lnTo>
                    <a:lnTo>
                      <a:pt x="79" y="13"/>
                    </a:lnTo>
                    <a:lnTo>
                      <a:pt x="74" y="13"/>
                    </a:lnTo>
                    <a:lnTo>
                      <a:pt x="70" y="15"/>
                    </a:lnTo>
                    <a:lnTo>
                      <a:pt x="68" y="18"/>
                    </a:lnTo>
                    <a:lnTo>
                      <a:pt x="65" y="21"/>
                    </a:lnTo>
                    <a:lnTo>
                      <a:pt x="61" y="30"/>
                    </a:lnTo>
                    <a:lnTo>
                      <a:pt x="60" y="39"/>
                    </a:lnTo>
                    <a:lnTo>
                      <a:pt x="52" y="68"/>
                    </a:lnTo>
                    <a:lnTo>
                      <a:pt x="76" y="68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78" name="Freeform 440"/>
              <p:cNvSpPr/>
              <p:nvPr userDrawn="1"/>
            </p:nvSpPr>
            <p:spPr bwMode="auto">
              <a:xfrm>
                <a:off x="777" y="19"/>
                <a:ext cx="45" cy="51"/>
              </a:xfrm>
              <a:custGeom>
                <a:gdLst>
                  <a:gd name="T0" fmla="*/ 129 w 137"/>
                  <a:gd name="T1" fmla="*/ 46 h 154"/>
                  <a:gd name="T2" fmla="*/ 124 w 137"/>
                  <a:gd name="T3" fmla="*/ 32 h 154"/>
                  <a:gd name="T4" fmla="*/ 115 w 137"/>
                  <a:gd name="T5" fmla="*/ 20 h 154"/>
                  <a:gd name="T6" fmla="*/ 102 w 137"/>
                  <a:gd name="T7" fmla="*/ 13 h 154"/>
                  <a:gd name="T8" fmla="*/ 83 w 137"/>
                  <a:gd name="T9" fmla="*/ 9 h 154"/>
                  <a:gd name="T10" fmla="*/ 59 w 137"/>
                  <a:gd name="T11" fmla="*/ 14 h 154"/>
                  <a:gd name="T12" fmla="*/ 42 w 137"/>
                  <a:gd name="T13" fmla="*/ 27 h 154"/>
                  <a:gd name="T14" fmla="*/ 32 w 137"/>
                  <a:gd name="T15" fmla="*/ 48 h 154"/>
                  <a:gd name="T16" fmla="*/ 29 w 137"/>
                  <a:gd name="T17" fmla="*/ 74 h 154"/>
                  <a:gd name="T18" fmla="*/ 32 w 137"/>
                  <a:gd name="T19" fmla="*/ 99 h 154"/>
                  <a:gd name="T20" fmla="*/ 44 w 137"/>
                  <a:gd name="T21" fmla="*/ 123 h 154"/>
                  <a:gd name="T22" fmla="*/ 62 w 137"/>
                  <a:gd name="T23" fmla="*/ 138 h 154"/>
                  <a:gd name="T24" fmla="*/ 74 w 137"/>
                  <a:gd name="T25" fmla="*/ 144 h 154"/>
                  <a:gd name="T26" fmla="*/ 88 w 137"/>
                  <a:gd name="T27" fmla="*/ 145 h 154"/>
                  <a:gd name="T28" fmla="*/ 103 w 137"/>
                  <a:gd name="T29" fmla="*/ 142 h 154"/>
                  <a:gd name="T30" fmla="*/ 115 w 137"/>
                  <a:gd name="T31" fmla="*/ 136 h 154"/>
                  <a:gd name="T32" fmla="*/ 124 w 137"/>
                  <a:gd name="T33" fmla="*/ 124 h 154"/>
                  <a:gd name="T34" fmla="*/ 131 w 137"/>
                  <a:gd name="T35" fmla="*/ 110 h 154"/>
                  <a:gd name="T36" fmla="*/ 133 w 137"/>
                  <a:gd name="T37" fmla="*/ 128 h 154"/>
                  <a:gd name="T38" fmla="*/ 121 w 137"/>
                  <a:gd name="T39" fmla="*/ 149 h 154"/>
                  <a:gd name="T40" fmla="*/ 97 w 137"/>
                  <a:gd name="T41" fmla="*/ 154 h 154"/>
                  <a:gd name="T42" fmla="*/ 66 w 137"/>
                  <a:gd name="T43" fmla="*/ 153 h 154"/>
                  <a:gd name="T44" fmla="*/ 35 w 137"/>
                  <a:gd name="T45" fmla="*/ 144 h 154"/>
                  <a:gd name="T46" fmla="*/ 23 w 137"/>
                  <a:gd name="T47" fmla="*/ 134 h 154"/>
                  <a:gd name="T48" fmla="*/ 13 w 137"/>
                  <a:gd name="T49" fmla="*/ 124 h 154"/>
                  <a:gd name="T50" fmla="*/ 6 w 137"/>
                  <a:gd name="T51" fmla="*/ 110 h 154"/>
                  <a:gd name="T52" fmla="*/ 1 w 137"/>
                  <a:gd name="T53" fmla="*/ 93 h 154"/>
                  <a:gd name="T54" fmla="*/ 0 w 137"/>
                  <a:gd name="T55" fmla="*/ 75 h 154"/>
                  <a:gd name="T56" fmla="*/ 1 w 137"/>
                  <a:gd name="T57" fmla="*/ 58 h 154"/>
                  <a:gd name="T58" fmla="*/ 6 w 137"/>
                  <a:gd name="T59" fmla="*/ 44 h 154"/>
                  <a:gd name="T60" fmla="*/ 14 w 137"/>
                  <a:gd name="T61" fmla="*/ 31 h 154"/>
                  <a:gd name="T62" fmla="*/ 24 w 137"/>
                  <a:gd name="T63" fmla="*/ 19 h 154"/>
                  <a:gd name="T64" fmla="*/ 50 w 137"/>
                  <a:gd name="T65" fmla="*/ 5 h 154"/>
                  <a:gd name="T66" fmla="*/ 81 w 137"/>
                  <a:gd name="T67" fmla="*/ 0 h 154"/>
                  <a:gd name="T68" fmla="*/ 110 w 137"/>
                  <a:gd name="T69" fmla="*/ 4 h 154"/>
                  <a:gd name="T70" fmla="*/ 134 w 137"/>
                  <a:gd name="T71" fmla="*/ 10 h 154"/>
                  <a:gd name="T72" fmla="*/ 136 w 137"/>
                  <a:gd name="T73" fmla="*/ 46 h 1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</a:cxnLst>
                <a:rect l="0" t="0" r="r" b="b"/>
                <a:pathLst>
                  <a:path w="137" h="154">
                    <a:moveTo>
                      <a:pt x="129" y="46"/>
                    </a:moveTo>
                    <a:lnTo>
                      <a:pt x="129" y="46"/>
                    </a:lnTo>
                    <a:lnTo>
                      <a:pt x="127" y="39"/>
                    </a:lnTo>
                    <a:lnTo>
                      <a:pt x="124" y="32"/>
                    </a:lnTo>
                    <a:lnTo>
                      <a:pt x="120" y="26"/>
                    </a:lnTo>
                    <a:lnTo>
                      <a:pt x="115" y="20"/>
                    </a:lnTo>
                    <a:lnTo>
                      <a:pt x="110" y="15"/>
                    </a:lnTo>
                    <a:lnTo>
                      <a:pt x="102" y="13"/>
                    </a:lnTo>
                    <a:lnTo>
                      <a:pt x="93" y="10"/>
                    </a:lnTo>
                    <a:lnTo>
                      <a:pt x="83" y="9"/>
                    </a:lnTo>
                    <a:lnTo>
                      <a:pt x="70" y="10"/>
                    </a:lnTo>
                    <a:lnTo>
                      <a:pt x="59" y="14"/>
                    </a:lnTo>
                    <a:lnTo>
                      <a:pt x="50" y="19"/>
                    </a:lnTo>
                    <a:lnTo>
                      <a:pt x="42" y="27"/>
                    </a:lnTo>
                    <a:lnTo>
                      <a:pt x="37" y="37"/>
                    </a:lnTo>
                    <a:lnTo>
                      <a:pt x="32" y="48"/>
                    </a:lnTo>
                    <a:lnTo>
                      <a:pt x="29" y="61"/>
                    </a:lnTo>
                    <a:lnTo>
                      <a:pt x="29" y="74"/>
                    </a:lnTo>
                    <a:lnTo>
                      <a:pt x="29" y="87"/>
                    </a:lnTo>
                    <a:lnTo>
                      <a:pt x="32" y="99"/>
                    </a:lnTo>
                    <a:lnTo>
                      <a:pt x="37" y="111"/>
                    </a:lnTo>
                    <a:lnTo>
                      <a:pt x="44" y="123"/>
                    </a:lnTo>
                    <a:lnTo>
                      <a:pt x="51" y="132"/>
                    </a:lnTo>
                    <a:lnTo>
                      <a:pt x="62" y="138"/>
                    </a:lnTo>
                    <a:lnTo>
                      <a:pt x="67" y="141"/>
                    </a:lnTo>
                    <a:lnTo>
                      <a:pt x="74" y="144"/>
                    </a:lnTo>
                    <a:lnTo>
                      <a:pt x="80" y="145"/>
                    </a:lnTo>
                    <a:lnTo>
                      <a:pt x="88" y="145"/>
                    </a:lnTo>
                    <a:lnTo>
                      <a:pt x="96" y="145"/>
                    </a:lnTo>
                    <a:lnTo>
                      <a:pt x="103" y="142"/>
                    </a:lnTo>
                    <a:lnTo>
                      <a:pt x="110" y="140"/>
                    </a:lnTo>
                    <a:lnTo>
                      <a:pt x="115" y="136"/>
                    </a:lnTo>
                    <a:lnTo>
                      <a:pt x="120" y="131"/>
                    </a:lnTo>
                    <a:lnTo>
                      <a:pt x="124" y="124"/>
                    </a:lnTo>
                    <a:lnTo>
                      <a:pt x="128" y="118"/>
                    </a:lnTo>
                    <a:lnTo>
                      <a:pt x="131" y="110"/>
                    </a:lnTo>
                    <a:lnTo>
                      <a:pt x="137" y="110"/>
                    </a:lnTo>
                    <a:lnTo>
                      <a:pt x="133" y="128"/>
                    </a:lnTo>
                    <a:lnTo>
                      <a:pt x="131" y="145"/>
                    </a:lnTo>
                    <a:lnTo>
                      <a:pt x="121" y="149"/>
                    </a:lnTo>
                    <a:lnTo>
                      <a:pt x="110" y="151"/>
                    </a:lnTo>
                    <a:lnTo>
                      <a:pt x="97" y="154"/>
                    </a:lnTo>
                    <a:lnTo>
                      <a:pt x="83" y="154"/>
                    </a:lnTo>
                    <a:lnTo>
                      <a:pt x="66" y="153"/>
                    </a:lnTo>
                    <a:lnTo>
                      <a:pt x="49" y="150"/>
                    </a:lnTo>
                    <a:lnTo>
                      <a:pt x="35" y="144"/>
                    </a:lnTo>
                    <a:lnTo>
                      <a:pt x="29" y="140"/>
                    </a:lnTo>
                    <a:lnTo>
                      <a:pt x="23" y="134"/>
                    </a:lnTo>
                    <a:lnTo>
                      <a:pt x="18" y="129"/>
                    </a:lnTo>
                    <a:lnTo>
                      <a:pt x="13" y="124"/>
                    </a:lnTo>
                    <a:lnTo>
                      <a:pt x="9" y="116"/>
                    </a:lnTo>
                    <a:lnTo>
                      <a:pt x="6" y="110"/>
                    </a:lnTo>
                    <a:lnTo>
                      <a:pt x="4" y="102"/>
                    </a:lnTo>
                    <a:lnTo>
                      <a:pt x="1" y="93"/>
                    </a:lnTo>
                    <a:lnTo>
                      <a:pt x="0" y="85"/>
                    </a:lnTo>
                    <a:lnTo>
                      <a:pt x="0" y="75"/>
                    </a:lnTo>
                    <a:lnTo>
                      <a:pt x="0" y="66"/>
                    </a:lnTo>
                    <a:lnTo>
                      <a:pt x="1" y="58"/>
                    </a:lnTo>
                    <a:lnTo>
                      <a:pt x="4" y="50"/>
                    </a:lnTo>
                    <a:lnTo>
                      <a:pt x="6" y="44"/>
                    </a:lnTo>
                    <a:lnTo>
                      <a:pt x="10" y="36"/>
                    </a:lnTo>
                    <a:lnTo>
                      <a:pt x="14" y="31"/>
                    </a:lnTo>
                    <a:lnTo>
                      <a:pt x="19" y="24"/>
                    </a:lnTo>
                    <a:lnTo>
                      <a:pt x="24" y="19"/>
                    </a:lnTo>
                    <a:lnTo>
                      <a:pt x="36" y="11"/>
                    </a:lnTo>
                    <a:lnTo>
                      <a:pt x="50" y="5"/>
                    </a:lnTo>
                    <a:lnTo>
                      <a:pt x="66" y="1"/>
                    </a:lnTo>
                    <a:lnTo>
                      <a:pt x="81" y="0"/>
                    </a:lnTo>
                    <a:lnTo>
                      <a:pt x="97" y="1"/>
                    </a:lnTo>
                    <a:lnTo>
                      <a:pt x="110" y="4"/>
                    </a:lnTo>
                    <a:lnTo>
                      <a:pt x="121" y="7"/>
                    </a:lnTo>
                    <a:lnTo>
                      <a:pt x="134" y="10"/>
                    </a:lnTo>
                    <a:lnTo>
                      <a:pt x="134" y="28"/>
                    </a:lnTo>
                    <a:lnTo>
                      <a:pt x="136" y="46"/>
                    </a:lnTo>
                    <a:lnTo>
                      <a:pt x="129" y="46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79" name="Freeform 441"/>
              <p:cNvSpPr>
                <a:spLocks noEditPoints="1"/>
              </p:cNvSpPr>
              <p:nvPr userDrawn="1"/>
            </p:nvSpPr>
            <p:spPr bwMode="auto">
              <a:xfrm>
                <a:off x="825" y="18"/>
                <a:ext cx="50" cy="51"/>
              </a:xfrm>
              <a:custGeom>
                <a:gdLst>
                  <a:gd name="T0" fmla="*/ 35 w 149"/>
                  <a:gd name="T1" fmla="*/ 123 h 154"/>
                  <a:gd name="T2" fmla="*/ 35 w 149"/>
                  <a:gd name="T3" fmla="*/ 123 h 154"/>
                  <a:gd name="T4" fmla="*/ 33 w 149"/>
                  <a:gd name="T5" fmla="*/ 134 h 154"/>
                  <a:gd name="T6" fmla="*/ 31 w 149"/>
                  <a:gd name="T7" fmla="*/ 140 h 154"/>
                  <a:gd name="T8" fmla="*/ 31 w 149"/>
                  <a:gd name="T9" fmla="*/ 143 h 154"/>
                  <a:gd name="T10" fmla="*/ 33 w 149"/>
                  <a:gd name="T11" fmla="*/ 144 h 154"/>
                  <a:gd name="T12" fmla="*/ 36 w 149"/>
                  <a:gd name="T13" fmla="*/ 147 h 154"/>
                  <a:gd name="T14" fmla="*/ 42 w 149"/>
                  <a:gd name="T15" fmla="*/ 148 h 154"/>
                  <a:gd name="T16" fmla="*/ 47 w 149"/>
                  <a:gd name="T17" fmla="*/ 148 h 154"/>
                  <a:gd name="T18" fmla="*/ 49 w 149"/>
                  <a:gd name="T19" fmla="*/ 148 h 154"/>
                  <a:gd name="T20" fmla="*/ 49 w 149"/>
                  <a:gd name="T21" fmla="*/ 154 h 154"/>
                  <a:gd name="T22" fmla="*/ 23 w 149"/>
                  <a:gd name="T23" fmla="*/ 153 h 154"/>
                  <a:gd name="T24" fmla="*/ 0 w 149"/>
                  <a:gd name="T25" fmla="*/ 154 h 154"/>
                  <a:gd name="T26" fmla="*/ 0 w 149"/>
                  <a:gd name="T27" fmla="*/ 148 h 154"/>
                  <a:gd name="T28" fmla="*/ 1 w 149"/>
                  <a:gd name="T29" fmla="*/ 148 h 154"/>
                  <a:gd name="T30" fmla="*/ 8 w 149"/>
                  <a:gd name="T31" fmla="*/ 147 h 154"/>
                  <a:gd name="T32" fmla="*/ 13 w 149"/>
                  <a:gd name="T33" fmla="*/ 144 h 154"/>
                  <a:gd name="T34" fmla="*/ 17 w 149"/>
                  <a:gd name="T35" fmla="*/ 140 h 154"/>
                  <a:gd name="T36" fmla="*/ 21 w 149"/>
                  <a:gd name="T37" fmla="*/ 134 h 154"/>
                  <a:gd name="T38" fmla="*/ 55 w 149"/>
                  <a:gd name="T39" fmla="*/ 36 h 154"/>
                  <a:gd name="T40" fmla="*/ 58 w 149"/>
                  <a:gd name="T41" fmla="*/ 23 h 154"/>
                  <a:gd name="T42" fmla="*/ 62 w 149"/>
                  <a:gd name="T43" fmla="*/ 10 h 154"/>
                  <a:gd name="T44" fmla="*/ 73 w 149"/>
                  <a:gd name="T45" fmla="*/ 5 h 154"/>
                  <a:gd name="T46" fmla="*/ 82 w 149"/>
                  <a:gd name="T47" fmla="*/ 1 h 154"/>
                  <a:gd name="T48" fmla="*/ 83 w 149"/>
                  <a:gd name="T49" fmla="*/ 0 h 154"/>
                  <a:gd name="T50" fmla="*/ 84 w 149"/>
                  <a:gd name="T51" fmla="*/ 1 h 154"/>
                  <a:gd name="T52" fmla="*/ 87 w 149"/>
                  <a:gd name="T53" fmla="*/ 7 h 154"/>
                  <a:gd name="T54" fmla="*/ 126 w 149"/>
                  <a:gd name="T55" fmla="*/ 118 h 154"/>
                  <a:gd name="T56" fmla="*/ 134 w 149"/>
                  <a:gd name="T57" fmla="*/ 139 h 154"/>
                  <a:gd name="T58" fmla="*/ 136 w 149"/>
                  <a:gd name="T59" fmla="*/ 143 h 154"/>
                  <a:gd name="T60" fmla="*/ 139 w 149"/>
                  <a:gd name="T61" fmla="*/ 145 h 154"/>
                  <a:gd name="T62" fmla="*/ 143 w 149"/>
                  <a:gd name="T63" fmla="*/ 148 h 154"/>
                  <a:gd name="T64" fmla="*/ 148 w 149"/>
                  <a:gd name="T65" fmla="*/ 148 h 154"/>
                  <a:gd name="T66" fmla="*/ 149 w 149"/>
                  <a:gd name="T67" fmla="*/ 148 h 154"/>
                  <a:gd name="T68" fmla="*/ 149 w 149"/>
                  <a:gd name="T69" fmla="*/ 154 h 154"/>
                  <a:gd name="T70" fmla="*/ 119 w 149"/>
                  <a:gd name="T71" fmla="*/ 153 h 154"/>
                  <a:gd name="T72" fmla="*/ 87 w 149"/>
                  <a:gd name="T73" fmla="*/ 154 h 154"/>
                  <a:gd name="T74" fmla="*/ 87 w 149"/>
                  <a:gd name="T75" fmla="*/ 148 h 154"/>
                  <a:gd name="T76" fmla="*/ 90 w 149"/>
                  <a:gd name="T77" fmla="*/ 148 h 154"/>
                  <a:gd name="T78" fmla="*/ 93 w 149"/>
                  <a:gd name="T79" fmla="*/ 148 h 154"/>
                  <a:gd name="T80" fmla="*/ 99 w 149"/>
                  <a:gd name="T81" fmla="*/ 147 h 154"/>
                  <a:gd name="T82" fmla="*/ 101 w 149"/>
                  <a:gd name="T83" fmla="*/ 145 h 154"/>
                  <a:gd name="T84" fmla="*/ 103 w 149"/>
                  <a:gd name="T85" fmla="*/ 144 h 154"/>
                  <a:gd name="T86" fmla="*/ 103 w 149"/>
                  <a:gd name="T87" fmla="*/ 141 h 154"/>
                  <a:gd name="T88" fmla="*/ 101 w 149"/>
                  <a:gd name="T89" fmla="*/ 135 h 154"/>
                  <a:gd name="T90" fmla="*/ 99 w 149"/>
                  <a:gd name="T91" fmla="*/ 126 h 154"/>
                  <a:gd name="T92" fmla="*/ 91 w 149"/>
                  <a:gd name="T93" fmla="*/ 101 h 154"/>
                  <a:gd name="T94" fmla="*/ 43 w 149"/>
                  <a:gd name="T95" fmla="*/ 101 h 154"/>
                  <a:gd name="T96" fmla="*/ 35 w 149"/>
                  <a:gd name="T97" fmla="*/ 123 h 154"/>
                  <a:gd name="T98" fmla="*/ 66 w 149"/>
                  <a:gd name="T99" fmla="*/ 30 h 154"/>
                  <a:gd name="T100" fmla="*/ 66 w 149"/>
                  <a:gd name="T101" fmla="*/ 30 h 154"/>
                  <a:gd name="T102" fmla="*/ 47 w 149"/>
                  <a:gd name="T103" fmla="*/ 90 h 154"/>
                  <a:gd name="T104" fmla="*/ 86 w 149"/>
                  <a:gd name="T105" fmla="*/ 90 h 154"/>
                  <a:gd name="T106" fmla="*/ 66 w 149"/>
                  <a:gd name="T107" fmla="*/ 30 h 1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</a:cxnLst>
                <a:rect l="0" t="0" r="r" b="b"/>
                <a:pathLst>
                  <a:path w="149" h="154">
                    <a:moveTo>
                      <a:pt x="35" y="123"/>
                    </a:moveTo>
                    <a:lnTo>
                      <a:pt x="35" y="123"/>
                    </a:lnTo>
                    <a:lnTo>
                      <a:pt x="33" y="134"/>
                    </a:lnTo>
                    <a:lnTo>
                      <a:pt x="31" y="140"/>
                    </a:lnTo>
                    <a:lnTo>
                      <a:pt x="31" y="143"/>
                    </a:lnTo>
                    <a:lnTo>
                      <a:pt x="33" y="144"/>
                    </a:lnTo>
                    <a:lnTo>
                      <a:pt x="36" y="147"/>
                    </a:lnTo>
                    <a:lnTo>
                      <a:pt x="42" y="148"/>
                    </a:lnTo>
                    <a:lnTo>
                      <a:pt x="47" y="148"/>
                    </a:lnTo>
                    <a:lnTo>
                      <a:pt x="49" y="148"/>
                    </a:lnTo>
                    <a:lnTo>
                      <a:pt x="49" y="154"/>
                    </a:lnTo>
                    <a:lnTo>
                      <a:pt x="23" y="153"/>
                    </a:lnTo>
                    <a:lnTo>
                      <a:pt x="0" y="154"/>
                    </a:lnTo>
                    <a:lnTo>
                      <a:pt x="0" y="148"/>
                    </a:lnTo>
                    <a:lnTo>
                      <a:pt x="1" y="148"/>
                    </a:lnTo>
                    <a:lnTo>
                      <a:pt x="8" y="147"/>
                    </a:lnTo>
                    <a:lnTo>
                      <a:pt x="13" y="144"/>
                    </a:lnTo>
                    <a:lnTo>
                      <a:pt x="17" y="140"/>
                    </a:lnTo>
                    <a:lnTo>
                      <a:pt x="21" y="134"/>
                    </a:lnTo>
                    <a:lnTo>
                      <a:pt x="55" y="36"/>
                    </a:lnTo>
                    <a:lnTo>
                      <a:pt x="58" y="23"/>
                    </a:lnTo>
                    <a:lnTo>
                      <a:pt x="62" y="10"/>
                    </a:lnTo>
                    <a:lnTo>
                      <a:pt x="73" y="5"/>
                    </a:lnTo>
                    <a:lnTo>
                      <a:pt x="82" y="1"/>
                    </a:lnTo>
                    <a:lnTo>
                      <a:pt x="83" y="0"/>
                    </a:lnTo>
                    <a:lnTo>
                      <a:pt x="84" y="1"/>
                    </a:lnTo>
                    <a:lnTo>
                      <a:pt x="87" y="7"/>
                    </a:lnTo>
                    <a:lnTo>
                      <a:pt x="126" y="118"/>
                    </a:lnTo>
                    <a:lnTo>
                      <a:pt x="134" y="139"/>
                    </a:lnTo>
                    <a:lnTo>
                      <a:pt x="136" y="143"/>
                    </a:lnTo>
                    <a:lnTo>
                      <a:pt x="139" y="145"/>
                    </a:lnTo>
                    <a:lnTo>
                      <a:pt x="143" y="148"/>
                    </a:lnTo>
                    <a:lnTo>
                      <a:pt x="148" y="148"/>
                    </a:lnTo>
                    <a:lnTo>
                      <a:pt x="149" y="148"/>
                    </a:lnTo>
                    <a:lnTo>
                      <a:pt x="149" y="154"/>
                    </a:lnTo>
                    <a:lnTo>
                      <a:pt x="119" y="153"/>
                    </a:lnTo>
                    <a:lnTo>
                      <a:pt x="87" y="154"/>
                    </a:lnTo>
                    <a:lnTo>
                      <a:pt x="87" y="148"/>
                    </a:lnTo>
                    <a:lnTo>
                      <a:pt x="90" y="148"/>
                    </a:lnTo>
                    <a:lnTo>
                      <a:pt x="93" y="148"/>
                    </a:lnTo>
                    <a:lnTo>
                      <a:pt x="99" y="147"/>
                    </a:lnTo>
                    <a:lnTo>
                      <a:pt x="101" y="145"/>
                    </a:lnTo>
                    <a:lnTo>
                      <a:pt x="103" y="144"/>
                    </a:lnTo>
                    <a:lnTo>
                      <a:pt x="103" y="141"/>
                    </a:lnTo>
                    <a:lnTo>
                      <a:pt x="101" y="135"/>
                    </a:lnTo>
                    <a:lnTo>
                      <a:pt x="99" y="126"/>
                    </a:lnTo>
                    <a:lnTo>
                      <a:pt x="91" y="101"/>
                    </a:lnTo>
                    <a:lnTo>
                      <a:pt x="43" y="101"/>
                    </a:lnTo>
                    <a:lnTo>
                      <a:pt x="35" y="123"/>
                    </a:lnTo>
                    <a:close/>
                    <a:moveTo>
                      <a:pt x="66" y="30"/>
                    </a:moveTo>
                    <a:lnTo>
                      <a:pt x="66" y="30"/>
                    </a:lnTo>
                    <a:lnTo>
                      <a:pt x="47" y="90"/>
                    </a:lnTo>
                    <a:lnTo>
                      <a:pt x="86" y="90"/>
                    </a:lnTo>
                    <a:lnTo>
                      <a:pt x="66" y="30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80" name="Freeform 442"/>
              <p:cNvSpPr/>
              <p:nvPr userDrawn="1"/>
            </p:nvSpPr>
            <p:spPr bwMode="auto">
              <a:xfrm>
                <a:off x="879" y="20"/>
                <a:ext cx="68" cy="50"/>
              </a:xfrm>
              <a:custGeom>
                <a:gdLst>
                  <a:gd name="T0" fmla="*/ 154 w 204"/>
                  <a:gd name="T1" fmla="*/ 0 h 150"/>
                  <a:gd name="T2" fmla="*/ 198 w 204"/>
                  <a:gd name="T3" fmla="*/ 0 h 150"/>
                  <a:gd name="T4" fmla="*/ 197 w 204"/>
                  <a:gd name="T5" fmla="*/ 5 h 150"/>
                  <a:gd name="T6" fmla="*/ 185 w 204"/>
                  <a:gd name="T7" fmla="*/ 6 h 150"/>
                  <a:gd name="T8" fmla="*/ 178 w 204"/>
                  <a:gd name="T9" fmla="*/ 10 h 150"/>
                  <a:gd name="T10" fmla="*/ 177 w 204"/>
                  <a:gd name="T11" fmla="*/ 15 h 150"/>
                  <a:gd name="T12" fmla="*/ 177 w 204"/>
                  <a:gd name="T13" fmla="*/ 32 h 150"/>
                  <a:gd name="T14" fmla="*/ 188 w 204"/>
                  <a:gd name="T15" fmla="*/ 136 h 150"/>
                  <a:gd name="T16" fmla="*/ 190 w 204"/>
                  <a:gd name="T17" fmla="*/ 138 h 150"/>
                  <a:gd name="T18" fmla="*/ 204 w 204"/>
                  <a:gd name="T19" fmla="*/ 141 h 150"/>
                  <a:gd name="T20" fmla="*/ 175 w 204"/>
                  <a:gd name="T21" fmla="*/ 146 h 150"/>
                  <a:gd name="T22" fmla="*/ 140 w 204"/>
                  <a:gd name="T23" fmla="*/ 141 h 150"/>
                  <a:gd name="T24" fmla="*/ 153 w 204"/>
                  <a:gd name="T25" fmla="*/ 140 h 150"/>
                  <a:gd name="T26" fmla="*/ 156 w 204"/>
                  <a:gd name="T27" fmla="*/ 136 h 150"/>
                  <a:gd name="T28" fmla="*/ 158 w 204"/>
                  <a:gd name="T29" fmla="*/ 130 h 150"/>
                  <a:gd name="T30" fmla="*/ 151 w 204"/>
                  <a:gd name="T31" fmla="*/ 31 h 150"/>
                  <a:gd name="T32" fmla="*/ 92 w 204"/>
                  <a:gd name="T33" fmla="*/ 150 h 150"/>
                  <a:gd name="T34" fmla="*/ 32 w 204"/>
                  <a:gd name="T35" fmla="*/ 127 h 150"/>
                  <a:gd name="T36" fmla="*/ 35 w 204"/>
                  <a:gd name="T37" fmla="*/ 137 h 150"/>
                  <a:gd name="T38" fmla="*/ 42 w 204"/>
                  <a:gd name="T39" fmla="*/ 141 h 150"/>
                  <a:gd name="T40" fmla="*/ 53 w 204"/>
                  <a:gd name="T41" fmla="*/ 141 h 150"/>
                  <a:gd name="T42" fmla="*/ 24 w 204"/>
                  <a:gd name="T43" fmla="*/ 146 h 150"/>
                  <a:gd name="T44" fmla="*/ 0 w 204"/>
                  <a:gd name="T45" fmla="*/ 141 h 150"/>
                  <a:gd name="T46" fmla="*/ 7 w 204"/>
                  <a:gd name="T47" fmla="*/ 141 h 150"/>
                  <a:gd name="T48" fmla="*/ 15 w 204"/>
                  <a:gd name="T49" fmla="*/ 137 h 150"/>
                  <a:gd name="T50" fmla="*/ 20 w 204"/>
                  <a:gd name="T51" fmla="*/ 128 h 150"/>
                  <a:gd name="T52" fmla="*/ 28 w 204"/>
                  <a:gd name="T53" fmla="*/ 59 h 150"/>
                  <a:gd name="T54" fmla="*/ 31 w 204"/>
                  <a:gd name="T55" fmla="*/ 22 h 150"/>
                  <a:gd name="T56" fmla="*/ 29 w 204"/>
                  <a:gd name="T57" fmla="*/ 14 h 150"/>
                  <a:gd name="T58" fmla="*/ 24 w 204"/>
                  <a:gd name="T59" fmla="*/ 9 h 150"/>
                  <a:gd name="T60" fmla="*/ 13 w 204"/>
                  <a:gd name="T61" fmla="*/ 5 h 150"/>
                  <a:gd name="T62" fmla="*/ 9 w 204"/>
                  <a:gd name="T63" fmla="*/ 0 h 150"/>
                  <a:gd name="T64" fmla="*/ 54 w 204"/>
                  <a:gd name="T65" fmla="*/ 0 h 15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204" h="150">
                    <a:moveTo>
                      <a:pt x="103" y="110"/>
                    </a:moveTo>
                    <a:lnTo>
                      <a:pt x="154" y="0"/>
                    </a:lnTo>
                    <a:lnTo>
                      <a:pt x="176" y="0"/>
                    </a:lnTo>
                    <a:lnTo>
                      <a:pt x="198" y="0"/>
                    </a:lnTo>
                    <a:lnTo>
                      <a:pt x="198" y="5"/>
                    </a:lnTo>
                    <a:lnTo>
                      <a:pt x="197" y="5"/>
                    </a:lnTo>
                    <a:lnTo>
                      <a:pt x="190" y="6"/>
                    </a:lnTo>
                    <a:lnTo>
                      <a:pt x="185" y="6"/>
                    </a:lnTo>
                    <a:lnTo>
                      <a:pt x="181" y="7"/>
                    </a:lnTo>
                    <a:lnTo>
                      <a:pt x="178" y="10"/>
                    </a:lnTo>
                    <a:lnTo>
                      <a:pt x="177" y="13"/>
                    </a:lnTo>
                    <a:lnTo>
                      <a:pt x="177" y="15"/>
                    </a:lnTo>
                    <a:lnTo>
                      <a:pt x="177" y="24"/>
                    </a:lnTo>
                    <a:lnTo>
                      <a:pt x="177" y="32"/>
                    </a:lnTo>
                    <a:lnTo>
                      <a:pt x="186" y="129"/>
                    </a:lnTo>
                    <a:lnTo>
                      <a:pt x="188" y="136"/>
                    </a:lnTo>
                    <a:lnTo>
                      <a:pt x="189" y="137"/>
                    </a:lnTo>
                    <a:lnTo>
                      <a:pt x="190" y="138"/>
                    </a:lnTo>
                    <a:lnTo>
                      <a:pt x="197" y="141"/>
                    </a:lnTo>
                    <a:lnTo>
                      <a:pt x="204" y="141"/>
                    </a:lnTo>
                    <a:lnTo>
                      <a:pt x="204" y="147"/>
                    </a:lnTo>
                    <a:lnTo>
                      <a:pt x="175" y="146"/>
                    </a:lnTo>
                    <a:lnTo>
                      <a:pt x="140" y="147"/>
                    </a:lnTo>
                    <a:lnTo>
                      <a:pt x="140" y="141"/>
                    </a:lnTo>
                    <a:lnTo>
                      <a:pt x="146" y="141"/>
                    </a:lnTo>
                    <a:lnTo>
                      <a:pt x="153" y="140"/>
                    </a:lnTo>
                    <a:lnTo>
                      <a:pt x="154" y="138"/>
                    </a:lnTo>
                    <a:lnTo>
                      <a:pt x="156" y="136"/>
                    </a:lnTo>
                    <a:lnTo>
                      <a:pt x="156" y="134"/>
                    </a:lnTo>
                    <a:lnTo>
                      <a:pt x="158" y="130"/>
                    </a:lnTo>
                    <a:lnTo>
                      <a:pt x="158" y="120"/>
                    </a:lnTo>
                    <a:lnTo>
                      <a:pt x="151" y="31"/>
                    </a:lnTo>
                    <a:lnTo>
                      <a:pt x="97" y="150"/>
                    </a:lnTo>
                    <a:lnTo>
                      <a:pt x="92" y="150"/>
                    </a:lnTo>
                    <a:lnTo>
                      <a:pt x="40" y="33"/>
                    </a:lnTo>
                    <a:lnTo>
                      <a:pt x="32" y="127"/>
                    </a:lnTo>
                    <a:lnTo>
                      <a:pt x="33" y="134"/>
                    </a:lnTo>
                    <a:lnTo>
                      <a:pt x="35" y="137"/>
                    </a:lnTo>
                    <a:lnTo>
                      <a:pt x="37" y="138"/>
                    </a:lnTo>
                    <a:lnTo>
                      <a:pt x="42" y="141"/>
                    </a:lnTo>
                    <a:lnTo>
                      <a:pt x="50" y="141"/>
                    </a:lnTo>
                    <a:lnTo>
                      <a:pt x="53" y="141"/>
                    </a:lnTo>
                    <a:lnTo>
                      <a:pt x="53" y="147"/>
                    </a:lnTo>
                    <a:lnTo>
                      <a:pt x="24" y="146"/>
                    </a:lnTo>
                    <a:lnTo>
                      <a:pt x="0" y="147"/>
                    </a:lnTo>
                    <a:lnTo>
                      <a:pt x="0" y="141"/>
                    </a:lnTo>
                    <a:lnTo>
                      <a:pt x="2" y="141"/>
                    </a:lnTo>
                    <a:lnTo>
                      <a:pt x="7" y="141"/>
                    </a:lnTo>
                    <a:lnTo>
                      <a:pt x="13" y="140"/>
                    </a:lnTo>
                    <a:lnTo>
                      <a:pt x="15" y="137"/>
                    </a:lnTo>
                    <a:lnTo>
                      <a:pt x="18" y="134"/>
                    </a:lnTo>
                    <a:lnTo>
                      <a:pt x="20" y="128"/>
                    </a:lnTo>
                    <a:lnTo>
                      <a:pt x="22" y="117"/>
                    </a:lnTo>
                    <a:lnTo>
                      <a:pt x="28" y="59"/>
                    </a:lnTo>
                    <a:lnTo>
                      <a:pt x="29" y="37"/>
                    </a:lnTo>
                    <a:lnTo>
                      <a:pt x="31" y="22"/>
                    </a:lnTo>
                    <a:lnTo>
                      <a:pt x="29" y="18"/>
                    </a:lnTo>
                    <a:lnTo>
                      <a:pt x="29" y="14"/>
                    </a:lnTo>
                    <a:lnTo>
                      <a:pt x="27" y="11"/>
                    </a:lnTo>
                    <a:lnTo>
                      <a:pt x="24" y="9"/>
                    </a:lnTo>
                    <a:lnTo>
                      <a:pt x="19" y="6"/>
                    </a:lnTo>
                    <a:lnTo>
                      <a:pt x="13" y="5"/>
                    </a:lnTo>
                    <a:lnTo>
                      <a:pt x="9" y="5"/>
                    </a:lnTo>
                    <a:lnTo>
                      <a:pt x="9" y="0"/>
                    </a:lnTo>
                    <a:lnTo>
                      <a:pt x="35" y="0"/>
                    </a:lnTo>
                    <a:lnTo>
                      <a:pt x="54" y="0"/>
                    </a:lnTo>
                    <a:lnTo>
                      <a:pt x="103" y="110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81" name="Freeform 443"/>
              <p:cNvSpPr>
                <a:spLocks noEditPoints="1"/>
              </p:cNvSpPr>
              <p:nvPr userDrawn="1"/>
            </p:nvSpPr>
            <p:spPr bwMode="auto">
              <a:xfrm>
                <a:off x="955" y="19"/>
                <a:ext cx="42" cy="50"/>
              </a:xfrm>
              <a:custGeom>
                <a:gdLst>
                  <a:gd name="T0" fmla="*/ 4 w 126"/>
                  <a:gd name="T1" fmla="*/ 143 h 149"/>
                  <a:gd name="T2" fmla="*/ 14 w 126"/>
                  <a:gd name="T3" fmla="*/ 140 h 149"/>
                  <a:gd name="T4" fmla="*/ 18 w 126"/>
                  <a:gd name="T5" fmla="*/ 138 h 149"/>
                  <a:gd name="T6" fmla="*/ 19 w 126"/>
                  <a:gd name="T7" fmla="*/ 131 h 149"/>
                  <a:gd name="T8" fmla="*/ 18 w 126"/>
                  <a:gd name="T9" fmla="*/ 16 h 149"/>
                  <a:gd name="T10" fmla="*/ 16 w 126"/>
                  <a:gd name="T11" fmla="*/ 11 h 149"/>
                  <a:gd name="T12" fmla="*/ 9 w 126"/>
                  <a:gd name="T13" fmla="*/ 8 h 149"/>
                  <a:gd name="T14" fmla="*/ 0 w 126"/>
                  <a:gd name="T15" fmla="*/ 7 h 149"/>
                  <a:gd name="T16" fmla="*/ 34 w 126"/>
                  <a:gd name="T17" fmla="*/ 2 h 149"/>
                  <a:gd name="T18" fmla="*/ 80 w 126"/>
                  <a:gd name="T19" fmla="*/ 2 h 149"/>
                  <a:gd name="T20" fmla="*/ 99 w 126"/>
                  <a:gd name="T21" fmla="*/ 7 h 149"/>
                  <a:gd name="T22" fmla="*/ 110 w 126"/>
                  <a:gd name="T23" fmla="*/ 16 h 149"/>
                  <a:gd name="T24" fmla="*/ 115 w 126"/>
                  <a:gd name="T25" fmla="*/ 28 h 149"/>
                  <a:gd name="T26" fmla="*/ 115 w 126"/>
                  <a:gd name="T27" fmla="*/ 42 h 149"/>
                  <a:gd name="T28" fmla="*/ 109 w 126"/>
                  <a:gd name="T29" fmla="*/ 53 h 149"/>
                  <a:gd name="T30" fmla="*/ 99 w 126"/>
                  <a:gd name="T31" fmla="*/ 62 h 149"/>
                  <a:gd name="T32" fmla="*/ 78 w 126"/>
                  <a:gd name="T33" fmla="*/ 69 h 149"/>
                  <a:gd name="T34" fmla="*/ 95 w 126"/>
                  <a:gd name="T35" fmla="*/ 72 h 149"/>
                  <a:gd name="T36" fmla="*/ 110 w 126"/>
                  <a:gd name="T37" fmla="*/ 78 h 149"/>
                  <a:gd name="T38" fmla="*/ 121 w 126"/>
                  <a:gd name="T39" fmla="*/ 90 h 149"/>
                  <a:gd name="T40" fmla="*/ 126 w 126"/>
                  <a:gd name="T41" fmla="*/ 107 h 149"/>
                  <a:gd name="T42" fmla="*/ 122 w 126"/>
                  <a:gd name="T43" fmla="*/ 123 h 149"/>
                  <a:gd name="T44" fmla="*/ 110 w 126"/>
                  <a:gd name="T45" fmla="*/ 136 h 149"/>
                  <a:gd name="T46" fmla="*/ 95 w 126"/>
                  <a:gd name="T47" fmla="*/ 145 h 149"/>
                  <a:gd name="T48" fmla="*/ 75 w 126"/>
                  <a:gd name="T49" fmla="*/ 149 h 149"/>
                  <a:gd name="T50" fmla="*/ 0 w 126"/>
                  <a:gd name="T51" fmla="*/ 149 h 149"/>
                  <a:gd name="T52" fmla="*/ 47 w 126"/>
                  <a:gd name="T53" fmla="*/ 66 h 149"/>
                  <a:gd name="T54" fmla="*/ 64 w 126"/>
                  <a:gd name="T55" fmla="*/ 65 h 149"/>
                  <a:gd name="T56" fmla="*/ 74 w 126"/>
                  <a:gd name="T57" fmla="*/ 62 h 149"/>
                  <a:gd name="T58" fmla="*/ 83 w 126"/>
                  <a:gd name="T59" fmla="*/ 56 h 149"/>
                  <a:gd name="T60" fmla="*/ 87 w 126"/>
                  <a:gd name="T61" fmla="*/ 46 h 149"/>
                  <a:gd name="T62" fmla="*/ 87 w 126"/>
                  <a:gd name="T63" fmla="*/ 30 h 149"/>
                  <a:gd name="T64" fmla="*/ 83 w 126"/>
                  <a:gd name="T65" fmla="*/ 18 h 149"/>
                  <a:gd name="T66" fmla="*/ 74 w 126"/>
                  <a:gd name="T67" fmla="*/ 12 h 149"/>
                  <a:gd name="T68" fmla="*/ 58 w 126"/>
                  <a:gd name="T69" fmla="*/ 8 h 149"/>
                  <a:gd name="T70" fmla="*/ 47 w 126"/>
                  <a:gd name="T71" fmla="*/ 66 h 149"/>
                  <a:gd name="T72" fmla="*/ 47 w 126"/>
                  <a:gd name="T73" fmla="*/ 123 h 149"/>
                  <a:gd name="T74" fmla="*/ 48 w 126"/>
                  <a:gd name="T75" fmla="*/ 135 h 149"/>
                  <a:gd name="T76" fmla="*/ 52 w 126"/>
                  <a:gd name="T77" fmla="*/ 140 h 149"/>
                  <a:gd name="T78" fmla="*/ 65 w 126"/>
                  <a:gd name="T79" fmla="*/ 142 h 149"/>
                  <a:gd name="T80" fmla="*/ 78 w 126"/>
                  <a:gd name="T81" fmla="*/ 139 h 149"/>
                  <a:gd name="T82" fmla="*/ 88 w 126"/>
                  <a:gd name="T83" fmla="*/ 131 h 149"/>
                  <a:gd name="T84" fmla="*/ 95 w 126"/>
                  <a:gd name="T85" fmla="*/ 121 h 149"/>
                  <a:gd name="T86" fmla="*/ 97 w 126"/>
                  <a:gd name="T87" fmla="*/ 108 h 149"/>
                  <a:gd name="T88" fmla="*/ 93 w 126"/>
                  <a:gd name="T89" fmla="*/ 92 h 149"/>
                  <a:gd name="T90" fmla="*/ 87 w 126"/>
                  <a:gd name="T91" fmla="*/ 82 h 149"/>
                  <a:gd name="T92" fmla="*/ 74 w 126"/>
                  <a:gd name="T93" fmla="*/ 75 h 149"/>
                  <a:gd name="T94" fmla="*/ 60 w 126"/>
                  <a:gd name="T95" fmla="*/ 74 h 149"/>
                  <a:gd name="T96" fmla="*/ 47 w 126"/>
                  <a:gd name="T97" fmla="*/ 123 h 14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125" h="149">
                    <a:moveTo>
                      <a:pt x="0" y="143"/>
                    </a:moveTo>
                    <a:lnTo>
                      <a:pt x="4" y="143"/>
                    </a:lnTo>
                    <a:lnTo>
                      <a:pt x="9" y="143"/>
                    </a:lnTo>
                    <a:lnTo>
                      <a:pt x="14" y="140"/>
                    </a:lnTo>
                    <a:lnTo>
                      <a:pt x="16" y="139"/>
                    </a:lnTo>
                    <a:lnTo>
                      <a:pt x="18" y="138"/>
                    </a:lnTo>
                    <a:lnTo>
                      <a:pt x="18" y="134"/>
                    </a:lnTo>
                    <a:lnTo>
                      <a:pt x="19" y="131"/>
                    </a:lnTo>
                    <a:lnTo>
                      <a:pt x="19" y="20"/>
                    </a:lnTo>
                    <a:lnTo>
                      <a:pt x="18" y="16"/>
                    </a:lnTo>
                    <a:lnTo>
                      <a:pt x="18" y="13"/>
                    </a:lnTo>
                    <a:lnTo>
                      <a:pt x="16" y="11"/>
                    </a:lnTo>
                    <a:lnTo>
                      <a:pt x="14" y="9"/>
                    </a:lnTo>
                    <a:lnTo>
                      <a:pt x="9" y="8"/>
                    </a:lnTo>
                    <a:lnTo>
                      <a:pt x="4" y="7"/>
                    </a:lnTo>
                    <a:lnTo>
                      <a:pt x="0" y="7"/>
                    </a:lnTo>
                    <a:lnTo>
                      <a:pt x="0" y="0"/>
                    </a:lnTo>
                    <a:lnTo>
                      <a:pt x="34" y="2"/>
                    </a:lnTo>
                    <a:lnTo>
                      <a:pt x="67" y="0"/>
                    </a:lnTo>
                    <a:lnTo>
                      <a:pt x="80" y="2"/>
                    </a:lnTo>
                    <a:lnTo>
                      <a:pt x="91" y="4"/>
                    </a:lnTo>
                    <a:lnTo>
                      <a:pt x="99" y="7"/>
                    </a:lnTo>
                    <a:lnTo>
                      <a:pt x="105" y="11"/>
                    </a:lnTo>
                    <a:lnTo>
                      <a:pt x="110" y="16"/>
                    </a:lnTo>
                    <a:lnTo>
                      <a:pt x="114" y="21"/>
                    </a:lnTo>
                    <a:lnTo>
                      <a:pt x="115" y="28"/>
                    </a:lnTo>
                    <a:lnTo>
                      <a:pt x="117" y="34"/>
                    </a:lnTo>
                    <a:lnTo>
                      <a:pt x="115" y="42"/>
                    </a:lnTo>
                    <a:lnTo>
                      <a:pt x="113" y="48"/>
                    </a:lnTo>
                    <a:lnTo>
                      <a:pt x="109" y="53"/>
                    </a:lnTo>
                    <a:lnTo>
                      <a:pt x="104" y="59"/>
                    </a:lnTo>
                    <a:lnTo>
                      <a:pt x="99" y="62"/>
                    </a:lnTo>
                    <a:lnTo>
                      <a:pt x="92" y="65"/>
                    </a:lnTo>
                    <a:lnTo>
                      <a:pt x="78" y="69"/>
                    </a:lnTo>
                    <a:lnTo>
                      <a:pt x="87" y="69"/>
                    </a:lnTo>
                    <a:lnTo>
                      <a:pt x="95" y="72"/>
                    </a:lnTo>
                    <a:lnTo>
                      <a:pt x="102" y="74"/>
                    </a:lnTo>
                    <a:lnTo>
                      <a:pt x="110" y="78"/>
                    </a:lnTo>
                    <a:lnTo>
                      <a:pt x="117" y="83"/>
                    </a:lnTo>
                    <a:lnTo>
                      <a:pt x="121" y="90"/>
                    </a:lnTo>
                    <a:lnTo>
                      <a:pt x="124" y="97"/>
                    </a:lnTo>
                    <a:lnTo>
                      <a:pt x="126" y="107"/>
                    </a:lnTo>
                    <a:lnTo>
                      <a:pt x="124" y="116"/>
                    </a:lnTo>
                    <a:lnTo>
                      <a:pt x="122" y="123"/>
                    </a:lnTo>
                    <a:lnTo>
                      <a:pt x="117" y="130"/>
                    </a:lnTo>
                    <a:lnTo>
                      <a:pt x="110" y="136"/>
                    </a:lnTo>
                    <a:lnTo>
                      <a:pt x="102" y="142"/>
                    </a:lnTo>
                    <a:lnTo>
                      <a:pt x="95" y="145"/>
                    </a:lnTo>
                    <a:lnTo>
                      <a:pt x="86" y="148"/>
                    </a:lnTo>
                    <a:lnTo>
                      <a:pt x="75" y="149"/>
                    </a:lnTo>
                    <a:lnTo>
                      <a:pt x="38" y="148"/>
                    </a:lnTo>
                    <a:lnTo>
                      <a:pt x="0" y="149"/>
                    </a:lnTo>
                    <a:lnTo>
                      <a:pt x="0" y="143"/>
                    </a:lnTo>
                    <a:close/>
                    <a:moveTo>
                      <a:pt x="47" y="66"/>
                    </a:moveTo>
                    <a:lnTo>
                      <a:pt x="57" y="66"/>
                    </a:lnTo>
                    <a:lnTo>
                      <a:pt x="64" y="65"/>
                    </a:lnTo>
                    <a:lnTo>
                      <a:pt x="69" y="64"/>
                    </a:lnTo>
                    <a:lnTo>
                      <a:pt x="74" y="62"/>
                    </a:lnTo>
                    <a:lnTo>
                      <a:pt x="79" y="60"/>
                    </a:lnTo>
                    <a:lnTo>
                      <a:pt x="83" y="56"/>
                    </a:lnTo>
                    <a:lnTo>
                      <a:pt x="86" y="51"/>
                    </a:lnTo>
                    <a:lnTo>
                      <a:pt x="87" y="46"/>
                    </a:lnTo>
                    <a:lnTo>
                      <a:pt x="88" y="38"/>
                    </a:lnTo>
                    <a:lnTo>
                      <a:pt x="87" y="30"/>
                    </a:lnTo>
                    <a:lnTo>
                      <a:pt x="86" y="24"/>
                    </a:lnTo>
                    <a:lnTo>
                      <a:pt x="83" y="18"/>
                    </a:lnTo>
                    <a:lnTo>
                      <a:pt x="79" y="15"/>
                    </a:lnTo>
                    <a:lnTo>
                      <a:pt x="74" y="12"/>
                    </a:lnTo>
                    <a:lnTo>
                      <a:pt x="70" y="9"/>
                    </a:lnTo>
                    <a:lnTo>
                      <a:pt x="58" y="8"/>
                    </a:lnTo>
                    <a:lnTo>
                      <a:pt x="47" y="8"/>
                    </a:lnTo>
                    <a:lnTo>
                      <a:pt x="47" y="66"/>
                    </a:lnTo>
                    <a:close/>
                    <a:moveTo>
                      <a:pt x="47" y="123"/>
                    </a:moveTo>
                    <a:lnTo>
                      <a:pt x="47" y="123"/>
                    </a:lnTo>
                    <a:lnTo>
                      <a:pt x="47" y="132"/>
                    </a:lnTo>
                    <a:lnTo>
                      <a:pt x="48" y="135"/>
                    </a:lnTo>
                    <a:lnTo>
                      <a:pt x="49" y="138"/>
                    </a:lnTo>
                    <a:lnTo>
                      <a:pt x="52" y="140"/>
                    </a:lnTo>
                    <a:lnTo>
                      <a:pt x="56" y="140"/>
                    </a:lnTo>
                    <a:lnTo>
                      <a:pt x="65" y="142"/>
                    </a:lnTo>
                    <a:lnTo>
                      <a:pt x="71" y="140"/>
                    </a:lnTo>
                    <a:lnTo>
                      <a:pt x="78" y="139"/>
                    </a:lnTo>
                    <a:lnTo>
                      <a:pt x="83" y="136"/>
                    </a:lnTo>
                    <a:lnTo>
                      <a:pt x="88" y="131"/>
                    </a:lnTo>
                    <a:lnTo>
                      <a:pt x="92" y="127"/>
                    </a:lnTo>
                    <a:lnTo>
                      <a:pt x="95" y="121"/>
                    </a:lnTo>
                    <a:lnTo>
                      <a:pt x="96" y="114"/>
                    </a:lnTo>
                    <a:lnTo>
                      <a:pt x="97" y="108"/>
                    </a:lnTo>
                    <a:lnTo>
                      <a:pt x="96" y="100"/>
                    </a:lnTo>
                    <a:lnTo>
                      <a:pt x="93" y="92"/>
                    </a:lnTo>
                    <a:lnTo>
                      <a:pt x="91" y="87"/>
                    </a:lnTo>
                    <a:lnTo>
                      <a:pt x="87" y="82"/>
                    </a:lnTo>
                    <a:lnTo>
                      <a:pt x="80" y="78"/>
                    </a:lnTo>
                    <a:lnTo>
                      <a:pt x="74" y="75"/>
                    </a:lnTo>
                    <a:lnTo>
                      <a:pt x="67" y="74"/>
                    </a:lnTo>
                    <a:lnTo>
                      <a:pt x="60" y="74"/>
                    </a:lnTo>
                    <a:lnTo>
                      <a:pt x="47" y="74"/>
                    </a:lnTo>
                    <a:lnTo>
                      <a:pt x="47" y="123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82" name="Freeform 444"/>
              <p:cNvSpPr>
                <a:spLocks noEditPoints="1"/>
              </p:cNvSpPr>
              <p:nvPr userDrawn="1"/>
            </p:nvSpPr>
            <p:spPr bwMode="auto">
              <a:xfrm>
                <a:off x="1006" y="20"/>
                <a:ext cx="48" cy="49"/>
              </a:xfrm>
              <a:custGeom>
                <a:gdLst>
                  <a:gd name="T0" fmla="*/ 19 w 145"/>
                  <a:gd name="T1" fmla="*/ 22 h 147"/>
                  <a:gd name="T2" fmla="*/ 18 w 145"/>
                  <a:gd name="T3" fmla="*/ 13 h 147"/>
                  <a:gd name="T4" fmla="*/ 14 w 145"/>
                  <a:gd name="T5" fmla="*/ 7 h 147"/>
                  <a:gd name="T6" fmla="*/ 4 w 145"/>
                  <a:gd name="T7" fmla="*/ 5 h 147"/>
                  <a:gd name="T8" fmla="*/ 0 w 145"/>
                  <a:gd name="T9" fmla="*/ 0 h 147"/>
                  <a:gd name="T10" fmla="*/ 67 w 145"/>
                  <a:gd name="T11" fmla="*/ 0 h 147"/>
                  <a:gd name="T12" fmla="*/ 87 w 145"/>
                  <a:gd name="T13" fmla="*/ 1 h 147"/>
                  <a:gd name="T14" fmla="*/ 102 w 145"/>
                  <a:gd name="T15" fmla="*/ 6 h 147"/>
                  <a:gd name="T16" fmla="*/ 114 w 145"/>
                  <a:gd name="T17" fmla="*/ 18 h 147"/>
                  <a:gd name="T18" fmla="*/ 118 w 145"/>
                  <a:gd name="T19" fmla="*/ 36 h 147"/>
                  <a:gd name="T20" fmla="*/ 115 w 145"/>
                  <a:gd name="T21" fmla="*/ 49 h 147"/>
                  <a:gd name="T22" fmla="*/ 109 w 145"/>
                  <a:gd name="T23" fmla="*/ 59 h 147"/>
                  <a:gd name="T24" fmla="*/ 100 w 145"/>
                  <a:gd name="T25" fmla="*/ 68 h 147"/>
                  <a:gd name="T26" fmla="*/ 124 w 145"/>
                  <a:gd name="T27" fmla="*/ 128 h 147"/>
                  <a:gd name="T28" fmla="*/ 133 w 145"/>
                  <a:gd name="T29" fmla="*/ 137 h 147"/>
                  <a:gd name="T30" fmla="*/ 145 w 145"/>
                  <a:gd name="T31" fmla="*/ 141 h 147"/>
                  <a:gd name="T32" fmla="*/ 124 w 145"/>
                  <a:gd name="T33" fmla="*/ 146 h 147"/>
                  <a:gd name="T34" fmla="*/ 93 w 145"/>
                  <a:gd name="T35" fmla="*/ 130 h 147"/>
                  <a:gd name="T36" fmla="*/ 61 w 145"/>
                  <a:gd name="T37" fmla="*/ 79 h 147"/>
                  <a:gd name="T38" fmla="*/ 46 w 145"/>
                  <a:gd name="T39" fmla="*/ 124 h 147"/>
                  <a:gd name="T40" fmla="*/ 48 w 145"/>
                  <a:gd name="T41" fmla="*/ 133 h 147"/>
                  <a:gd name="T42" fmla="*/ 52 w 145"/>
                  <a:gd name="T43" fmla="*/ 138 h 147"/>
                  <a:gd name="T44" fmla="*/ 63 w 145"/>
                  <a:gd name="T45" fmla="*/ 141 h 147"/>
                  <a:gd name="T46" fmla="*/ 67 w 145"/>
                  <a:gd name="T47" fmla="*/ 147 h 147"/>
                  <a:gd name="T48" fmla="*/ 0 w 145"/>
                  <a:gd name="T49" fmla="*/ 147 h 147"/>
                  <a:gd name="T50" fmla="*/ 4 w 145"/>
                  <a:gd name="T51" fmla="*/ 141 h 147"/>
                  <a:gd name="T52" fmla="*/ 14 w 145"/>
                  <a:gd name="T53" fmla="*/ 138 h 147"/>
                  <a:gd name="T54" fmla="*/ 19 w 145"/>
                  <a:gd name="T55" fmla="*/ 129 h 147"/>
                  <a:gd name="T56" fmla="*/ 46 w 145"/>
                  <a:gd name="T57" fmla="*/ 71 h 147"/>
                  <a:gd name="T58" fmla="*/ 65 w 145"/>
                  <a:gd name="T59" fmla="*/ 71 h 147"/>
                  <a:gd name="T60" fmla="*/ 76 w 145"/>
                  <a:gd name="T61" fmla="*/ 67 h 147"/>
                  <a:gd name="T62" fmla="*/ 84 w 145"/>
                  <a:gd name="T63" fmla="*/ 59 h 147"/>
                  <a:gd name="T64" fmla="*/ 89 w 145"/>
                  <a:gd name="T65" fmla="*/ 46 h 147"/>
                  <a:gd name="T66" fmla="*/ 89 w 145"/>
                  <a:gd name="T67" fmla="*/ 31 h 147"/>
                  <a:gd name="T68" fmla="*/ 84 w 145"/>
                  <a:gd name="T69" fmla="*/ 19 h 147"/>
                  <a:gd name="T70" fmla="*/ 76 w 145"/>
                  <a:gd name="T71" fmla="*/ 11 h 147"/>
                  <a:gd name="T72" fmla="*/ 65 w 145"/>
                  <a:gd name="T73" fmla="*/ 7 h 147"/>
                  <a:gd name="T74" fmla="*/ 46 w 145"/>
                  <a:gd name="T75" fmla="*/ 7 h 14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145" h="147">
                    <a:moveTo>
                      <a:pt x="19" y="22"/>
                    </a:moveTo>
                    <a:lnTo>
                      <a:pt x="19" y="22"/>
                    </a:lnTo>
                    <a:lnTo>
                      <a:pt x="19" y="16"/>
                    </a:lnTo>
                    <a:lnTo>
                      <a:pt x="18" y="13"/>
                    </a:lnTo>
                    <a:lnTo>
                      <a:pt x="15" y="10"/>
                    </a:lnTo>
                    <a:lnTo>
                      <a:pt x="14" y="7"/>
                    </a:lnTo>
                    <a:lnTo>
                      <a:pt x="9" y="6"/>
                    </a:lnTo>
                    <a:lnTo>
                      <a:pt x="4" y="5"/>
                    </a:lnTo>
                    <a:lnTo>
                      <a:pt x="0" y="5"/>
                    </a:lnTo>
                    <a:lnTo>
                      <a:pt x="0" y="0"/>
                    </a:lnTo>
                    <a:lnTo>
                      <a:pt x="33" y="0"/>
                    </a:lnTo>
                    <a:lnTo>
                      <a:pt x="67" y="0"/>
                    </a:lnTo>
                    <a:lnTo>
                      <a:pt x="78" y="0"/>
                    </a:lnTo>
                    <a:lnTo>
                      <a:pt x="87" y="1"/>
                    </a:lnTo>
                    <a:lnTo>
                      <a:pt x="94" y="2"/>
                    </a:lnTo>
                    <a:lnTo>
                      <a:pt x="102" y="6"/>
                    </a:lnTo>
                    <a:lnTo>
                      <a:pt x="109" y="11"/>
                    </a:lnTo>
                    <a:lnTo>
                      <a:pt x="114" y="18"/>
                    </a:lnTo>
                    <a:lnTo>
                      <a:pt x="116" y="26"/>
                    </a:lnTo>
                    <a:lnTo>
                      <a:pt x="118" y="36"/>
                    </a:lnTo>
                    <a:lnTo>
                      <a:pt x="118" y="44"/>
                    </a:lnTo>
                    <a:lnTo>
                      <a:pt x="115" y="49"/>
                    </a:lnTo>
                    <a:lnTo>
                      <a:pt x="113" y="55"/>
                    </a:lnTo>
                    <a:lnTo>
                      <a:pt x="109" y="59"/>
                    </a:lnTo>
                    <a:lnTo>
                      <a:pt x="105" y="64"/>
                    </a:lnTo>
                    <a:lnTo>
                      <a:pt x="100" y="68"/>
                    </a:lnTo>
                    <a:lnTo>
                      <a:pt x="88" y="73"/>
                    </a:lnTo>
                    <a:lnTo>
                      <a:pt x="124" y="128"/>
                    </a:lnTo>
                    <a:lnTo>
                      <a:pt x="129" y="133"/>
                    </a:lnTo>
                    <a:lnTo>
                      <a:pt x="133" y="137"/>
                    </a:lnTo>
                    <a:lnTo>
                      <a:pt x="138" y="140"/>
                    </a:lnTo>
                    <a:lnTo>
                      <a:pt x="145" y="141"/>
                    </a:lnTo>
                    <a:lnTo>
                      <a:pt x="145" y="147"/>
                    </a:lnTo>
                    <a:lnTo>
                      <a:pt x="124" y="146"/>
                    </a:lnTo>
                    <a:lnTo>
                      <a:pt x="105" y="147"/>
                    </a:lnTo>
                    <a:lnTo>
                      <a:pt x="93" y="130"/>
                    </a:lnTo>
                    <a:lnTo>
                      <a:pt x="81" y="114"/>
                    </a:lnTo>
                    <a:lnTo>
                      <a:pt x="61" y="79"/>
                    </a:lnTo>
                    <a:lnTo>
                      <a:pt x="46" y="79"/>
                    </a:lnTo>
                    <a:lnTo>
                      <a:pt x="46" y="124"/>
                    </a:lnTo>
                    <a:lnTo>
                      <a:pt x="46" y="129"/>
                    </a:lnTo>
                    <a:lnTo>
                      <a:pt x="48" y="133"/>
                    </a:lnTo>
                    <a:lnTo>
                      <a:pt x="49" y="137"/>
                    </a:lnTo>
                    <a:lnTo>
                      <a:pt x="52" y="138"/>
                    </a:lnTo>
                    <a:lnTo>
                      <a:pt x="57" y="141"/>
                    </a:lnTo>
                    <a:lnTo>
                      <a:pt x="63" y="141"/>
                    </a:lnTo>
                    <a:lnTo>
                      <a:pt x="67" y="141"/>
                    </a:lnTo>
                    <a:lnTo>
                      <a:pt x="67" y="147"/>
                    </a:lnTo>
                    <a:lnTo>
                      <a:pt x="31" y="146"/>
                    </a:lnTo>
                    <a:lnTo>
                      <a:pt x="0" y="147"/>
                    </a:lnTo>
                    <a:lnTo>
                      <a:pt x="0" y="141"/>
                    </a:lnTo>
                    <a:lnTo>
                      <a:pt x="4" y="141"/>
                    </a:lnTo>
                    <a:lnTo>
                      <a:pt x="10" y="140"/>
                    </a:lnTo>
                    <a:lnTo>
                      <a:pt x="14" y="138"/>
                    </a:lnTo>
                    <a:lnTo>
                      <a:pt x="18" y="134"/>
                    </a:lnTo>
                    <a:lnTo>
                      <a:pt x="19" y="129"/>
                    </a:lnTo>
                    <a:lnTo>
                      <a:pt x="19" y="22"/>
                    </a:lnTo>
                    <a:close/>
                    <a:moveTo>
                      <a:pt x="46" y="71"/>
                    </a:moveTo>
                    <a:lnTo>
                      <a:pt x="57" y="71"/>
                    </a:lnTo>
                    <a:lnTo>
                      <a:pt x="65" y="71"/>
                    </a:lnTo>
                    <a:lnTo>
                      <a:pt x="71" y="70"/>
                    </a:lnTo>
                    <a:lnTo>
                      <a:pt x="76" y="67"/>
                    </a:lnTo>
                    <a:lnTo>
                      <a:pt x="81" y="63"/>
                    </a:lnTo>
                    <a:lnTo>
                      <a:pt x="84" y="59"/>
                    </a:lnTo>
                    <a:lnTo>
                      <a:pt x="87" y="53"/>
                    </a:lnTo>
                    <a:lnTo>
                      <a:pt x="89" y="46"/>
                    </a:lnTo>
                    <a:lnTo>
                      <a:pt x="89" y="37"/>
                    </a:lnTo>
                    <a:lnTo>
                      <a:pt x="89" y="31"/>
                    </a:lnTo>
                    <a:lnTo>
                      <a:pt x="87" y="24"/>
                    </a:lnTo>
                    <a:lnTo>
                      <a:pt x="84" y="19"/>
                    </a:lnTo>
                    <a:lnTo>
                      <a:pt x="81" y="15"/>
                    </a:lnTo>
                    <a:lnTo>
                      <a:pt x="76" y="11"/>
                    </a:lnTo>
                    <a:lnTo>
                      <a:pt x="71" y="9"/>
                    </a:lnTo>
                    <a:lnTo>
                      <a:pt x="65" y="7"/>
                    </a:lnTo>
                    <a:lnTo>
                      <a:pt x="58" y="6"/>
                    </a:lnTo>
                    <a:lnTo>
                      <a:pt x="46" y="7"/>
                    </a:lnTo>
                    <a:lnTo>
                      <a:pt x="46" y="71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83" name="Freeform 445"/>
              <p:cNvSpPr/>
              <p:nvPr userDrawn="1"/>
            </p:nvSpPr>
            <p:spPr bwMode="auto">
              <a:xfrm>
                <a:off x="1060" y="19"/>
                <a:ext cx="22" cy="50"/>
              </a:xfrm>
              <a:custGeom>
                <a:gdLst>
                  <a:gd name="T0" fmla="*/ 0 w 65"/>
                  <a:gd name="T1" fmla="*/ 143 h 149"/>
                  <a:gd name="T2" fmla="*/ 3 w 65"/>
                  <a:gd name="T3" fmla="*/ 143 h 149"/>
                  <a:gd name="T4" fmla="*/ 9 w 65"/>
                  <a:gd name="T5" fmla="*/ 143 h 149"/>
                  <a:gd name="T6" fmla="*/ 15 w 65"/>
                  <a:gd name="T7" fmla="*/ 140 h 149"/>
                  <a:gd name="T8" fmla="*/ 16 w 65"/>
                  <a:gd name="T9" fmla="*/ 139 h 149"/>
                  <a:gd name="T10" fmla="*/ 17 w 65"/>
                  <a:gd name="T11" fmla="*/ 138 h 149"/>
                  <a:gd name="T12" fmla="*/ 19 w 65"/>
                  <a:gd name="T13" fmla="*/ 134 h 149"/>
                  <a:gd name="T14" fmla="*/ 19 w 65"/>
                  <a:gd name="T15" fmla="*/ 131 h 149"/>
                  <a:gd name="T16" fmla="*/ 19 w 65"/>
                  <a:gd name="T17" fmla="*/ 20 h 149"/>
                  <a:gd name="T18" fmla="*/ 19 w 65"/>
                  <a:gd name="T19" fmla="*/ 16 h 149"/>
                  <a:gd name="T20" fmla="*/ 17 w 65"/>
                  <a:gd name="T21" fmla="*/ 13 h 149"/>
                  <a:gd name="T22" fmla="*/ 16 w 65"/>
                  <a:gd name="T23" fmla="*/ 11 h 149"/>
                  <a:gd name="T24" fmla="*/ 15 w 65"/>
                  <a:gd name="T25" fmla="*/ 9 h 149"/>
                  <a:gd name="T26" fmla="*/ 9 w 65"/>
                  <a:gd name="T27" fmla="*/ 8 h 149"/>
                  <a:gd name="T28" fmla="*/ 3 w 65"/>
                  <a:gd name="T29" fmla="*/ 7 h 149"/>
                  <a:gd name="T30" fmla="*/ 0 w 65"/>
                  <a:gd name="T31" fmla="*/ 7 h 149"/>
                  <a:gd name="T32" fmla="*/ 0 w 65"/>
                  <a:gd name="T33" fmla="*/ 0 h 149"/>
                  <a:gd name="T34" fmla="*/ 31 w 65"/>
                  <a:gd name="T35" fmla="*/ 2 h 149"/>
                  <a:gd name="T36" fmla="*/ 65 w 65"/>
                  <a:gd name="T37" fmla="*/ 0 h 149"/>
                  <a:gd name="T38" fmla="*/ 65 w 65"/>
                  <a:gd name="T39" fmla="*/ 7 h 149"/>
                  <a:gd name="T40" fmla="*/ 63 w 65"/>
                  <a:gd name="T41" fmla="*/ 7 h 149"/>
                  <a:gd name="T42" fmla="*/ 56 w 65"/>
                  <a:gd name="T43" fmla="*/ 8 h 149"/>
                  <a:gd name="T44" fmla="*/ 51 w 65"/>
                  <a:gd name="T45" fmla="*/ 9 h 149"/>
                  <a:gd name="T46" fmla="*/ 50 w 65"/>
                  <a:gd name="T47" fmla="*/ 11 h 149"/>
                  <a:gd name="T48" fmla="*/ 48 w 65"/>
                  <a:gd name="T49" fmla="*/ 13 h 149"/>
                  <a:gd name="T50" fmla="*/ 47 w 65"/>
                  <a:gd name="T51" fmla="*/ 16 h 149"/>
                  <a:gd name="T52" fmla="*/ 47 w 65"/>
                  <a:gd name="T53" fmla="*/ 20 h 149"/>
                  <a:gd name="T54" fmla="*/ 47 w 65"/>
                  <a:gd name="T55" fmla="*/ 131 h 149"/>
                  <a:gd name="T56" fmla="*/ 47 w 65"/>
                  <a:gd name="T57" fmla="*/ 134 h 149"/>
                  <a:gd name="T58" fmla="*/ 48 w 65"/>
                  <a:gd name="T59" fmla="*/ 138 h 149"/>
                  <a:gd name="T60" fmla="*/ 50 w 65"/>
                  <a:gd name="T61" fmla="*/ 139 h 149"/>
                  <a:gd name="T62" fmla="*/ 51 w 65"/>
                  <a:gd name="T63" fmla="*/ 140 h 149"/>
                  <a:gd name="T64" fmla="*/ 56 w 65"/>
                  <a:gd name="T65" fmla="*/ 143 h 149"/>
                  <a:gd name="T66" fmla="*/ 63 w 65"/>
                  <a:gd name="T67" fmla="*/ 143 h 149"/>
                  <a:gd name="T68" fmla="*/ 65 w 65"/>
                  <a:gd name="T69" fmla="*/ 143 h 149"/>
                  <a:gd name="T70" fmla="*/ 65 w 65"/>
                  <a:gd name="T71" fmla="*/ 149 h 149"/>
                  <a:gd name="T72" fmla="*/ 31 w 65"/>
                  <a:gd name="T73" fmla="*/ 148 h 149"/>
                  <a:gd name="T74" fmla="*/ 0 w 65"/>
                  <a:gd name="T75" fmla="*/ 149 h 149"/>
                  <a:gd name="T76" fmla="*/ 0 w 65"/>
                  <a:gd name="T77" fmla="*/ 143 h 14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</a:cxnLst>
                <a:rect l="0" t="0" r="r" b="b"/>
                <a:pathLst>
                  <a:path w="65" h="149">
                    <a:moveTo>
                      <a:pt x="0" y="143"/>
                    </a:moveTo>
                    <a:lnTo>
                      <a:pt x="3" y="143"/>
                    </a:lnTo>
                    <a:lnTo>
                      <a:pt x="9" y="143"/>
                    </a:lnTo>
                    <a:lnTo>
                      <a:pt x="15" y="140"/>
                    </a:lnTo>
                    <a:lnTo>
                      <a:pt x="16" y="139"/>
                    </a:lnTo>
                    <a:lnTo>
                      <a:pt x="17" y="138"/>
                    </a:lnTo>
                    <a:lnTo>
                      <a:pt x="19" y="134"/>
                    </a:lnTo>
                    <a:lnTo>
                      <a:pt x="19" y="131"/>
                    </a:lnTo>
                    <a:lnTo>
                      <a:pt x="19" y="20"/>
                    </a:lnTo>
                    <a:lnTo>
                      <a:pt x="19" y="16"/>
                    </a:lnTo>
                    <a:lnTo>
                      <a:pt x="17" y="13"/>
                    </a:lnTo>
                    <a:lnTo>
                      <a:pt x="16" y="11"/>
                    </a:lnTo>
                    <a:lnTo>
                      <a:pt x="15" y="9"/>
                    </a:lnTo>
                    <a:lnTo>
                      <a:pt x="9" y="8"/>
                    </a:lnTo>
                    <a:lnTo>
                      <a:pt x="3" y="7"/>
                    </a:lnTo>
                    <a:lnTo>
                      <a:pt x="0" y="7"/>
                    </a:lnTo>
                    <a:lnTo>
                      <a:pt x="0" y="0"/>
                    </a:lnTo>
                    <a:lnTo>
                      <a:pt x="31" y="2"/>
                    </a:lnTo>
                    <a:lnTo>
                      <a:pt x="65" y="0"/>
                    </a:lnTo>
                    <a:lnTo>
                      <a:pt x="65" y="7"/>
                    </a:lnTo>
                    <a:lnTo>
                      <a:pt x="63" y="7"/>
                    </a:lnTo>
                    <a:lnTo>
                      <a:pt x="56" y="8"/>
                    </a:lnTo>
                    <a:lnTo>
                      <a:pt x="51" y="9"/>
                    </a:lnTo>
                    <a:lnTo>
                      <a:pt x="50" y="11"/>
                    </a:lnTo>
                    <a:lnTo>
                      <a:pt x="48" y="13"/>
                    </a:lnTo>
                    <a:lnTo>
                      <a:pt x="47" y="16"/>
                    </a:lnTo>
                    <a:lnTo>
                      <a:pt x="47" y="20"/>
                    </a:lnTo>
                    <a:lnTo>
                      <a:pt x="47" y="131"/>
                    </a:lnTo>
                    <a:lnTo>
                      <a:pt x="47" y="134"/>
                    </a:lnTo>
                    <a:lnTo>
                      <a:pt x="48" y="138"/>
                    </a:lnTo>
                    <a:lnTo>
                      <a:pt x="50" y="139"/>
                    </a:lnTo>
                    <a:lnTo>
                      <a:pt x="51" y="140"/>
                    </a:lnTo>
                    <a:lnTo>
                      <a:pt x="56" y="143"/>
                    </a:lnTo>
                    <a:lnTo>
                      <a:pt x="63" y="143"/>
                    </a:lnTo>
                    <a:lnTo>
                      <a:pt x="65" y="143"/>
                    </a:lnTo>
                    <a:lnTo>
                      <a:pt x="65" y="149"/>
                    </a:lnTo>
                    <a:lnTo>
                      <a:pt x="31" y="148"/>
                    </a:lnTo>
                    <a:lnTo>
                      <a:pt x="0" y="149"/>
                    </a:lnTo>
                    <a:lnTo>
                      <a:pt x="0" y="143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84" name="Freeform 446"/>
              <p:cNvSpPr>
                <a:spLocks noEditPoints="1"/>
              </p:cNvSpPr>
              <p:nvPr userDrawn="1"/>
            </p:nvSpPr>
            <p:spPr bwMode="auto">
              <a:xfrm>
                <a:off x="1091" y="20"/>
                <a:ext cx="51" cy="49"/>
              </a:xfrm>
              <a:custGeom>
                <a:gdLst>
                  <a:gd name="T0" fmla="*/ 4 w 153"/>
                  <a:gd name="T1" fmla="*/ 141 h 147"/>
                  <a:gd name="T2" fmla="*/ 15 w 153"/>
                  <a:gd name="T3" fmla="*/ 138 h 147"/>
                  <a:gd name="T4" fmla="*/ 19 w 153"/>
                  <a:gd name="T5" fmla="*/ 136 h 147"/>
                  <a:gd name="T6" fmla="*/ 20 w 153"/>
                  <a:gd name="T7" fmla="*/ 129 h 147"/>
                  <a:gd name="T8" fmla="*/ 19 w 153"/>
                  <a:gd name="T9" fmla="*/ 14 h 147"/>
                  <a:gd name="T10" fmla="*/ 16 w 153"/>
                  <a:gd name="T11" fmla="*/ 9 h 147"/>
                  <a:gd name="T12" fmla="*/ 9 w 153"/>
                  <a:gd name="T13" fmla="*/ 6 h 147"/>
                  <a:gd name="T14" fmla="*/ 0 w 153"/>
                  <a:gd name="T15" fmla="*/ 5 h 147"/>
                  <a:gd name="T16" fmla="*/ 34 w 153"/>
                  <a:gd name="T17" fmla="*/ 0 h 147"/>
                  <a:gd name="T18" fmla="*/ 87 w 153"/>
                  <a:gd name="T19" fmla="*/ 1 h 147"/>
                  <a:gd name="T20" fmla="*/ 118 w 153"/>
                  <a:gd name="T21" fmla="*/ 10 h 147"/>
                  <a:gd name="T22" fmla="*/ 130 w 153"/>
                  <a:gd name="T23" fmla="*/ 19 h 147"/>
                  <a:gd name="T24" fmla="*/ 140 w 153"/>
                  <a:gd name="T25" fmla="*/ 29 h 147"/>
                  <a:gd name="T26" fmla="*/ 147 w 153"/>
                  <a:gd name="T27" fmla="*/ 42 h 147"/>
                  <a:gd name="T28" fmla="*/ 152 w 153"/>
                  <a:gd name="T29" fmla="*/ 57 h 147"/>
                  <a:gd name="T30" fmla="*/ 153 w 153"/>
                  <a:gd name="T31" fmla="*/ 80 h 147"/>
                  <a:gd name="T32" fmla="*/ 149 w 153"/>
                  <a:gd name="T33" fmla="*/ 95 h 147"/>
                  <a:gd name="T34" fmla="*/ 139 w 153"/>
                  <a:gd name="T35" fmla="*/ 115 h 147"/>
                  <a:gd name="T36" fmla="*/ 118 w 153"/>
                  <a:gd name="T37" fmla="*/ 136 h 147"/>
                  <a:gd name="T38" fmla="*/ 98 w 153"/>
                  <a:gd name="T39" fmla="*/ 145 h 147"/>
                  <a:gd name="T40" fmla="*/ 82 w 153"/>
                  <a:gd name="T41" fmla="*/ 147 h 147"/>
                  <a:gd name="T42" fmla="*/ 35 w 153"/>
                  <a:gd name="T43" fmla="*/ 146 h 147"/>
                  <a:gd name="T44" fmla="*/ 0 w 153"/>
                  <a:gd name="T45" fmla="*/ 141 h 147"/>
                  <a:gd name="T46" fmla="*/ 47 w 153"/>
                  <a:gd name="T47" fmla="*/ 123 h 147"/>
                  <a:gd name="T48" fmla="*/ 48 w 153"/>
                  <a:gd name="T49" fmla="*/ 132 h 147"/>
                  <a:gd name="T50" fmla="*/ 52 w 153"/>
                  <a:gd name="T51" fmla="*/ 137 h 147"/>
                  <a:gd name="T52" fmla="*/ 59 w 153"/>
                  <a:gd name="T53" fmla="*/ 140 h 147"/>
                  <a:gd name="T54" fmla="*/ 81 w 153"/>
                  <a:gd name="T55" fmla="*/ 138 h 147"/>
                  <a:gd name="T56" fmla="*/ 102 w 153"/>
                  <a:gd name="T57" fmla="*/ 128 h 147"/>
                  <a:gd name="T58" fmla="*/ 116 w 153"/>
                  <a:gd name="T59" fmla="*/ 111 h 147"/>
                  <a:gd name="T60" fmla="*/ 122 w 153"/>
                  <a:gd name="T61" fmla="*/ 89 h 147"/>
                  <a:gd name="T62" fmla="*/ 122 w 153"/>
                  <a:gd name="T63" fmla="*/ 58 h 147"/>
                  <a:gd name="T64" fmla="*/ 116 w 153"/>
                  <a:gd name="T65" fmla="*/ 36 h 147"/>
                  <a:gd name="T66" fmla="*/ 109 w 153"/>
                  <a:gd name="T67" fmla="*/ 26 h 147"/>
                  <a:gd name="T68" fmla="*/ 96 w 153"/>
                  <a:gd name="T69" fmla="*/ 14 h 147"/>
                  <a:gd name="T70" fmla="*/ 73 w 153"/>
                  <a:gd name="T71" fmla="*/ 7 h 147"/>
                  <a:gd name="T72" fmla="*/ 47 w 153"/>
                  <a:gd name="T73" fmla="*/ 7 h 14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</a:cxnLst>
                <a:rect l="0" t="0" r="r" b="b"/>
                <a:pathLst>
                  <a:path w="153" h="147">
                    <a:moveTo>
                      <a:pt x="0" y="141"/>
                    </a:moveTo>
                    <a:lnTo>
                      <a:pt x="4" y="141"/>
                    </a:lnTo>
                    <a:lnTo>
                      <a:pt x="9" y="141"/>
                    </a:lnTo>
                    <a:lnTo>
                      <a:pt x="15" y="138"/>
                    </a:lnTo>
                    <a:lnTo>
                      <a:pt x="16" y="137"/>
                    </a:lnTo>
                    <a:lnTo>
                      <a:pt x="19" y="136"/>
                    </a:lnTo>
                    <a:lnTo>
                      <a:pt x="19" y="132"/>
                    </a:lnTo>
                    <a:lnTo>
                      <a:pt x="20" y="129"/>
                    </a:lnTo>
                    <a:lnTo>
                      <a:pt x="20" y="18"/>
                    </a:lnTo>
                    <a:lnTo>
                      <a:pt x="19" y="14"/>
                    </a:lnTo>
                    <a:lnTo>
                      <a:pt x="19" y="11"/>
                    </a:lnTo>
                    <a:lnTo>
                      <a:pt x="16" y="9"/>
                    </a:lnTo>
                    <a:lnTo>
                      <a:pt x="15" y="7"/>
                    </a:lnTo>
                    <a:lnTo>
                      <a:pt x="9" y="6"/>
                    </a:lnTo>
                    <a:lnTo>
                      <a:pt x="4" y="5"/>
                    </a:lnTo>
                    <a:lnTo>
                      <a:pt x="0" y="5"/>
                    </a:lnTo>
                    <a:lnTo>
                      <a:pt x="0" y="0"/>
                    </a:lnTo>
                    <a:lnTo>
                      <a:pt x="34" y="0"/>
                    </a:lnTo>
                    <a:lnTo>
                      <a:pt x="69" y="0"/>
                    </a:lnTo>
                    <a:lnTo>
                      <a:pt x="87" y="1"/>
                    </a:lnTo>
                    <a:lnTo>
                      <a:pt x="104" y="5"/>
                    </a:lnTo>
                    <a:lnTo>
                      <a:pt x="118" y="10"/>
                    </a:lnTo>
                    <a:lnTo>
                      <a:pt x="125" y="15"/>
                    </a:lnTo>
                    <a:lnTo>
                      <a:pt x="130" y="19"/>
                    </a:lnTo>
                    <a:lnTo>
                      <a:pt x="135" y="24"/>
                    </a:lnTo>
                    <a:lnTo>
                      <a:pt x="140" y="29"/>
                    </a:lnTo>
                    <a:lnTo>
                      <a:pt x="144" y="36"/>
                    </a:lnTo>
                    <a:lnTo>
                      <a:pt x="147" y="42"/>
                    </a:lnTo>
                    <a:lnTo>
                      <a:pt x="149" y="49"/>
                    </a:lnTo>
                    <a:lnTo>
                      <a:pt x="152" y="57"/>
                    </a:lnTo>
                    <a:lnTo>
                      <a:pt x="153" y="72"/>
                    </a:lnTo>
                    <a:lnTo>
                      <a:pt x="153" y="80"/>
                    </a:lnTo>
                    <a:lnTo>
                      <a:pt x="152" y="88"/>
                    </a:lnTo>
                    <a:lnTo>
                      <a:pt x="149" y="95"/>
                    </a:lnTo>
                    <a:lnTo>
                      <a:pt x="147" y="102"/>
                    </a:lnTo>
                    <a:lnTo>
                      <a:pt x="139" y="115"/>
                    </a:lnTo>
                    <a:lnTo>
                      <a:pt x="130" y="127"/>
                    </a:lnTo>
                    <a:lnTo>
                      <a:pt x="118" y="136"/>
                    </a:lnTo>
                    <a:lnTo>
                      <a:pt x="105" y="142"/>
                    </a:lnTo>
                    <a:lnTo>
                      <a:pt x="98" y="145"/>
                    </a:lnTo>
                    <a:lnTo>
                      <a:pt x="90" y="146"/>
                    </a:lnTo>
                    <a:lnTo>
                      <a:pt x="82" y="147"/>
                    </a:lnTo>
                    <a:lnTo>
                      <a:pt x="74" y="147"/>
                    </a:lnTo>
                    <a:lnTo>
                      <a:pt x="35" y="146"/>
                    </a:lnTo>
                    <a:lnTo>
                      <a:pt x="0" y="147"/>
                    </a:lnTo>
                    <a:lnTo>
                      <a:pt x="0" y="141"/>
                    </a:lnTo>
                    <a:close/>
                    <a:moveTo>
                      <a:pt x="47" y="123"/>
                    </a:moveTo>
                    <a:lnTo>
                      <a:pt x="47" y="123"/>
                    </a:lnTo>
                    <a:lnTo>
                      <a:pt x="47" y="128"/>
                    </a:lnTo>
                    <a:lnTo>
                      <a:pt x="48" y="132"/>
                    </a:lnTo>
                    <a:lnTo>
                      <a:pt x="50" y="134"/>
                    </a:lnTo>
                    <a:lnTo>
                      <a:pt x="52" y="137"/>
                    </a:lnTo>
                    <a:lnTo>
                      <a:pt x="55" y="138"/>
                    </a:lnTo>
                    <a:lnTo>
                      <a:pt x="59" y="140"/>
                    </a:lnTo>
                    <a:lnTo>
                      <a:pt x="69" y="140"/>
                    </a:lnTo>
                    <a:lnTo>
                      <a:pt x="81" y="138"/>
                    </a:lnTo>
                    <a:lnTo>
                      <a:pt x="92" y="134"/>
                    </a:lnTo>
                    <a:lnTo>
                      <a:pt x="102" y="128"/>
                    </a:lnTo>
                    <a:lnTo>
                      <a:pt x="109" y="120"/>
                    </a:lnTo>
                    <a:lnTo>
                      <a:pt x="116" y="111"/>
                    </a:lnTo>
                    <a:lnTo>
                      <a:pt x="120" y="101"/>
                    </a:lnTo>
                    <a:lnTo>
                      <a:pt x="122" y="89"/>
                    </a:lnTo>
                    <a:lnTo>
                      <a:pt x="124" y="76"/>
                    </a:lnTo>
                    <a:lnTo>
                      <a:pt x="122" y="58"/>
                    </a:lnTo>
                    <a:lnTo>
                      <a:pt x="118" y="42"/>
                    </a:lnTo>
                    <a:lnTo>
                      <a:pt x="116" y="36"/>
                    </a:lnTo>
                    <a:lnTo>
                      <a:pt x="113" y="29"/>
                    </a:lnTo>
                    <a:lnTo>
                      <a:pt x="109" y="26"/>
                    </a:lnTo>
                    <a:lnTo>
                      <a:pt x="105" y="20"/>
                    </a:lnTo>
                    <a:lnTo>
                      <a:pt x="96" y="14"/>
                    </a:lnTo>
                    <a:lnTo>
                      <a:pt x="85" y="10"/>
                    </a:lnTo>
                    <a:lnTo>
                      <a:pt x="73" y="7"/>
                    </a:lnTo>
                    <a:lnTo>
                      <a:pt x="61" y="6"/>
                    </a:lnTo>
                    <a:lnTo>
                      <a:pt x="47" y="7"/>
                    </a:lnTo>
                    <a:lnTo>
                      <a:pt x="47" y="123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85" name="Freeform 447"/>
              <p:cNvSpPr/>
              <p:nvPr userDrawn="1"/>
            </p:nvSpPr>
            <p:spPr bwMode="auto">
              <a:xfrm>
                <a:off x="1149" y="19"/>
                <a:ext cx="51" cy="51"/>
              </a:xfrm>
              <a:custGeom>
                <a:gdLst>
                  <a:gd name="T0" fmla="*/ 137 w 153"/>
                  <a:gd name="T1" fmla="*/ 44 h 154"/>
                  <a:gd name="T2" fmla="*/ 130 w 153"/>
                  <a:gd name="T3" fmla="*/ 28 h 154"/>
                  <a:gd name="T4" fmla="*/ 118 w 153"/>
                  <a:gd name="T5" fmla="*/ 17 h 154"/>
                  <a:gd name="T6" fmla="*/ 104 w 153"/>
                  <a:gd name="T7" fmla="*/ 11 h 154"/>
                  <a:gd name="T8" fmla="*/ 87 w 153"/>
                  <a:gd name="T9" fmla="*/ 9 h 154"/>
                  <a:gd name="T10" fmla="*/ 63 w 153"/>
                  <a:gd name="T11" fmla="*/ 14 h 154"/>
                  <a:gd name="T12" fmla="*/ 44 w 153"/>
                  <a:gd name="T13" fmla="*/ 27 h 154"/>
                  <a:gd name="T14" fmla="*/ 34 w 153"/>
                  <a:gd name="T15" fmla="*/ 48 h 154"/>
                  <a:gd name="T16" fmla="*/ 30 w 153"/>
                  <a:gd name="T17" fmla="*/ 72 h 154"/>
                  <a:gd name="T18" fmla="*/ 34 w 153"/>
                  <a:gd name="T19" fmla="*/ 98 h 154"/>
                  <a:gd name="T20" fmla="*/ 44 w 153"/>
                  <a:gd name="T21" fmla="*/ 121 h 154"/>
                  <a:gd name="T22" fmla="*/ 56 w 153"/>
                  <a:gd name="T23" fmla="*/ 136 h 154"/>
                  <a:gd name="T24" fmla="*/ 68 w 153"/>
                  <a:gd name="T25" fmla="*/ 141 h 154"/>
                  <a:gd name="T26" fmla="*/ 81 w 153"/>
                  <a:gd name="T27" fmla="*/ 145 h 154"/>
                  <a:gd name="T28" fmla="*/ 103 w 153"/>
                  <a:gd name="T29" fmla="*/ 144 h 154"/>
                  <a:gd name="T30" fmla="*/ 112 w 153"/>
                  <a:gd name="T31" fmla="*/ 141 h 154"/>
                  <a:gd name="T32" fmla="*/ 111 w 153"/>
                  <a:gd name="T33" fmla="*/ 103 h 154"/>
                  <a:gd name="T34" fmla="*/ 107 w 153"/>
                  <a:gd name="T35" fmla="*/ 98 h 154"/>
                  <a:gd name="T36" fmla="*/ 95 w 153"/>
                  <a:gd name="T37" fmla="*/ 96 h 154"/>
                  <a:gd name="T38" fmla="*/ 92 w 153"/>
                  <a:gd name="T39" fmla="*/ 89 h 154"/>
                  <a:gd name="T40" fmla="*/ 153 w 153"/>
                  <a:gd name="T41" fmla="*/ 89 h 154"/>
                  <a:gd name="T42" fmla="*/ 150 w 153"/>
                  <a:gd name="T43" fmla="*/ 96 h 154"/>
                  <a:gd name="T44" fmla="*/ 142 w 153"/>
                  <a:gd name="T45" fmla="*/ 98 h 154"/>
                  <a:gd name="T46" fmla="*/ 139 w 153"/>
                  <a:gd name="T47" fmla="*/ 106 h 154"/>
                  <a:gd name="T48" fmla="*/ 143 w 153"/>
                  <a:gd name="T49" fmla="*/ 141 h 154"/>
                  <a:gd name="T50" fmla="*/ 129 w 153"/>
                  <a:gd name="T51" fmla="*/ 149 h 154"/>
                  <a:gd name="T52" fmla="*/ 100 w 153"/>
                  <a:gd name="T53" fmla="*/ 154 h 154"/>
                  <a:gd name="T54" fmla="*/ 67 w 153"/>
                  <a:gd name="T55" fmla="*/ 153 h 154"/>
                  <a:gd name="T56" fmla="*/ 37 w 153"/>
                  <a:gd name="T57" fmla="*/ 142 h 154"/>
                  <a:gd name="T58" fmla="*/ 25 w 153"/>
                  <a:gd name="T59" fmla="*/ 133 h 154"/>
                  <a:gd name="T60" fmla="*/ 15 w 153"/>
                  <a:gd name="T61" fmla="*/ 123 h 154"/>
                  <a:gd name="T62" fmla="*/ 7 w 153"/>
                  <a:gd name="T63" fmla="*/ 109 h 154"/>
                  <a:gd name="T64" fmla="*/ 3 w 153"/>
                  <a:gd name="T65" fmla="*/ 93 h 154"/>
                  <a:gd name="T66" fmla="*/ 0 w 153"/>
                  <a:gd name="T67" fmla="*/ 75 h 154"/>
                  <a:gd name="T68" fmla="*/ 3 w 153"/>
                  <a:gd name="T69" fmla="*/ 57 h 154"/>
                  <a:gd name="T70" fmla="*/ 8 w 153"/>
                  <a:gd name="T71" fmla="*/ 42 h 154"/>
                  <a:gd name="T72" fmla="*/ 16 w 153"/>
                  <a:gd name="T73" fmla="*/ 30 h 154"/>
                  <a:gd name="T74" fmla="*/ 28 w 153"/>
                  <a:gd name="T75" fmla="*/ 19 h 154"/>
                  <a:gd name="T76" fmla="*/ 55 w 153"/>
                  <a:gd name="T77" fmla="*/ 5 h 154"/>
                  <a:gd name="T78" fmla="*/ 86 w 153"/>
                  <a:gd name="T79" fmla="*/ 0 h 154"/>
                  <a:gd name="T80" fmla="*/ 116 w 153"/>
                  <a:gd name="T81" fmla="*/ 4 h 154"/>
                  <a:gd name="T82" fmla="*/ 140 w 153"/>
                  <a:gd name="T83" fmla="*/ 7 h 154"/>
                  <a:gd name="T84" fmla="*/ 142 w 153"/>
                  <a:gd name="T85" fmla="*/ 35 h 154"/>
                  <a:gd name="T86" fmla="*/ 137 w 153"/>
                  <a:gd name="T87" fmla="*/ 44 h 1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</a:cxnLst>
                <a:rect l="0" t="0" r="r" b="b"/>
                <a:pathLst>
                  <a:path w="153" h="154">
                    <a:moveTo>
                      <a:pt x="137" y="44"/>
                    </a:moveTo>
                    <a:lnTo>
                      <a:pt x="137" y="44"/>
                    </a:lnTo>
                    <a:lnTo>
                      <a:pt x="134" y="35"/>
                    </a:lnTo>
                    <a:lnTo>
                      <a:pt x="130" y="28"/>
                    </a:lnTo>
                    <a:lnTo>
                      <a:pt x="125" y="22"/>
                    </a:lnTo>
                    <a:lnTo>
                      <a:pt x="118" y="17"/>
                    </a:lnTo>
                    <a:lnTo>
                      <a:pt x="112" y="14"/>
                    </a:lnTo>
                    <a:lnTo>
                      <a:pt x="104" y="11"/>
                    </a:lnTo>
                    <a:lnTo>
                      <a:pt x="96" y="10"/>
                    </a:lnTo>
                    <a:lnTo>
                      <a:pt x="87" y="9"/>
                    </a:lnTo>
                    <a:lnTo>
                      <a:pt x="74" y="10"/>
                    </a:lnTo>
                    <a:lnTo>
                      <a:pt x="63" y="14"/>
                    </a:lnTo>
                    <a:lnTo>
                      <a:pt x="52" y="20"/>
                    </a:lnTo>
                    <a:lnTo>
                      <a:pt x="44" y="27"/>
                    </a:lnTo>
                    <a:lnTo>
                      <a:pt x="38" y="37"/>
                    </a:lnTo>
                    <a:lnTo>
                      <a:pt x="34" y="48"/>
                    </a:lnTo>
                    <a:lnTo>
                      <a:pt x="32" y="59"/>
                    </a:lnTo>
                    <a:lnTo>
                      <a:pt x="30" y="72"/>
                    </a:lnTo>
                    <a:lnTo>
                      <a:pt x="32" y="85"/>
                    </a:lnTo>
                    <a:lnTo>
                      <a:pt x="34" y="98"/>
                    </a:lnTo>
                    <a:lnTo>
                      <a:pt x="38" y="111"/>
                    </a:lnTo>
                    <a:lnTo>
                      <a:pt x="44" y="121"/>
                    </a:lnTo>
                    <a:lnTo>
                      <a:pt x="52" y="132"/>
                    </a:lnTo>
                    <a:lnTo>
                      <a:pt x="56" y="136"/>
                    </a:lnTo>
                    <a:lnTo>
                      <a:pt x="61" y="138"/>
                    </a:lnTo>
                    <a:lnTo>
                      <a:pt x="68" y="141"/>
                    </a:lnTo>
                    <a:lnTo>
                      <a:pt x="74" y="144"/>
                    </a:lnTo>
                    <a:lnTo>
                      <a:pt x="81" y="145"/>
                    </a:lnTo>
                    <a:lnTo>
                      <a:pt x="87" y="145"/>
                    </a:lnTo>
                    <a:lnTo>
                      <a:pt x="103" y="144"/>
                    </a:lnTo>
                    <a:lnTo>
                      <a:pt x="108" y="142"/>
                    </a:lnTo>
                    <a:lnTo>
                      <a:pt x="112" y="141"/>
                    </a:lnTo>
                    <a:lnTo>
                      <a:pt x="112" y="106"/>
                    </a:lnTo>
                    <a:lnTo>
                      <a:pt x="111" y="103"/>
                    </a:lnTo>
                    <a:lnTo>
                      <a:pt x="111" y="101"/>
                    </a:lnTo>
                    <a:lnTo>
                      <a:pt x="107" y="98"/>
                    </a:lnTo>
                    <a:lnTo>
                      <a:pt x="102" y="96"/>
                    </a:lnTo>
                    <a:lnTo>
                      <a:pt x="95" y="96"/>
                    </a:lnTo>
                    <a:lnTo>
                      <a:pt x="92" y="96"/>
                    </a:lnTo>
                    <a:lnTo>
                      <a:pt x="92" y="89"/>
                    </a:lnTo>
                    <a:lnTo>
                      <a:pt x="125" y="90"/>
                    </a:lnTo>
                    <a:lnTo>
                      <a:pt x="153" y="89"/>
                    </a:lnTo>
                    <a:lnTo>
                      <a:pt x="153" y="96"/>
                    </a:lnTo>
                    <a:lnTo>
                      <a:pt x="150" y="96"/>
                    </a:lnTo>
                    <a:lnTo>
                      <a:pt x="146" y="96"/>
                    </a:lnTo>
                    <a:lnTo>
                      <a:pt x="142" y="98"/>
                    </a:lnTo>
                    <a:lnTo>
                      <a:pt x="139" y="102"/>
                    </a:lnTo>
                    <a:lnTo>
                      <a:pt x="139" y="106"/>
                    </a:lnTo>
                    <a:lnTo>
                      <a:pt x="139" y="138"/>
                    </a:lnTo>
                    <a:lnTo>
                      <a:pt x="143" y="141"/>
                    </a:lnTo>
                    <a:lnTo>
                      <a:pt x="143" y="145"/>
                    </a:lnTo>
                    <a:lnTo>
                      <a:pt x="129" y="149"/>
                    </a:lnTo>
                    <a:lnTo>
                      <a:pt x="115" y="151"/>
                    </a:lnTo>
                    <a:lnTo>
                      <a:pt x="100" y="154"/>
                    </a:lnTo>
                    <a:lnTo>
                      <a:pt x="85" y="154"/>
                    </a:lnTo>
                    <a:lnTo>
                      <a:pt x="67" y="153"/>
                    </a:lnTo>
                    <a:lnTo>
                      <a:pt x="51" y="149"/>
                    </a:lnTo>
                    <a:lnTo>
                      <a:pt x="37" y="142"/>
                    </a:lnTo>
                    <a:lnTo>
                      <a:pt x="30" y="138"/>
                    </a:lnTo>
                    <a:lnTo>
                      <a:pt x="25" y="133"/>
                    </a:lnTo>
                    <a:lnTo>
                      <a:pt x="20" y="128"/>
                    </a:lnTo>
                    <a:lnTo>
                      <a:pt x="15" y="123"/>
                    </a:lnTo>
                    <a:lnTo>
                      <a:pt x="11" y="116"/>
                    </a:lnTo>
                    <a:lnTo>
                      <a:pt x="7" y="109"/>
                    </a:lnTo>
                    <a:lnTo>
                      <a:pt x="4" y="101"/>
                    </a:lnTo>
                    <a:lnTo>
                      <a:pt x="3" y="93"/>
                    </a:lnTo>
                    <a:lnTo>
                      <a:pt x="2" y="84"/>
                    </a:lnTo>
                    <a:lnTo>
                      <a:pt x="0" y="75"/>
                    </a:lnTo>
                    <a:lnTo>
                      <a:pt x="2" y="66"/>
                    </a:lnTo>
                    <a:lnTo>
                      <a:pt x="3" y="57"/>
                    </a:lnTo>
                    <a:lnTo>
                      <a:pt x="4" y="49"/>
                    </a:lnTo>
                    <a:lnTo>
                      <a:pt x="8" y="42"/>
                    </a:lnTo>
                    <a:lnTo>
                      <a:pt x="12" y="36"/>
                    </a:lnTo>
                    <a:lnTo>
                      <a:pt x="16" y="30"/>
                    </a:lnTo>
                    <a:lnTo>
                      <a:pt x="21" y="24"/>
                    </a:lnTo>
                    <a:lnTo>
                      <a:pt x="28" y="19"/>
                    </a:lnTo>
                    <a:lnTo>
                      <a:pt x="41" y="10"/>
                    </a:lnTo>
                    <a:lnTo>
                      <a:pt x="55" y="5"/>
                    </a:lnTo>
                    <a:lnTo>
                      <a:pt x="69" y="1"/>
                    </a:lnTo>
                    <a:lnTo>
                      <a:pt x="86" y="0"/>
                    </a:lnTo>
                    <a:lnTo>
                      <a:pt x="103" y="1"/>
                    </a:lnTo>
                    <a:lnTo>
                      <a:pt x="116" y="4"/>
                    </a:lnTo>
                    <a:lnTo>
                      <a:pt x="129" y="6"/>
                    </a:lnTo>
                    <a:lnTo>
                      <a:pt x="140" y="7"/>
                    </a:lnTo>
                    <a:lnTo>
                      <a:pt x="140" y="24"/>
                    </a:lnTo>
                    <a:lnTo>
                      <a:pt x="142" y="35"/>
                    </a:lnTo>
                    <a:lnTo>
                      <a:pt x="143" y="44"/>
                    </a:lnTo>
                    <a:lnTo>
                      <a:pt x="137" y="44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86" name="Freeform 448"/>
              <p:cNvSpPr/>
              <p:nvPr userDrawn="1"/>
            </p:nvSpPr>
            <p:spPr bwMode="auto">
              <a:xfrm>
                <a:off x="1207" y="19"/>
                <a:ext cx="41" cy="50"/>
              </a:xfrm>
              <a:custGeom>
                <a:gdLst>
                  <a:gd name="T0" fmla="*/ 4 w 122"/>
                  <a:gd name="T1" fmla="*/ 143 h 149"/>
                  <a:gd name="T2" fmla="*/ 14 w 122"/>
                  <a:gd name="T3" fmla="*/ 140 h 149"/>
                  <a:gd name="T4" fmla="*/ 18 w 122"/>
                  <a:gd name="T5" fmla="*/ 138 h 149"/>
                  <a:gd name="T6" fmla="*/ 20 w 122"/>
                  <a:gd name="T7" fmla="*/ 131 h 149"/>
                  <a:gd name="T8" fmla="*/ 20 w 122"/>
                  <a:gd name="T9" fmla="*/ 16 h 149"/>
                  <a:gd name="T10" fmla="*/ 17 w 122"/>
                  <a:gd name="T11" fmla="*/ 11 h 149"/>
                  <a:gd name="T12" fmla="*/ 9 w 122"/>
                  <a:gd name="T13" fmla="*/ 8 h 149"/>
                  <a:gd name="T14" fmla="*/ 0 w 122"/>
                  <a:gd name="T15" fmla="*/ 7 h 149"/>
                  <a:gd name="T16" fmla="*/ 53 w 122"/>
                  <a:gd name="T17" fmla="*/ 2 h 149"/>
                  <a:gd name="T18" fmla="*/ 108 w 122"/>
                  <a:gd name="T19" fmla="*/ 17 h 149"/>
                  <a:gd name="T20" fmla="*/ 103 w 122"/>
                  <a:gd name="T21" fmla="*/ 35 h 149"/>
                  <a:gd name="T22" fmla="*/ 99 w 122"/>
                  <a:gd name="T23" fmla="*/ 21 h 149"/>
                  <a:gd name="T24" fmla="*/ 93 w 122"/>
                  <a:gd name="T25" fmla="*/ 15 h 149"/>
                  <a:gd name="T26" fmla="*/ 83 w 122"/>
                  <a:gd name="T27" fmla="*/ 11 h 149"/>
                  <a:gd name="T28" fmla="*/ 47 w 122"/>
                  <a:gd name="T29" fmla="*/ 11 h 149"/>
                  <a:gd name="T30" fmla="*/ 71 w 122"/>
                  <a:gd name="T31" fmla="*/ 66 h 149"/>
                  <a:gd name="T32" fmla="*/ 79 w 122"/>
                  <a:gd name="T33" fmla="*/ 65 h 149"/>
                  <a:gd name="T34" fmla="*/ 84 w 122"/>
                  <a:gd name="T35" fmla="*/ 61 h 149"/>
                  <a:gd name="T36" fmla="*/ 88 w 122"/>
                  <a:gd name="T37" fmla="*/ 47 h 149"/>
                  <a:gd name="T38" fmla="*/ 95 w 122"/>
                  <a:gd name="T39" fmla="*/ 72 h 149"/>
                  <a:gd name="T40" fmla="*/ 88 w 122"/>
                  <a:gd name="T41" fmla="*/ 97 h 149"/>
                  <a:gd name="T42" fmla="*/ 86 w 122"/>
                  <a:gd name="T43" fmla="*/ 82 h 149"/>
                  <a:gd name="T44" fmla="*/ 81 w 122"/>
                  <a:gd name="T45" fmla="*/ 78 h 149"/>
                  <a:gd name="T46" fmla="*/ 71 w 122"/>
                  <a:gd name="T47" fmla="*/ 77 h 149"/>
                  <a:gd name="T48" fmla="*/ 47 w 122"/>
                  <a:gd name="T49" fmla="*/ 126 h 149"/>
                  <a:gd name="T50" fmla="*/ 48 w 122"/>
                  <a:gd name="T51" fmla="*/ 134 h 149"/>
                  <a:gd name="T52" fmla="*/ 55 w 122"/>
                  <a:gd name="T53" fmla="*/ 138 h 149"/>
                  <a:gd name="T54" fmla="*/ 73 w 122"/>
                  <a:gd name="T55" fmla="*/ 140 h 149"/>
                  <a:gd name="T56" fmla="*/ 96 w 122"/>
                  <a:gd name="T57" fmla="*/ 138 h 149"/>
                  <a:gd name="T58" fmla="*/ 106 w 122"/>
                  <a:gd name="T59" fmla="*/ 132 h 149"/>
                  <a:gd name="T60" fmla="*/ 113 w 122"/>
                  <a:gd name="T61" fmla="*/ 122 h 149"/>
                  <a:gd name="T62" fmla="*/ 122 w 122"/>
                  <a:gd name="T63" fmla="*/ 116 h 149"/>
                  <a:gd name="T64" fmla="*/ 57 w 122"/>
                  <a:gd name="T65" fmla="*/ 148 h 149"/>
                  <a:gd name="T66" fmla="*/ 0 w 122"/>
                  <a:gd name="T67" fmla="*/ 143 h 14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</a:cxnLst>
                <a:rect l="0" t="0" r="r" b="b"/>
                <a:pathLst>
                  <a:path w="122" h="149">
                    <a:moveTo>
                      <a:pt x="0" y="143"/>
                    </a:moveTo>
                    <a:lnTo>
                      <a:pt x="4" y="143"/>
                    </a:lnTo>
                    <a:lnTo>
                      <a:pt x="9" y="143"/>
                    </a:lnTo>
                    <a:lnTo>
                      <a:pt x="14" y="140"/>
                    </a:lnTo>
                    <a:lnTo>
                      <a:pt x="17" y="139"/>
                    </a:lnTo>
                    <a:lnTo>
                      <a:pt x="18" y="138"/>
                    </a:lnTo>
                    <a:lnTo>
                      <a:pt x="20" y="134"/>
                    </a:lnTo>
                    <a:lnTo>
                      <a:pt x="20" y="131"/>
                    </a:lnTo>
                    <a:lnTo>
                      <a:pt x="20" y="20"/>
                    </a:lnTo>
                    <a:lnTo>
                      <a:pt x="20" y="16"/>
                    </a:lnTo>
                    <a:lnTo>
                      <a:pt x="18" y="13"/>
                    </a:lnTo>
                    <a:lnTo>
                      <a:pt x="17" y="11"/>
                    </a:lnTo>
                    <a:lnTo>
                      <a:pt x="14" y="9"/>
                    </a:lnTo>
                    <a:lnTo>
                      <a:pt x="9" y="8"/>
                    </a:lnTo>
                    <a:lnTo>
                      <a:pt x="4" y="7"/>
                    </a:lnTo>
                    <a:lnTo>
                      <a:pt x="0" y="7"/>
                    </a:lnTo>
                    <a:lnTo>
                      <a:pt x="0" y="0"/>
                    </a:lnTo>
                    <a:lnTo>
                      <a:pt x="53" y="2"/>
                    </a:lnTo>
                    <a:lnTo>
                      <a:pt x="108" y="0"/>
                    </a:lnTo>
                    <a:lnTo>
                      <a:pt x="108" y="17"/>
                    </a:lnTo>
                    <a:lnTo>
                      <a:pt x="108" y="34"/>
                    </a:lnTo>
                    <a:lnTo>
                      <a:pt x="103" y="35"/>
                    </a:lnTo>
                    <a:lnTo>
                      <a:pt x="100" y="25"/>
                    </a:lnTo>
                    <a:lnTo>
                      <a:pt x="99" y="21"/>
                    </a:lnTo>
                    <a:lnTo>
                      <a:pt x="97" y="17"/>
                    </a:lnTo>
                    <a:lnTo>
                      <a:pt x="93" y="15"/>
                    </a:lnTo>
                    <a:lnTo>
                      <a:pt x="90" y="12"/>
                    </a:lnTo>
                    <a:lnTo>
                      <a:pt x="83" y="11"/>
                    </a:lnTo>
                    <a:lnTo>
                      <a:pt x="77" y="11"/>
                    </a:lnTo>
                    <a:lnTo>
                      <a:pt x="47" y="11"/>
                    </a:lnTo>
                    <a:lnTo>
                      <a:pt x="47" y="66"/>
                    </a:lnTo>
                    <a:lnTo>
                      <a:pt x="71" y="66"/>
                    </a:lnTo>
                    <a:lnTo>
                      <a:pt x="77" y="65"/>
                    </a:lnTo>
                    <a:lnTo>
                      <a:pt x="79" y="65"/>
                    </a:lnTo>
                    <a:lnTo>
                      <a:pt x="82" y="62"/>
                    </a:lnTo>
                    <a:lnTo>
                      <a:pt x="84" y="61"/>
                    </a:lnTo>
                    <a:lnTo>
                      <a:pt x="87" y="55"/>
                    </a:lnTo>
                    <a:lnTo>
                      <a:pt x="88" y="47"/>
                    </a:lnTo>
                    <a:lnTo>
                      <a:pt x="95" y="47"/>
                    </a:lnTo>
                    <a:lnTo>
                      <a:pt x="95" y="72"/>
                    </a:lnTo>
                    <a:lnTo>
                      <a:pt x="95" y="96"/>
                    </a:lnTo>
                    <a:lnTo>
                      <a:pt x="88" y="97"/>
                    </a:lnTo>
                    <a:lnTo>
                      <a:pt x="87" y="88"/>
                    </a:lnTo>
                    <a:lnTo>
                      <a:pt x="86" y="82"/>
                    </a:lnTo>
                    <a:lnTo>
                      <a:pt x="83" y="79"/>
                    </a:lnTo>
                    <a:lnTo>
                      <a:pt x="81" y="78"/>
                    </a:lnTo>
                    <a:lnTo>
                      <a:pt x="77" y="77"/>
                    </a:lnTo>
                    <a:lnTo>
                      <a:pt x="71" y="77"/>
                    </a:lnTo>
                    <a:lnTo>
                      <a:pt x="47" y="77"/>
                    </a:lnTo>
                    <a:lnTo>
                      <a:pt x="47" y="126"/>
                    </a:lnTo>
                    <a:lnTo>
                      <a:pt x="47" y="131"/>
                    </a:lnTo>
                    <a:lnTo>
                      <a:pt x="48" y="134"/>
                    </a:lnTo>
                    <a:lnTo>
                      <a:pt x="51" y="136"/>
                    </a:lnTo>
                    <a:lnTo>
                      <a:pt x="55" y="138"/>
                    </a:lnTo>
                    <a:lnTo>
                      <a:pt x="62" y="139"/>
                    </a:lnTo>
                    <a:lnTo>
                      <a:pt x="73" y="140"/>
                    </a:lnTo>
                    <a:lnTo>
                      <a:pt x="90" y="139"/>
                    </a:lnTo>
                    <a:lnTo>
                      <a:pt x="96" y="138"/>
                    </a:lnTo>
                    <a:lnTo>
                      <a:pt x="101" y="136"/>
                    </a:lnTo>
                    <a:lnTo>
                      <a:pt x="106" y="132"/>
                    </a:lnTo>
                    <a:lnTo>
                      <a:pt x="110" y="129"/>
                    </a:lnTo>
                    <a:lnTo>
                      <a:pt x="113" y="122"/>
                    </a:lnTo>
                    <a:lnTo>
                      <a:pt x="116" y="114"/>
                    </a:lnTo>
                    <a:lnTo>
                      <a:pt x="122" y="116"/>
                    </a:lnTo>
                    <a:lnTo>
                      <a:pt x="114" y="149"/>
                    </a:lnTo>
                    <a:lnTo>
                      <a:pt x="57" y="148"/>
                    </a:lnTo>
                    <a:lnTo>
                      <a:pt x="0" y="149"/>
                    </a:lnTo>
                    <a:lnTo>
                      <a:pt x="0" y="143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87" name="Freeform 449"/>
              <p:cNvSpPr/>
              <p:nvPr userDrawn="1"/>
            </p:nvSpPr>
            <p:spPr bwMode="auto">
              <a:xfrm>
                <a:off x="218" y="107"/>
                <a:ext cx="24" cy="61"/>
              </a:xfrm>
              <a:custGeom>
                <a:gdLst>
                  <a:gd name="T0" fmla="*/ 23 w 72"/>
                  <a:gd name="T1" fmla="*/ 25 h 182"/>
                  <a:gd name="T2" fmla="*/ 23 w 72"/>
                  <a:gd name="T3" fmla="*/ 25 h 182"/>
                  <a:gd name="T4" fmla="*/ 23 w 72"/>
                  <a:gd name="T5" fmla="*/ 20 h 182"/>
                  <a:gd name="T6" fmla="*/ 22 w 72"/>
                  <a:gd name="T7" fmla="*/ 15 h 182"/>
                  <a:gd name="T8" fmla="*/ 19 w 72"/>
                  <a:gd name="T9" fmla="*/ 12 h 182"/>
                  <a:gd name="T10" fmla="*/ 17 w 72"/>
                  <a:gd name="T11" fmla="*/ 9 h 182"/>
                  <a:gd name="T12" fmla="*/ 13 w 72"/>
                  <a:gd name="T13" fmla="*/ 8 h 182"/>
                  <a:gd name="T14" fmla="*/ 9 w 72"/>
                  <a:gd name="T15" fmla="*/ 7 h 182"/>
                  <a:gd name="T16" fmla="*/ 0 w 72"/>
                  <a:gd name="T17" fmla="*/ 7 h 182"/>
                  <a:gd name="T18" fmla="*/ 0 w 72"/>
                  <a:gd name="T19" fmla="*/ 0 h 182"/>
                  <a:gd name="T20" fmla="*/ 36 w 72"/>
                  <a:gd name="T21" fmla="*/ 0 h 182"/>
                  <a:gd name="T22" fmla="*/ 72 w 72"/>
                  <a:gd name="T23" fmla="*/ 0 h 182"/>
                  <a:gd name="T24" fmla="*/ 72 w 72"/>
                  <a:gd name="T25" fmla="*/ 7 h 182"/>
                  <a:gd name="T26" fmla="*/ 63 w 72"/>
                  <a:gd name="T27" fmla="*/ 7 h 182"/>
                  <a:gd name="T28" fmla="*/ 59 w 72"/>
                  <a:gd name="T29" fmla="*/ 8 h 182"/>
                  <a:gd name="T30" fmla="*/ 55 w 72"/>
                  <a:gd name="T31" fmla="*/ 9 h 182"/>
                  <a:gd name="T32" fmla="*/ 53 w 72"/>
                  <a:gd name="T33" fmla="*/ 12 h 182"/>
                  <a:gd name="T34" fmla="*/ 50 w 72"/>
                  <a:gd name="T35" fmla="*/ 15 h 182"/>
                  <a:gd name="T36" fmla="*/ 49 w 72"/>
                  <a:gd name="T37" fmla="*/ 20 h 182"/>
                  <a:gd name="T38" fmla="*/ 49 w 72"/>
                  <a:gd name="T39" fmla="*/ 25 h 182"/>
                  <a:gd name="T40" fmla="*/ 49 w 72"/>
                  <a:gd name="T41" fmla="*/ 157 h 182"/>
                  <a:gd name="T42" fmla="*/ 49 w 72"/>
                  <a:gd name="T43" fmla="*/ 162 h 182"/>
                  <a:gd name="T44" fmla="*/ 50 w 72"/>
                  <a:gd name="T45" fmla="*/ 167 h 182"/>
                  <a:gd name="T46" fmla="*/ 53 w 72"/>
                  <a:gd name="T47" fmla="*/ 170 h 182"/>
                  <a:gd name="T48" fmla="*/ 55 w 72"/>
                  <a:gd name="T49" fmla="*/ 173 h 182"/>
                  <a:gd name="T50" fmla="*/ 59 w 72"/>
                  <a:gd name="T51" fmla="*/ 174 h 182"/>
                  <a:gd name="T52" fmla="*/ 63 w 72"/>
                  <a:gd name="T53" fmla="*/ 175 h 182"/>
                  <a:gd name="T54" fmla="*/ 72 w 72"/>
                  <a:gd name="T55" fmla="*/ 175 h 182"/>
                  <a:gd name="T56" fmla="*/ 72 w 72"/>
                  <a:gd name="T57" fmla="*/ 182 h 182"/>
                  <a:gd name="T58" fmla="*/ 37 w 72"/>
                  <a:gd name="T59" fmla="*/ 182 h 182"/>
                  <a:gd name="T60" fmla="*/ 0 w 72"/>
                  <a:gd name="T61" fmla="*/ 182 h 182"/>
                  <a:gd name="T62" fmla="*/ 0 w 72"/>
                  <a:gd name="T63" fmla="*/ 175 h 182"/>
                  <a:gd name="T64" fmla="*/ 9 w 72"/>
                  <a:gd name="T65" fmla="*/ 175 h 182"/>
                  <a:gd name="T66" fmla="*/ 13 w 72"/>
                  <a:gd name="T67" fmla="*/ 174 h 182"/>
                  <a:gd name="T68" fmla="*/ 17 w 72"/>
                  <a:gd name="T69" fmla="*/ 173 h 182"/>
                  <a:gd name="T70" fmla="*/ 19 w 72"/>
                  <a:gd name="T71" fmla="*/ 170 h 182"/>
                  <a:gd name="T72" fmla="*/ 22 w 72"/>
                  <a:gd name="T73" fmla="*/ 167 h 182"/>
                  <a:gd name="T74" fmla="*/ 23 w 72"/>
                  <a:gd name="T75" fmla="*/ 162 h 182"/>
                  <a:gd name="T76" fmla="*/ 23 w 72"/>
                  <a:gd name="T77" fmla="*/ 157 h 182"/>
                  <a:gd name="T78" fmla="*/ 23 w 72"/>
                  <a:gd name="T79" fmla="*/ 25 h 18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</a:cxnLst>
                <a:rect l="0" t="0" r="r" b="b"/>
                <a:pathLst>
                  <a:path w="72" h="182">
                    <a:moveTo>
                      <a:pt x="23" y="25"/>
                    </a:moveTo>
                    <a:lnTo>
                      <a:pt x="23" y="25"/>
                    </a:lnTo>
                    <a:lnTo>
                      <a:pt x="23" y="20"/>
                    </a:lnTo>
                    <a:lnTo>
                      <a:pt x="22" y="15"/>
                    </a:lnTo>
                    <a:lnTo>
                      <a:pt x="19" y="12"/>
                    </a:lnTo>
                    <a:lnTo>
                      <a:pt x="17" y="9"/>
                    </a:lnTo>
                    <a:lnTo>
                      <a:pt x="13" y="8"/>
                    </a:lnTo>
                    <a:lnTo>
                      <a:pt x="9" y="7"/>
                    </a:lnTo>
                    <a:lnTo>
                      <a:pt x="0" y="7"/>
                    </a:lnTo>
                    <a:lnTo>
                      <a:pt x="0" y="0"/>
                    </a:lnTo>
                    <a:lnTo>
                      <a:pt x="36" y="0"/>
                    </a:lnTo>
                    <a:lnTo>
                      <a:pt x="72" y="0"/>
                    </a:lnTo>
                    <a:lnTo>
                      <a:pt x="72" y="7"/>
                    </a:lnTo>
                    <a:lnTo>
                      <a:pt x="63" y="7"/>
                    </a:lnTo>
                    <a:lnTo>
                      <a:pt x="59" y="8"/>
                    </a:lnTo>
                    <a:lnTo>
                      <a:pt x="55" y="9"/>
                    </a:lnTo>
                    <a:lnTo>
                      <a:pt x="53" y="12"/>
                    </a:lnTo>
                    <a:lnTo>
                      <a:pt x="50" y="15"/>
                    </a:lnTo>
                    <a:lnTo>
                      <a:pt x="49" y="20"/>
                    </a:lnTo>
                    <a:lnTo>
                      <a:pt x="49" y="25"/>
                    </a:lnTo>
                    <a:lnTo>
                      <a:pt x="49" y="157"/>
                    </a:lnTo>
                    <a:lnTo>
                      <a:pt x="49" y="162"/>
                    </a:lnTo>
                    <a:lnTo>
                      <a:pt x="50" y="167"/>
                    </a:lnTo>
                    <a:lnTo>
                      <a:pt x="53" y="170"/>
                    </a:lnTo>
                    <a:lnTo>
                      <a:pt x="55" y="173"/>
                    </a:lnTo>
                    <a:lnTo>
                      <a:pt x="59" y="174"/>
                    </a:lnTo>
                    <a:lnTo>
                      <a:pt x="63" y="175"/>
                    </a:lnTo>
                    <a:lnTo>
                      <a:pt x="72" y="175"/>
                    </a:lnTo>
                    <a:lnTo>
                      <a:pt x="72" y="182"/>
                    </a:lnTo>
                    <a:lnTo>
                      <a:pt x="37" y="182"/>
                    </a:lnTo>
                    <a:lnTo>
                      <a:pt x="0" y="182"/>
                    </a:lnTo>
                    <a:lnTo>
                      <a:pt x="0" y="175"/>
                    </a:lnTo>
                    <a:lnTo>
                      <a:pt x="9" y="175"/>
                    </a:lnTo>
                    <a:lnTo>
                      <a:pt x="13" y="174"/>
                    </a:lnTo>
                    <a:lnTo>
                      <a:pt x="17" y="173"/>
                    </a:lnTo>
                    <a:lnTo>
                      <a:pt x="19" y="170"/>
                    </a:lnTo>
                    <a:lnTo>
                      <a:pt x="22" y="167"/>
                    </a:lnTo>
                    <a:lnTo>
                      <a:pt x="23" y="162"/>
                    </a:lnTo>
                    <a:lnTo>
                      <a:pt x="23" y="157"/>
                    </a:lnTo>
                    <a:lnTo>
                      <a:pt x="23" y="25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88" name="Freeform 450"/>
              <p:cNvSpPr/>
              <p:nvPr userDrawn="1"/>
            </p:nvSpPr>
            <p:spPr bwMode="auto">
              <a:xfrm>
                <a:off x="250" y="128"/>
                <a:ext cx="43" cy="40"/>
              </a:xfrm>
              <a:custGeom>
                <a:gdLst>
                  <a:gd name="T0" fmla="*/ 17 w 131"/>
                  <a:gd name="T1" fmla="*/ 35 h 120"/>
                  <a:gd name="T2" fmla="*/ 15 w 131"/>
                  <a:gd name="T3" fmla="*/ 25 h 120"/>
                  <a:gd name="T4" fmla="*/ 2 w 131"/>
                  <a:gd name="T5" fmla="*/ 19 h 120"/>
                  <a:gd name="T6" fmla="*/ 18 w 131"/>
                  <a:gd name="T7" fmla="*/ 8 h 120"/>
                  <a:gd name="T8" fmla="*/ 38 w 131"/>
                  <a:gd name="T9" fmla="*/ 2 h 120"/>
                  <a:gd name="T10" fmla="*/ 38 w 131"/>
                  <a:gd name="T11" fmla="*/ 20 h 120"/>
                  <a:gd name="T12" fmla="*/ 60 w 131"/>
                  <a:gd name="T13" fmla="*/ 7 h 120"/>
                  <a:gd name="T14" fmla="*/ 77 w 131"/>
                  <a:gd name="T15" fmla="*/ 0 h 120"/>
                  <a:gd name="T16" fmla="*/ 91 w 131"/>
                  <a:gd name="T17" fmla="*/ 2 h 120"/>
                  <a:gd name="T18" fmla="*/ 103 w 131"/>
                  <a:gd name="T19" fmla="*/ 7 h 120"/>
                  <a:gd name="T20" fmla="*/ 109 w 131"/>
                  <a:gd name="T21" fmla="*/ 17 h 120"/>
                  <a:gd name="T22" fmla="*/ 113 w 131"/>
                  <a:gd name="T23" fmla="*/ 30 h 120"/>
                  <a:gd name="T24" fmla="*/ 113 w 131"/>
                  <a:gd name="T25" fmla="*/ 104 h 120"/>
                  <a:gd name="T26" fmla="*/ 117 w 131"/>
                  <a:gd name="T27" fmla="*/ 112 h 120"/>
                  <a:gd name="T28" fmla="*/ 126 w 131"/>
                  <a:gd name="T29" fmla="*/ 113 h 120"/>
                  <a:gd name="T30" fmla="*/ 131 w 131"/>
                  <a:gd name="T31" fmla="*/ 120 h 120"/>
                  <a:gd name="T32" fmla="*/ 76 w 131"/>
                  <a:gd name="T33" fmla="*/ 120 h 120"/>
                  <a:gd name="T34" fmla="*/ 79 w 131"/>
                  <a:gd name="T35" fmla="*/ 113 h 120"/>
                  <a:gd name="T36" fmla="*/ 88 w 131"/>
                  <a:gd name="T37" fmla="*/ 112 h 120"/>
                  <a:gd name="T38" fmla="*/ 92 w 131"/>
                  <a:gd name="T39" fmla="*/ 104 h 120"/>
                  <a:gd name="T40" fmla="*/ 92 w 131"/>
                  <a:gd name="T41" fmla="*/ 32 h 120"/>
                  <a:gd name="T42" fmla="*/ 88 w 131"/>
                  <a:gd name="T43" fmla="*/ 24 h 120"/>
                  <a:gd name="T44" fmla="*/ 83 w 131"/>
                  <a:gd name="T45" fmla="*/ 17 h 120"/>
                  <a:gd name="T46" fmla="*/ 69 w 131"/>
                  <a:gd name="T47" fmla="*/ 15 h 120"/>
                  <a:gd name="T48" fmla="*/ 53 w 131"/>
                  <a:gd name="T49" fmla="*/ 19 h 120"/>
                  <a:gd name="T50" fmla="*/ 38 w 131"/>
                  <a:gd name="T51" fmla="*/ 28 h 120"/>
                  <a:gd name="T52" fmla="*/ 39 w 131"/>
                  <a:gd name="T53" fmla="*/ 109 h 120"/>
                  <a:gd name="T54" fmla="*/ 46 w 131"/>
                  <a:gd name="T55" fmla="*/ 113 h 120"/>
                  <a:gd name="T56" fmla="*/ 56 w 131"/>
                  <a:gd name="T57" fmla="*/ 113 h 120"/>
                  <a:gd name="T58" fmla="*/ 29 w 131"/>
                  <a:gd name="T59" fmla="*/ 120 h 120"/>
                  <a:gd name="T60" fmla="*/ 0 w 131"/>
                  <a:gd name="T61" fmla="*/ 113 h 120"/>
                  <a:gd name="T62" fmla="*/ 9 w 131"/>
                  <a:gd name="T63" fmla="*/ 113 h 120"/>
                  <a:gd name="T64" fmla="*/ 16 w 131"/>
                  <a:gd name="T65" fmla="*/ 109 h 120"/>
                  <a:gd name="T66" fmla="*/ 17 w 131"/>
                  <a:gd name="T67" fmla="*/ 35 h 12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</a:cxnLst>
                <a:rect l="0" t="0" r="r" b="b"/>
                <a:pathLst>
                  <a:path w="131" h="120">
                    <a:moveTo>
                      <a:pt x="17" y="35"/>
                    </a:moveTo>
                    <a:lnTo>
                      <a:pt x="17" y="35"/>
                    </a:lnTo>
                    <a:lnTo>
                      <a:pt x="17" y="29"/>
                    </a:lnTo>
                    <a:lnTo>
                      <a:pt x="15" y="25"/>
                    </a:lnTo>
                    <a:lnTo>
                      <a:pt x="9" y="21"/>
                    </a:lnTo>
                    <a:lnTo>
                      <a:pt x="2" y="19"/>
                    </a:lnTo>
                    <a:lnTo>
                      <a:pt x="2" y="13"/>
                    </a:lnTo>
                    <a:lnTo>
                      <a:pt x="18" y="8"/>
                    </a:lnTo>
                    <a:lnTo>
                      <a:pt x="37" y="0"/>
                    </a:lnTo>
                    <a:lnTo>
                      <a:pt x="38" y="2"/>
                    </a:lnTo>
                    <a:lnTo>
                      <a:pt x="38" y="3"/>
                    </a:lnTo>
                    <a:lnTo>
                      <a:pt x="38" y="20"/>
                    </a:lnTo>
                    <a:lnTo>
                      <a:pt x="50" y="12"/>
                    </a:lnTo>
                    <a:lnTo>
                      <a:pt x="60" y="7"/>
                    </a:lnTo>
                    <a:lnTo>
                      <a:pt x="72" y="2"/>
                    </a:lnTo>
                    <a:lnTo>
                      <a:pt x="77" y="0"/>
                    </a:lnTo>
                    <a:lnTo>
                      <a:pt x="83" y="0"/>
                    </a:lnTo>
                    <a:lnTo>
                      <a:pt x="91" y="2"/>
                    </a:lnTo>
                    <a:lnTo>
                      <a:pt x="98" y="3"/>
                    </a:lnTo>
                    <a:lnTo>
                      <a:pt x="103" y="7"/>
                    </a:lnTo>
                    <a:lnTo>
                      <a:pt x="107" y="11"/>
                    </a:lnTo>
                    <a:lnTo>
                      <a:pt x="109" y="17"/>
                    </a:lnTo>
                    <a:lnTo>
                      <a:pt x="112" y="22"/>
                    </a:lnTo>
                    <a:lnTo>
                      <a:pt x="113" y="30"/>
                    </a:lnTo>
                    <a:lnTo>
                      <a:pt x="113" y="37"/>
                    </a:lnTo>
                    <a:lnTo>
                      <a:pt x="113" y="104"/>
                    </a:lnTo>
                    <a:lnTo>
                      <a:pt x="114" y="109"/>
                    </a:lnTo>
                    <a:lnTo>
                      <a:pt x="117" y="112"/>
                    </a:lnTo>
                    <a:lnTo>
                      <a:pt x="121" y="113"/>
                    </a:lnTo>
                    <a:lnTo>
                      <a:pt x="126" y="113"/>
                    </a:lnTo>
                    <a:lnTo>
                      <a:pt x="131" y="113"/>
                    </a:lnTo>
                    <a:lnTo>
                      <a:pt x="131" y="120"/>
                    </a:lnTo>
                    <a:lnTo>
                      <a:pt x="104" y="120"/>
                    </a:lnTo>
                    <a:lnTo>
                      <a:pt x="76" y="120"/>
                    </a:lnTo>
                    <a:lnTo>
                      <a:pt x="76" y="113"/>
                    </a:lnTo>
                    <a:lnTo>
                      <a:pt x="79" y="113"/>
                    </a:lnTo>
                    <a:lnTo>
                      <a:pt x="85" y="113"/>
                    </a:lnTo>
                    <a:lnTo>
                      <a:pt x="88" y="112"/>
                    </a:lnTo>
                    <a:lnTo>
                      <a:pt x="91" y="109"/>
                    </a:lnTo>
                    <a:lnTo>
                      <a:pt x="92" y="104"/>
                    </a:lnTo>
                    <a:lnTo>
                      <a:pt x="92" y="37"/>
                    </a:lnTo>
                    <a:lnTo>
                      <a:pt x="92" y="32"/>
                    </a:lnTo>
                    <a:lnTo>
                      <a:pt x="91" y="28"/>
                    </a:lnTo>
                    <a:lnTo>
                      <a:pt x="88" y="24"/>
                    </a:lnTo>
                    <a:lnTo>
                      <a:pt x="86" y="20"/>
                    </a:lnTo>
                    <a:lnTo>
                      <a:pt x="83" y="17"/>
                    </a:lnTo>
                    <a:lnTo>
                      <a:pt x="78" y="16"/>
                    </a:lnTo>
                    <a:lnTo>
                      <a:pt x="69" y="15"/>
                    </a:lnTo>
                    <a:lnTo>
                      <a:pt x="61" y="16"/>
                    </a:lnTo>
                    <a:lnTo>
                      <a:pt x="53" y="19"/>
                    </a:lnTo>
                    <a:lnTo>
                      <a:pt x="46" y="22"/>
                    </a:lnTo>
                    <a:lnTo>
                      <a:pt x="38" y="28"/>
                    </a:lnTo>
                    <a:lnTo>
                      <a:pt x="38" y="104"/>
                    </a:lnTo>
                    <a:lnTo>
                      <a:pt x="39" y="109"/>
                    </a:lnTo>
                    <a:lnTo>
                      <a:pt x="42" y="112"/>
                    </a:lnTo>
                    <a:lnTo>
                      <a:pt x="46" y="113"/>
                    </a:lnTo>
                    <a:lnTo>
                      <a:pt x="51" y="113"/>
                    </a:lnTo>
                    <a:lnTo>
                      <a:pt x="56" y="113"/>
                    </a:lnTo>
                    <a:lnTo>
                      <a:pt x="56" y="120"/>
                    </a:lnTo>
                    <a:lnTo>
                      <a:pt x="29" y="120"/>
                    </a:lnTo>
                    <a:lnTo>
                      <a:pt x="0" y="120"/>
                    </a:lnTo>
                    <a:lnTo>
                      <a:pt x="0" y="113"/>
                    </a:lnTo>
                    <a:lnTo>
                      <a:pt x="4" y="113"/>
                    </a:lnTo>
                    <a:lnTo>
                      <a:pt x="9" y="113"/>
                    </a:lnTo>
                    <a:lnTo>
                      <a:pt x="13" y="112"/>
                    </a:lnTo>
                    <a:lnTo>
                      <a:pt x="16" y="109"/>
                    </a:lnTo>
                    <a:lnTo>
                      <a:pt x="17" y="104"/>
                    </a:lnTo>
                    <a:lnTo>
                      <a:pt x="17" y="35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89" name="Freeform 451"/>
              <p:cNvSpPr/>
              <p:nvPr userDrawn="1"/>
            </p:nvSpPr>
            <p:spPr bwMode="auto">
              <a:xfrm>
                <a:off x="299" y="120"/>
                <a:ext cx="26" cy="49"/>
              </a:xfrm>
              <a:custGeom>
                <a:gdLst>
                  <a:gd name="T0" fmla="*/ 39 w 78"/>
                  <a:gd name="T1" fmla="*/ 109 h 146"/>
                  <a:gd name="T2" fmla="*/ 39 w 78"/>
                  <a:gd name="T3" fmla="*/ 109 h 146"/>
                  <a:gd name="T4" fmla="*/ 39 w 78"/>
                  <a:gd name="T5" fmla="*/ 116 h 146"/>
                  <a:gd name="T6" fmla="*/ 40 w 78"/>
                  <a:gd name="T7" fmla="*/ 121 h 146"/>
                  <a:gd name="T8" fmla="*/ 42 w 78"/>
                  <a:gd name="T9" fmla="*/ 125 h 146"/>
                  <a:gd name="T10" fmla="*/ 44 w 78"/>
                  <a:gd name="T11" fmla="*/ 127 h 146"/>
                  <a:gd name="T12" fmla="*/ 49 w 78"/>
                  <a:gd name="T13" fmla="*/ 131 h 146"/>
                  <a:gd name="T14" fmla="*/ 55 w 78"/>
                  <a:gd name="T15" fmla="*/ 131 h 146"/>
                  <a:gd name="T16" fmla="*/ 60 w 78"/>
                  <a:gd name="T17" fmla="*/ 131 h 146"/>
                  <a:gd name="T18" fmla="*/ 65 w 78"/>
                  <a:gd name="T19" fmla="*/ 130 h 146"/>
                  <a:gd name="T20" fmla="*/ 69 w 78"/>
                  <a:gd name="T21" fmla="*/ 127 h 146"/>
                  <a:gd name="T22" fmla="*/ 73 w 78"/>
                  <a:gd name="T23" fmla="*/ 125 h 146"/>
                  <a:gd name="T24" fmla="*/ 77 w 78"/>
                  <a:gd name="T25" fmla="*/ 129 h 146"/>
                  <a:gd name="T26" fmla="*/ 70 w 78"/>
                  <a:gd name="T27" fmla="*/ 135 h 146"/>
                  <a:gd name="T28" fmla="*/ 62 w 78"/>
                  <a:gd name="T29" fmla="*/ 140 h 146"/>
                  <a:gd name="T30" fmla="*/ 52 w 78"/>
                  <a:gd name="T31" fmla="*/ 144 h 146"/>
                  <a:gd name="T32" fmla="*/ 43 w 78"/>
                  <a:gd name="T33" fmla="*/ 146 h 146"/>
                  <a:gd name="T34" fmla="*/ 36 w 78"/>
                  <a:gd name="T35" fmla="*/ 146 h 146"/>
                  <a:gd name="T36" fmla="*/ 31 w 78"/>
                  <a:gd name="T37" fmla="*/ 144 h 146"/>
                  <a:gd name="T38" fmla="*/ 27 w 78"/>
                  <a:gd name="T39" fmla="*/ 142 h 146"/>
                  <a:gd name="T40" fmla="*/ 23 w 78"/>
                  <a:gd name="T41" fmla="*/ 139 h 146"/>
                  <a:gd name="T42" fmla="*/ 21 w 78"/>
                  <a:gd name="T43" fmla="*/ 136 h 146"/>
                  <a:gd name="T44" fmla="*/ 20 w 78"/>
                  <a:gd name="T45" fmla="*/ 131 h 146"/>
                  <a:gd name="T46" fmla="*/ 18 w 78"/>
                  <a:gd name="T47" fmla="*/ 127 h 146"/>
                  <a:gd name="T48" fmla="*/ 18 w 78"/>
                  <a:gd name="T49" fmla="*/ 122 h 146"/>
                  <a:gd name="T50" fmla="*/ 18 w 78"/>
                  <a:gd name="T51" fmla="*/ 41 h 146"/>
                  <a:gd name="T52" fmla="*/ 0 w 78"/>
                  <a:gd name="T53" fmla="*/ 41 h 146"/>
                  <a:gd name="T54" fmla="*/ 0 w 78"/>
                  <a:gd name="T55" fmla="*/ 37 h 146"/>
                  <a:gd name="T56" fmla="*/ 9 w 78"/>
                  <a:gd name="T57" fmla="*/ 29 h 146"/>
                  <a:gd name="T58" fmla="*/ 18 w 78"/>
                  <a:gd name="T59" fmla="*/ 22 h 146"/>
                  <a:gd name="T60" fmla="*/ 26 w 78"/>
                  <a:gd name="T61" fmla="*/ 13 h 146"/>
                  <a:gd name="T62" fmla="*/ 35 w 78"/>
                  <a:gd name="T63" fmla="*/ 0 h 146"/>
                  <a:gd name="T64" fmla="*/ 39 w 78"/>
                  <a:gd name="T65" fmla="*/ 0 h 146"/>
                  <a:gd name="T66" fmla="*/ 39 w 78"/>
                  <a:gd name="T67" fmla="*/ 26 h 146"/>
                  <a:gd name="T68" fmla="*/ 78 w 78"/>
                  <a:gd name="T69" fmla="*/ 26 h 146"/>
                  <a:gd name="T70" fmla="*/ 78 w 78"/>
                  <a:gd name="T71" fmla="*/ 41 h 146"/>
                  <a:gd name="T72" fmla="*/ 39 w 78"/>
                  <a:gd name="T73" fmla="*/ 41 h 146"/>
                  <a:gd name="T74" fmla="*/ 39 w 78"/>
                  <a:gd name="T75" fmla="*/ 109 h 14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78" h="146">
                    <a:moveTo>
                      <a:pt x="39" y="109"/>
                    </a:moveTo>
                    <a:lnTo>
                      <a:pt x="39" y="109"/>
                    </a:lnTo>
                    <a:lnTo>
                      <a:pt x="39" y="116"/>
                    </a:lnTo>
                    <a:lnTo>
                      <a:pt x="40" y="121"/>
                    </a:lnTo>
                    <a:lnTo>
                      <a:pt x="42" y="125"/>
                    </a:lnTo>
                    <a:lnTo>
                      <a:pt x="44" y="127"/>
                    </a:lnTo>
                    <a:lnTo>
                      <a:pt x="49" y="131"/>
                    </a:lnTo>
                    <a:lnTo>
                      <a:pt x="55" y="131"/>
                    </a:lnTo>
                    <a:lnTo>
                      <a:pt x="60" y="131"/>
                    </a:lnTo>
                    <a:lnTo>
                      <a:pt x="65" y="130"/>
                    </a:lnTo>
                    <a:lnTo>
                      <a:pt x="69" y="127"/>
                    </a:lnTo>
                    <a:lnTo>
                      <a:pt x="73" y="125"/>
                    </a:lnTo>
                    <a:lnTo>
                      <a:pt x="77" y="129"/>
                    </a:lnTo>
                    <a:lnTo>
                      <a:pt x="70" y="135"/>
                    </a:lnTo>
                    <a:lnTo>
                      <a:pt x="62" y="140"/>
                    </a:lnTo>
                    <a:lnTo>
                      <a:pt x="52" y="144"/>
                    </a:lnTo>
                    <a:lnTo>
                      <a:pt x="43" y="146"/>
                    </a:lnTo>
                    <a:lnTo>
                      <a:pt x="36" y="146"/>
                    </a:lnTo>
                    <a:lnTo>
                      <a:pt x="31" y="144"/>
                    </a:lnTo>
                    <a:lnTo>
                      <a:pt x="27" y="142"/>
                    </a:lnTo>
                    <a:lnTo>
                      <a:pt x="23" y="139"/>
                    </a:lnTo>
                    <a:lnTo>
                      <a:pt x="21" y="136"/>
                    </a:lnTo>
                    <a:lnTo>
                      <a:pt x="20" y="131"/>
                    </a:lnTo>
                    <a:lnTo>
                      <a:pt x="18" y="127"/>
                    </a:lnTo>
                    <a:lnTo>
                      <a:pt x="18" y="122"/>
                    </a:lnTo>
                    <a:lnTo>
                      <a:pt x="18" y="41"/>
                    </a:lnTo>
                    <a:lnTo>
                      <a:pt x="0" y="41"/>
                    </a:lnTo>
                    <a:lnTo>
                      <a:pt x="0" y="37"/>
                    </a:lnTo>
                    <a:lnTo>
                      <a:pt x="9" y="29"/>
                    </a:lnTo>
                    <a:lnTo>
                      <a:pt x="18" y="22"/>
                    </a:lnTo>
                    <a:lnTo>
                      <a:pt x="26" y="13"/>
                    </a:lnTo>
                    <a:lnTo>
                      <a:pt x="35" y="0"/>
                    </a:lnTo>
                    <a:lnTo>
                      <a:pt x="39" y="0"/>
                    </a:lnTo>
                    <a:lnTo>
                      <a:pt x="39" y="26"/>
                    </a:lnTo>
                    <a:lnTo>
                      <a:pt x="78" y="26"/>
                    </a:lnTo>
                    <a:lnTo>
                      <a:pt x="78" y="41"/>
                    </a:lnTo>
                    <a:lnTo>
                      <a:pt x="39" y="41"/>
                    </a:lnTo>
                    <a:lnTo>
                      <a:pt x="39" y="109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90" name="Freeform 452"/>
              <p:cNvSpPr>
                <a:spLocks noEditPoints="1"/>
              </p:cNvSpPr>
              <p:nvPr userDrawn="1"/>
            </p:nvSpPr>
            <p:spPr bwMode="auto">
              <a:xfrm>
                <a:off x="328" y="128"/>
                <a:ext cx="33" cy="41"/>
              </a:xfrm>
              <a:custGeom>
                <a:gdLst>
                  <a:gd name="T0" fmla="*/ 21 w 98"/>
                  <a:gd name="T1" fmla="*/ 48 h 124"/>
                  <a:gd name="T2" fmla="*/ 21 w 98"/>
                  <a:gd name="T3" fmla="*/ 63 h 124"/>
                  <a:gd name="T4" fmla="*/ 25 w 98"/>
                  <a:gd name="T5" fmla="*/ 81 h 124"/>
                  <a:gd name="T6" fmla="*/ 34 w 98"/>
                  <a:gd name="T7" fmla="*/ 95 h 124"/>
                  <a:gd name="T8" fmla="*/ 45 w 98"/>
                  <a:gd name="T9" fmla="*/ 104 h 124"/>
                  <a:gd name="T10" fmla="*/ 60 w 98"/>
                  <a:gd name="T11" fmla="*/ 108 h 124"/>
                  <a:gd name="T12" fmla="*/ 79 w 98"/>
                  <a:gd name="T13" fmla="*/ 103 h 124"/>
                  <a:gd name="T14" fmla="*/ 95 w 98"/>
                  <a:gd name="T15" fmla="*/ 91 h 124"/>
                  <a:gd name="T16" fmla="*/ 89 w 98"/>
                  <a:gd name="T17" fmla="*/ 105 h 124"/>
                  <a:gd name="T18" fmla="*/ 71 w 98"/>
                  <a:gd name="T19" fmla="*/ 118 h 124"/>
                  <a:gd name="T20" fmla="*/ 58 w 98"/>
                  <a:gd name="T21" fmla="*/ 124 h 124"/>
                  <a:gd name="T22" fmla="*/ 43 w 98"/>
                  <a:gd name="T23" fmla="*/ 124 h 124"/>
                  <a:gd name="T24" fmla="*/ 30 w 98"/>
                  <a:gd name="T25" fmla="*/ 120 h 124"/>
                  <a:gd name="T26" fmla="*/ 17 w 98"/>
                  <a:gd name="T27" fmla="*/ 111 h 124"/>
                  <a:gd name="T28" fmla="*/ 5 w 98"/>
                  <a:gd name="T29" fmla="*/ 92 h 124"/>
                  <a:gd name="T30" fmla="*/ 1 w 98"/>
                  <a:gd name="T31" fmla="*/ 74 h 124"/>
                  <a:gd name="T32" fmla="*/ 1 w 98"/>
                  <a:gd name="T33" fmla="*/ 57 h 124"/>
                  <a:gd name="T34" fmla="*/ 4 w 98"/>
                  <a:gd name="T35" fmla="*/ 42 h 124"/>
                  <a:gd name="T36" fmla="*/ 13 w 98"/>
                  <a:gd name="T37" fmla="*/ 24 h 124"/>
                  <a:gd name="T38" fmla="*/ 28 w 98"/>
                  <a:gd name="T39" fmla="*/ 8 h 124"/>
                  <a:gd name="T40" fmla="*/ 45 w 98"/>
                  <a:gd name="T41" fmla="*/ 2 h 124"/>
                  <a:gd name="T42" fmla="*/ 61 w 98"/>
                  <a:gd name="T43" fmla="*/ 2 h 124"/>
                  <a:gd name="T44" fmla="*/ 76 w 98"/>
                  <a:gd name="T45" fmla="*/ 7 h 124"/>
                  <a:gd name="T46" fmla="*/ 89 w 98"/>
                  <a:gd name="T47" fmla="*/ 16 h 124"/>
                  <a:gd name="T48" fmla="*/ 96 w 98"/>
                  <a:gd name="T49" fmla="*/ 32 h 124"/>
                  <a:gd name="T50" fmla="*/ 97 w 98"/>
                  <a:gd name="T51" fmla="*/ 46 h 124"/>
                  <a:gd name="T52" fmla="*/ 21 w 98"/>
                  <a:gd name="T53" fmla="*/ 48 h 124"/>
                  <a:gd name="T54" fmla="*/ 67 w 98"/>
                  <a:gd name="T55" fmla="*/ 39 h 124"/>
                  <a:gd name="T56" fmla="*/ 74 w 98"/>
                  <a:gd name="T57" fmla="*/ 38 h 124"/>
                  <a:gd name="T58" fmla="*/ 75 w 98"/>
                  <a:gd name="T59" fmla="*/ 33 h 124"/>
                  <a:gd name="T60" fmla="*/ 74 w 98"/>
                  <a:gd name="T61" fmla="*/ 24 h 124"/>
                  <a:gd name="T62" fmla="*/ 69 w 98"/>
                  <a:gd name="T63" fmla="*/ 16 h 124"/>
                  <a:gd name="T64" fmla="*/ 62 w 98"/>
                  <a:gd name="T65" fmla="*/ 11 h 124"/>
                  <a:gd name="T66" fmla="*/ 52 w 98"/>
                  <a:gd name="T67" fmla="*/ 10 h 124"/>
                  <a:gd name="T68" fmla="*/ 41 w 98"/>
                  <a:gd name="T69" fmla="*/ 11 h 124"/>
                  <a:gd name="T70" fmla="*/ 32 w 98"/>
                  <a:gd name="T71" fmla="*/ 17 h 124"/>
                  <a:gd name="T72" fmla="*/ 26 w 98"/>
                  <a:gd name="T73" fmla="*/ 26 h 124"/>
                  <a:gd name="T74" fmla="*/ 22 w 98"/>
                  <a:gd name="T75" fmla="*/ 39 h 12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98" h="124">
                    <a:moveTo>
                      <a:pt x="21" y="48"/>
                    </a:moveTo>
                    <a:lnTo>
                      <a:pt x="21" y="48"/>
                    </a:lnTo>
                    <a:lnTo>
                      <a:pt x="21" y="54"/>
                    </a:lnTo>
                    <a:lnTo>
                      <a:pt x="21" y="63"/>
                    </a:lnTo>
                    <a:lnTo>
                      <a:pt x="22" y="72"/>
                    </a:lnTo>
                    <a:lnTo>
                      <a:pt x="25" y="81"/>
                    </a:lnTo>
                    <a:lnTo>
                      <a:pt x="28" y="89"/>
                    </a:lnTo>
                    <a:lnTo>
                      <a:pt x="34" y="95"/>
                    </a:lnTo>
                    <a:lnTo>
                      <a:pt x="39" y="100"/>
                    </a:lnTo>
                    <a:lnTo>
                      <a:pt x="45" y="104"/>
                    </a:lnTo>
                    <a:lnTo>
                      <a:pt x="52" y="107"/>
                    </a:lnTo>
                    <a:lnTo>
                      <a:pt x="60" y="108"/>
                    </a:lnTo>
                    <a:lnTo>
                      <a:pt x="70" y="107"/>
                    </a:lnTo>
                    <a:lnTo>
                      <a:pt x="79" y="103"/>
                    </a:lnTo>
                    <a:lnTo>
                      <a:pt x="87" y="98"/>
                    </a:lnTo>
                    <a:lnTo>
                      <a:pt x="95" y="91"/>
                    </a:lnTo>
                    <a:lnTo>
                      <a:pt x="98" y="94"/>
                    </a:lnTo>
                    <a:lnTo>
                      <a:pt x="89" y="105"/>
                    </a:lnTo>
                    <a:lnTo>
                      <a:pt x="78" y="114"/>
                    </a:lnTo>
                    <a:lnTo>
                      <a:pt x="71" y="118"/>
                    </a:lnTo>
                    <a:lnTo>
                      <a:pt x="65" y="121"/>
                    </a:lnTo>
                    <a:lnTo>
                      <a:pt x="58" y="124"/>
                    </a:lnTo>
                    <a:lnTo>
                      <a:pt x="51" y="124"/>
                    </a:lnTo>
                    <a:lnTo>
                      <a:pt x="43" y="124"/>
                    </a:lnTo>
                    <a:lnTo>
                      <a:pt x="36" y="122"/>
                    </a:lnTo>
                    <a:lnTo>
                      <a:pt x="30" y="120"/>
                    </a:lnTo>
                    <a:lnTo>
                      <a:pt x="25" y="117"/>
                    </a:lnTo>
                    <a:lnTo>
                      <a:pt x="17" y="111"/>
                    </a:lnTo>
                    <a:lnTo>
                      <a:pt x="10" y="102"/>
                    </a:lnTo>
                    <a:lnTo>
                      <a:pt x="5" y="92"/>
                    </a:lnTo>
                    <a:lnTo>
                      <a:pt x="3" y="83"/>
                    </a:lnTo>
                    <a:lnTo>
                      <a:pt x="1" y="74"/>
                    </a:lnTo>
                    <a:lnTo>
                      <a:pt x="0" y="67"/>
                    </a:lnTo>
                    <a:lnTo>
                      <a:pt x="1" y="57"/>
                    </a:lnTo>
                    <a:lnTo>
                      <a:pt x="3" y="50"/>
                    </a:lnTo>
                    <a:lnTo>
                      <a:pt x="4" y="42"/>
                    </a:lnTo>
                    <a:lnTo>
                      <a:pt x="6" y="35"/>
                    </a:lnTo>
                    <a:lnTo>
                      <a:pt x="13" y="24"/>
                    </a:lnTo>
                    <a:lnTo>
                      <a:pt x="19" y="15"/>
                    </a:lnTo>
                    <a:lnTo>
                      <a:pt x="28" y="8"/>
                    </a:lnTo>
                    <a:lnTo>
                      <a:pt x="38" y="4"/>
                    </a:lnTo>
                    <a:lnTo>
                      <a:pt x="45" y="2"/>
                    </a:lnTo>
                    <a:lnTo>
                      <a:pt x="53" y="0"/>
                    </a:lnTo>
                    <a:lnTo>
                      <a:pt x="61" y="2"/>
                    </a:lnTo>
                    <a:lnTo>
                      <a:pt x="69" y="3"/>
                    </a:lnTo>
                    <a:lnTo>
                      <a:pt x="76" y="7"/>
                    </a:lnTo>
                    <a:lnTo>
                      <a:pt x="83" y="11"/>
                    </a:lnTo>
                    <a:lnTo>
                      <a:pt x="89" y="16"/>
                    </a:lnTo>
                    <a:lnTo>
                      <a:pt x="93" y="24"/>
                    </a:lnTo>
                    <a:lnTo>
                      <a:pt x="96" y="32"/>
                    </a:lnTo>
                    <a:lnTo>
                      <a:pt x="97" y="42"/>
                    </a:lnTo>
                    <a:lnTo>
                      <a:pt x="97" y="46"/>
                    </a:lnTo>
                    <a:lnTo>
                      <a:pt x="95" y="48"/>
                    </a:lnTo>
                    <a:lnTo>
                      <a:pt x="21" y="48"/>
                    </a:lnTo>
                    <a:close/>
                    <a:moveTo>
                      <a:pt x="67" y="39"/>
                    </a:moveTo>
                    <a:lnTo>
                      <a:pt x="67" y="39"/>
                    </a:lnTo>
                    <a:lnTo>
                      <a:pt x="71" y="39"/>
                    </a:lnTo>
                    <a:lnTo>
                      <a:pt x="74" y="38"/>
                    </a:lnTo>
                    <a:lnTo>
                      <a:pt x="75" y="35"/>
                    </a:lnTo>
                    <a:lnTo>
                      <a:pt x="75" y="33"/>
                    </a:lnTo>
                    <a:lnTo>
                      <a:pt x="74" y="28"/>
                    </a:lnTo>
                    <a:lnTo>
                      <a:pt x="74" y="24"/>
                    </a:lnTo>
                    <a:lnTo>
                      <a:pt x="71" y="20"/>
                    </a:lnTo>
                    <a:lnTo>
                      <a:pt x="69" y="16"/>
                    </a:lnTo>
                    <a:lnTo>
                      <a:pt x="66" y="13"/>
                    </a:lnTo>
                    <a:lnTo>
                      <a:pt x="62" y="11"/>
                    </a:lnTo>
                    <a:lnTo>
                      <a:pt x="57" y="10"/>
                    </a:lnTo>
                    <a:lnTo>
                      <a:pt x="52" y="10"/>
                    </a:lnTo>
                    <a:lnTo>
                      <a:pt x="47" y="10"/>
                    </a:lnTo>
                    <a:lnTo>
                      <a:pt x="41" y="11"/>
                    </a:lnTo>
                    <a:lnTo>
                      <a:pt x="36" y="13"/>
                    </a:lnTo>
                    <a:lnTo>
                      <a:pt x="32" y="17"/>
                    </a:lnTo>
                    <a:lnTo>
                      <a:pt x="28" y="21"/>
                    </a:lnTo>
                    <a:lnTo>
                      <a:pt x="26" y="26"/>
                    </a:lnTo>
                    <a:lnTo>
                      <a:pt x="23" y="33"/>
                    </a:lnTo>
                    <a:lnTo>
                      <a:pt x="22" y="39"/>
                    </a:lnTo>
                    <a:lnTo>
                      <a:pt x="67" y="39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91" name="Freeform 453"/>
              <p:cNvSpPr/>
              <p:nvPr userDrawn="1"/>
            </p:nvSpPr>
            <p:spPr bwMode="auto">
              <a:xfrm>
                <a:off x="366" y="128"/>
                <a:ext cx="29" cy="40"/>
              </a:xfrm>
              <a:custGeom>
                <a:gdLst>
                  <a:gd name="T0" fmla="*/ 0 w 89"/>
                  <a:gd name="T1" fmla="*/ 113 h 120"/>
                  <a:gd name="T2" fmla="*/ 8 w 89"/>
                  <a:gd name="T3" fmla="*/ 113 h 120"/>
                  <a:gd name="T4" fmla="*/ 13 w 89"/>
                  <a:gd name="T5" fmla="*/ 113 h 120"/>
                  <a:gd name="T6" fmla="*/ 17 w 89"/>
                  <a:gd name="T7" fmla="*/ 112 h 120"/>
                  <a:gd name="T8" fmla="*/ 19 w 89"/>
                  <a:gd name="T9" fmla="*/ 109 h 120"/>
                  <a:gd name="T10" fmla="*/ 19 w 89"/>
                  <a:gd name="T11" fmla="*/ 104 h 120"/>
                  <a:gd name="T12" fmla="*/ 19 w 89"/>
                  <a:gd name="T13" fmla="*/ 32 h 120"/>
                  <a:gd name="T14" fmla="*/ 19 w 89"/>
                  <a:gd name="T15" fmla="*/ 29 h 120"/>
                  <a:gd name="T16" fmla="*/ 18 w 89"/>
                  <a:gd name="T17" fmla="*/ 26 h 120"/>
                  <a:gd name="T18" fmla="*/ 14 w 89"/>
                  <a:gd name="T19" fmla="*/ 22 h 120"/>
                  <a:gd name="T20" fmla="*/ 6 w 89"/>
                  <a:gd name="T21" fmla="*/ 20 h 120"/>
                  <a:gd name="T22" fmla="*/ 6 w 89"/>
                  <a:gd name="T23" fmla="*/ 16 h 120"/>
                  <a:gd name="T24" fmla="*/ 28 w 89"/>
                  <a:gd name="T25" fmla="*/ 6 h 120"/>
                  <a:gd name="T26" fmla="*/ 37 w 89"/>
                  <a:gd name="T27" fmla="*/ 0 h 120"/>
                  <a:gd name="T28" fmla="*/ 40 w 89"/>
                  <a:gd name="T29" fmla="*/ 2 h 120"/>
                  <a:gd name="T30" fmla="*/ 40 w 89"/>
                  <a:gd name="T31" fmla="*/ 4 h 120"/>
                  <a:gd name="T32" fmla="*/ 40 w 89"/>
                  <a:gd name="T33" fmla="*/ 28 h 120"/>
                  <a:gd name="T34" fmla="*/ 41 w 89"/>
                  <a:gd name="T35" fmla="*/ 28 h 120"/>
                  <a:gd name="T36" fmla="*/ 46 w 89"/>
                  <a:gd name="T37" fmla="*/ 19 h 120"/>
                  <a:gd name="T38" fmla="*/ 54 w 89"/>
                  <a:gd name="T39" fmla="*/ 11 h 120"/>
                  <a:gd name="T40" fmla="*/ 58 w 89"/>
                  <a:gd name="T41" fmla="*/ 7 h 120"/>
                  <a:gd name="T42" fmla="*/ 63 w 89"/>
                  <a:gd name="T43" fmla="*/ 3 h 120"/>
                  <a:gd name="T44" fmla="*/ 68 w 89"/>
                  <a:gd name="T45" fmla="*/ 2 h 120"/>
                  <a:gd name="T46" fmla="*/ 74 w 89"/>
                  <a:gd name="T47" fmla="*/ 0 h 120"/>
                  <a:gd name="T48" fmla="*/ 79 w 89"/>
                  <a:gd name="T49" fmla="*/ 2 h 120"/>
                  <a:gd name="T50" fmla="*/ 84 w 89"/>
                  <a:gd name="T51" fmla="*/ 4 h 120"/>
                  <a:gd name="T52" fmla="*/ 88 w 89"/>
                  <a:gd name="T53" fmla="*/ 8 h 120"/>
                  <a:gd name="T54" fmla="*/ 89 w 89"/>
                  <a:gd name="T55" fmla="*/ 11 h 120"/>
                  <a:gd name="T56" fmla="*/ 89 w 89"/>
                  <a:gd name="T57" fmla="*/ 15 h 120"/>
                  <a:gd name="T58" fmla="*/ 88 w 89"/>
                  <a:gd name="T59" fmla="*/ 20 h 120"/>
                  <a:gd name="T60" fmla="*/ 85 w 89"/>
                  <a:gd name="T61" fmla="*/ 24 h 120"/>
                  <a:gd name="T62" fmla="*/ 81 w 89"/>
                  <a:gd name="T63" fmla="*/ 26 h 120"/>
                  <a:gd name="T64" fmla="*/ 76 w 89"/>
                  <a:gd name="T65" fmla="*/ 28 h 120"/>
                  <a:gd name="T66" fmla="*/ 72 w 89"/>
                  <a:gd name="T67" fmla="*/ 26 h 120"/>
                  <a:gd name="T68" fmla="*/ 68 w 89"/>
                  <a:gd name="T69" fmla="*/ 25 h 120"/>
                  <a:gd name="T70" fmla="*/ 65 w 89"/>
                  <a:gd name="T71" fmla="*/ 22 h 120"/>
                  <a:gd name="T72" fmla="*/ 59 w 89"/>
                  <a:gd name="T73" fmla="*/ 21 h 120"/>
                  <a:gd name="T74" fmla="*/ 54 w 89"/>
                  <a:gd name="T75" fmla="*/ 22 h 120"/>
                  <a:gd name="T76" fmla="*/ 48 w 89"/>
                  <a:gd name="T77" fmla="*/ 26 h 120"/>
                  <a:gd name="T78" fmla="*/ 45 w 89"/>
                  <a:gd name="T79" fmla="*/ 29 h 120"/>
                  <a:gd name="T80" fmla="*/ 43 w 89"/>
                  <a:gd name="T81" fmla="*/ 33 h 120"/>
                  <a:gd name="T82" fmla="*/ 41 w 89"/>
                  <a:gd name="T83" fmla="*/ 38 h 120"/>
                  <a:gd name="T84" fmla="*/ 40 w 89"/>
                  <a:gd name="T85" fmla="*/ 43 h 120"/>
                  <a:gd name="T86" fmla="*/ 40 w 89"/>
                  <a:gd name="T87" fmla="*/ 104 h 120"/>
                  <a:gd name="T88" fmla="*/ 41 w 89"/>
                  <a:gd name="T89" fmla="*/ 109 h 120"/>
                  <a:gd name="T90" fmla="*/ 44 w 89"/>
                  <a:gd name="T91" fmla="*/ 112 h 120"/>
                  <a:gd name="T92" fmla="*/ 48 w 89"/>
                  <a:gd name="T93" fmla="*/ 113 h 120"/>
                  <a:gd name="T94" fmla="*/ 53 w 89"/>
                  <a:gd name="T95" fmla="*/ 113 h 120"/>
                  <a:gd name="T96" fmla="*/ 67 w 89"/>
                  <a:gd name="T97" fmla="*/ 113 h 120"/>
                  <a:gd name="T98" fmla="*/ 67 w 89"/>
                  <a:gd name="T99" fmla="*/ 120 h 120"/>
                  <a:gd name="T100" fmla="*/ 31 w 89"/>
                  <a:gd name="T101" fmla="*/ 120 h 120"/>
                  <a:gd name="T102" fmla="*/ 0 w 89"/>
                  <a:gd name="T103" fmla="*/ 120 h 120"/>
                  <a:gd name="T104" fmla="*/ 0 w 89"/>
                  <a:gd name="T105" fmla="*/ 113 h 12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</a:cxnLst>
                <a:rect l="0" t="0" r="r" b="b"/>
                <a:pathLst>
                  <a:path w="89" h="120">
                    <a:moveTo>
                      <a:pt x="0" y="113"/>
                    </a:moveTo>
                    <a:lnTo>
                      <a:pt x="8" y="113"/>
                    </a:lnTo>
                    <a:lnTo>
                      <a:pt x="13" y="113"/>
                    </a:lnTo>
                    <a:lnTo>
                      <a:pt x="17" y="112"/>
                    </a:lnTo>
                    <a:lnTo>
                      <a:pt x="19" y="109"/>
                    </a:lnTo>
                    <a:lnTo>
                      <a:pt x="19" y="104"/>
                    </a:lnTo>
                    <a:lnTo>
                      <a:pt x="19" y="32"/>
                    </a:lnTo>
                    <a:lnTo>
                      <a:pt x="19" y="29"/>
                    </a:lnTo>
                    <a:lnTo>
                      <a:pt x="18" y="26"/>
                    </a:lnTo>
                    <a:lnTo>
                      <a:pt x="14" y="22"/>
                    </a:lnTo>
                    <a:lnTo>
                      <a:pt x="6" y="20"/>
                    </a:lnTo>
                    <a:lnTo>
                      <a:pt x="6" y="16"/>
                    </a:lnTo>
                    <a:lnTo>
                      <a:pt x="28" y="6"/>
                    </a:lnTo>
                    <a:lnTo>
                      <a:pt x="37" y="0"/>
                    </a:lnTo>
                    <a:lnTo>
                      <a:pt x="40" y="2"/>
                    </a:lnTo>
                    <a:lnTo>
                      <a:pt x="40" y="4"/>
                    </a:lnTo>
                    <a:lnTo>
                      <a:pt x="40" y="28"/>
                    </a:lnTo>
                    <a:lnTo>
                      <a:pt x="41" y="28"/>
                    </a:lnTo>
                    <a:lnTo>
                      <a:pt x="46" y="19"/>
                    </a:lnTo>
                    <a:lnTo>
                      <a:pt x="54" y="11"/>
                    </a:lnTo>
                    <a:lnTo>
                      <a:pt x="58" y="7"/>
                    </a:lnTo>
                    <a:lnTo>
                      <a:pt x="63" y="3"/>
                    </a:lnTo>
                    <a:lnTo>
                      <a:pt x="68" y="2"/>
                    </a:lnTo>
                    <a:lnTo>
                      <a:pt x="74" y="0"/>
                    </a:lnTo>
                    <a:lnTo>
                      <a:pt x="79" y="2"/>
                    </a:lnTo>
                    <a:lnTo>
                      <a:pt x="84" y="4"/>
                    </a:lnTo>
                    <a:lnTo>
                      <a:pt x="88" y="8"/>
                    </a:lnTo>
                    <a:lnTo>
                      <a:pt x="89" y="11"/>
                    </a:lnTo>
                    <a:lnTo>
                      <a:pt x="89" y="15"/>
                    </a:lnTo>
                    <a:lnTo>
                      <a:pt x="88" y="20"/>
                    </a:lnTo>
                    <a:lnTo>
                      <a:pt x="85" y="24"/>
                    </a:lnTo>
                    <a:lnTo>
                      <a:pt x="81" y="26"/>
                    </a:lnTo>
                    <a:lnTo>
                      <a:pt x="76" y="28"/>
                    </a:lnTo>
                    <a:lnTo>
                      <a:pt x="72" y="26"/>
                    </a:lnTo>
                    <a:lnTo>
                      <a:pt x="68" y="25"/>
                    </a:lnTo>
                    <a:lnTo>
                      <a:pt x="65" y="22"/>
                    </a:lnTo>
                    <a:lnTo>
                      <a:pt x="59" y="21"/>
                    </a:lnTo>
                    <a:lnTo>
                      <a:pt x="54" y="22"/>
                    </a:lnTo>
                    <a:lnTo>
                      <a:pt x="48" y="26"/>
                    </a:lnTo>
                    <a:lnTo>
                      <a:pt x="45" y="29"/>
                    </a:lnTo>
                    <a:lnTo>
                      <a:pt x="43" y="33"/>
                    </a:lnTo>
                    <a:lnTo>
                      <a:pt x="41" y="38"/>
                    </a:lnTo>
                    <a:lnTo>
                      <a:pt x="40" y="43"/>
                    </a:lnTo>
                    <a:lnTo>
                      <a:pt x="40" y="104"/>
                    </a:lnTo>
                    <a:lnTo>
                      <a:pt x="41" y="109"/>
                    </a:lnTo>
                    <a:lnTo>
                      <a:pt x="44" y="112"/>
                    </a:lnTo>
                    <a:lnTo>
                      <a:pt x="48" y="113"/>
                    </a:lnTo>
                    <a:lnTo>
                      <a:pt x="53" y="113"/>
                    </a:lnTo>
                    <a:lnTo>
                      <a:pt x="67" y="113"/>
                    </a:lnTo>
                    <a:lnTo>
                      <a:pt x="67" y="120"/>
                    </a:lnTo>
                    <a:lnTo>
                      <a:pt x="31" y="120"/>
                    </a:lnTo>
                    <a:lnTo>
                      <a:pt x="0" y="120"/>
                    </a:lnTo>
                    <a:lnTo>
                      <a:pt x="0" y="113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92" name="Freeform 454"/>
              <p:cNvSpPr/>
              <p:nvPr userDrawn="1"/>
            </p:nvSpPr>
            <p:spPr bwMode="auto">
              <a:xfrm>
                <a:off x="401" y="128"/>
                <a:ext cx="44" cy="40"/>
              </a:xfrm>
              <a:custGeom>
                <a:gdLst>
                  <a:gd name="T0" fmla="*/ 17 w 131"/>
                  <a:gd name="T1" fmla="*/ 35 h 120"/>
                  <a:gd name="T2" fmla="*/ 14 w 131"/>
                  <a:gd name="T3" fmla="*/ 25 h 120"/>
                  <a:gd name="T4" fmla="*/ 1 w 131"/>
                  <a:gd name="T5" fmla="*/ 19 h 120"/>
                  <a:gd name="T6" fmla="*/ 18 w 131"/>
                  <a:gd name="T7" fmla="*/ 8 h 120"/>
                  <a:gd name="T8" fmla="*/ 38 w 131"/>
                  <a:gd name="T9" fmla="*/ 2 h 120"/>
                  <a:gd name="T10" fmla="*/ 38 w 131"/>
                  <a:gd name="T11" fmla="*/ 20 h 120"/>
                  <a:gd name="T12" fmla="*/ 60 w 131"/>
                  <a:gd name="T13" fmla="*/ 7 h 120"/>
                  <a:gd name="T14" fmla="*/ 77 w 131"/>
                  <a:gd name="T15" fmla="*/ 0 h 120"/>
                  <a:gd name="T16" fmla="*/ 91 w 131"/>
                  <a:gd name="T17" fmla="*/ 2 h 120"/>
                  <a:gd name="T18" fmla="*/ 102 w 131"/>
                  <a:gd name="T19" fmla="*/ 7 h 120"/>
                  <a:gd name="T20" fmla="*/ 109 w 131"/>
                  <a:gd name="T21" fmla="*/ 17 h 120"/>
                  <a:gd name="T22" fmla="*/ 113 w 131"/>
                  <a:gd name="T23" fmla="*/ 30 h 120"/>
                  <a:gd name="T24" fmla="*/ 113 w 131"/>
                  <a:gd name="T25" fmla="*/ 104 h 120"/>
                  <a:gd name="T26" fmla="*/ 117 w 131"/>
                  <a:gd name="T27" fmla="*/ 112 h 120"/>
                  <a:gd name="T28" fmla="*/ 126 w 131"/>
                  <a:gd name="T29" fmla="*/ 113 h 120"/>
                  <a:gd name="T30" fmla="*/ 131 w 131"/>
                  <a:gd name="T31" fmla="*/ 120 h 120"/>
                  <a:gd name="T32" fmla="*/ 75 w 131"/>
                  <a:gd name="T33" fmla="*/ 120 h 120"/>
                  <a:gd name="T34" fmla="*/ 79 w 131"/>
                  <a:gd name="T35" fmla="*/ 113 h 120"/>
                  <a:gd name="T36" fmla="*/ 88 w 131"/>
                  <a:gd name="T37" fmla="*/ 112 h 120"/>
                  <a:gd name="T38" fmla="*/ 92 w 131"/>
                  <a:gd name="T39" fmla="*/ 104 h 120"/>
                  <a:gd name="T40" fmla="*/ 92 w 131"/>
                  <a:gd name="T41" fmla="*/ 32 h 120"/>
                  <a:gd name="T42" fmla="*/ 88 w 131"/>
                  <a:gd name="T43" fmla="*/ 24 h 120"/>
                  <a:gd name="T44" fmla="*/ 82 w 131"/>
                  <a:gd name="T45" fmla="*/ 17 h 120"/>
                  <a:gd name="T46" fmla="*/ 67 w 131"/>
                  <a:gd name="T47" fmla="*/ 15 h 120"/>
                  <a:gd name="T48" fmla="*/ 53 w 131"/>
                  <a:gd name="T49" fmla="*/ 19 h 120"/>
                  <a:gd name="T50" fmla="*/ 38 w 131"/>
                  <a:gd name="T51" fmla="*/ 104 h 120"/>
                  <a:gd name="T52" fmla="*/ 42 w 131"/>
                  <a:gd name="T53" fmla="*/ 112 h 120"/>
                  <a:gd name="T54" fmla="*/ 51 w 131"/>
                  <a:gd name="T55" fmla="*/ 113 h 120"/>
                  <a:gd name="T56" fmla="*/ 56 w 131"/>
                  <a:gd name="T57" fmla="*/ 120 h 120"/>
                  <a:gd name="T58" fmla="*/ 0 w 131"/>
                  <a:gd name="T59" fmla="*/ 120 h 120"/>
                  <a:gd name="T60" fmla="*/ 4 w 131"/>
                  <a:gd name="T61" fmla="*/ 113 h 120"/>
                  <a:gd name="T62" fmla="*/ 13 w 131"/>
                  <a:gd name="T63" fmla="*/ 112 h 120"/>
                  <a:gd name="T64" fmla="*/ 17 w 131"/>
                  <a:gd name="T65" fmla="*/ 104 h 12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131" h="120">
                    <a:moveTo>
                      <a:pt x="17" y="35"/>
                    </a:moveTo>
                    <a:lnTo>
                      <a:pt x="17" y="35"/>
                    </a:lnTo>
                    <a:lnTo>
                      <a:pt x="16" y="29"/>
                    </a:lnTo>
                    <a:lnTo>
                      <a:pt x="14" y="25"/>
                    </a:lnTo>
                    <a:lnTo>
                      <a:pt x="9" y="21"/>
                    </a:lnTo>
                    <a:lnTo>
                      <a:pt x="1" y="19"/>
                    </a:lnTo>
                    <a:lnTo>
                      <a:pt x="1" y="13"/>
                    </a:lnTo>
                    <a:lnTo>
                      <a:pt x="18" y="8"/>
                    </a:lnTo>
                    <a:lnTo>
                      <a:pt x="36" y="0"/>
                    </a:lnTo>
                    <a:lnTo>
                      <a:pt x="38" y="2"/>
                    </a:lnTo>
                    <a:lnTo>
                      <a:pt x="38" y="3"/>
                    </a:lnTo>
                    <a:lnTo>
                      <a:pt x="38" y="20"/>
                    </a:lnTo>
                    <a:lnTo>
                      <a:pt x="48" y="12"/>
                    </a:lnTo>
                    <a:lnTo>
                      <a:pt x="60" y="7"/>
                    </a:lnTo>
                    <a:lnTo>
                      <a:pt x="70" y="2"/>
                    </a:lnTo>
                    <a:lnTo>
                      <a:pt x="77" y="0"/>
                    </a:lnTo>
                    <a:lnTo>
                      <a:pt x="83" y="0"/>
                    </a:lnTo>
                    <a:lnTo>
                      <a:pt x="91" y="2"/>
                    </a:lnTo>
                    <a:lnTo>
                      <a:pt x="97" y="3"/>
                    </a:lnTo>
                    <a:lnTo>
                      <a:pt x="102" y="7"/>
                    </a:lnTo>
                    <a:lnTo>
                      <a:pt x="106" y="11"/>
                    </a:lnTo>
                    <a:lnTo>
                      <a:pt x="109" y="17"/>
                    </a:lnTo>
                    <a:lnTo>
                      <a:pt x="112" y="22"/>
                    </a:lnTo>
                    <a:lnTo>
                      <a:pt x="113" y="30"/>
                    </a:lnTo>
                    <a:lnTo>
                      <a:pt x="113" y="37"/>
                    </a:lnTo>
                    <a:lnTo>
                      <a:pt x="113" y="104"/>
                    </a:lnTo>
                    <a:lnTo>
                      <a:pt x="114" y="109"/>
                    </a:lnTo>
                    <a:lnTo>
                      <a:pt x="117" y="112"/>
                    </a:lnTo>
                    <a:lnTo>
                      <a:pt x="121" y="113"/>
                    </a:lnTo>
                    <a:lnTo>
                      <a:pt x="126" y="113"/>
                    </a:lnTo>
                    <a:lnTo>
                      <a:pt x="131" y="113"/>
                    </a:lnTo>
                    <a:lnTo>
                      <a:pt x="131" y="120"/>
                    </a:lnTo>
                    <a:lnTo>
                      <a:pt x="102" y="120"/>
                    </a:lnTo>
                    <a:lnTo>
                      <a:pt x="75" y="120"/>
                    </a:lnTo>
                    <a:lnTo>
                      <a:pt x="75" y="113"/>
                    </a:lnTo>
                    <a:lnTo>
                      <a:pt x="79" y="113"/>
                    </a:lnTo>
                    <a:lnTo>
                      <a:pt x="84" y="113"/>
                    </a:lnTo>
                    <a:lnTo>
                      <a:pt x="88" y="112"/>
                    </a:lnTo>
                    <a:lnTo>
                      <a:pt x="91" y="109"/>
                    </a:lnTo>
                    <a:lnTo>
                      <a:pt x="92" y="104"/>
                    </a:lnTo>
                    <a:lnTo>
                      <a:pt x="92" y="37"/>
                    </a:lnTo>
                    <a:lnTo>
                      <a:pt x="92" y="32"/>
                    </a:lnTo>
                    <a:lnTo>
                      <a:pt x="91" y="28"/>
                    </a:lnTo>
                    <a:lnTo>
                      <a:pt x="88" y="24"/>
                    </a:lnTo>
                    <a:lnTo>
                      <a:pt x="86" y="20"/>
                    </a:lnTo>
                    <a:lnTo>
                      <a:pt x="82" y="17"/>
                    </a:lnTo>
                    <a:lnTo>
                      <a:pt x="78" y="16"/>
                    </a:lnTo>
                    <a:lnTo>
                      <a:pt x="67" y="15"/>
                    </a:lnTo>
                    <a:lnTo>
                      <a:pt x="61" y="16"/>
                    </a:lnTo>
                    <a:lnTo>
                      <a:pt x="53" y="19"/>
                    </a:lnTo>
                    <a:lnTo>
                      <a:pt x="38" y="28"/>
                    </a:lnTo>
                    <a:lnTo>
                      <a:pt x="38" y="104"/>
                    </a:lnTo>
                    <a:lnTo>
                      <a:pt x="39" y="109"/>
                    </a:lnTo>
                    <a:lnTo>
                      <a:pt x="42" y="112"/>
                    </a:lnTo>
                    <a:lnTo>
                      <a:pt x="45" y="113"/>
                    </a:lnTo>
                    <a:lnTo>
                      <a:pt x="51" y="113"/>
                    </a:lnTo>
                    <a:lnTo>
                      <a:pt x="56" y="113"/>
                    </a:lnTo>
                    <a:lnTo>
                      <a:pt x="56" y="120"/>
                    </a:lnTo>
                    <a:lnTo>
                      <a:pt x="27" y="120"/>
                    </a:lnTo>
                    <a:lnTo>
                      <a:pt x="0" y="120"/>
                    </a:lnTo>
                    <a:lnTo>
                      <a:pt x="0" y="113"/>
                    </a:lnTo>
                    <a:lnTo>
                      <a:pt x="4" y="113"/>
                    </a:lnTo>
                    <a:lnTo>
                      <a:pt x="9" y="113"/>
                    </a:lnTo>
                    <a:lnTo>
                      <a:pt x="13" y="112"/>
                    </a:lnTo>
                    <a:lnTo>
                      <a:pt x="16" y="109"/>
                    </a:lnTo>
                    <a:lnTo>
                      <a:pt x="17" y="104"/>
                    </a:lnTo>
                    <a:lnTo>
                      <a:pt x="17" y="35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93" name="Freeform 455"/>
              <p:cNvSpPr>
                <a:spLocks noEditPoints="1"/>
              </p:cNvSpPr>
              <p:nvPr userDrawn="1"/>
            </p:nvSpPr>
            <p:spPr bwMode="auto">
              <a:xfrm>
                <a:off x="447" y="128"/>
                <a:ext cx="37" cy="41"/>
              </a:xfrm>
              <a:custGeom>
                <a:gdLst>
                  <a:gd name="T0" fmla="*/ 111 w 111"/>
                  <a:gd name="T1" fmla="*/ 109 h 124"/>
                  <a:gd name="T2" fmla="*/ 100 w 111"/>
                  <a:gd name="T3" fmla="*/ 120 h 124"/>
                  <a:gd name="T4" fmla="*/ 85 w 111"/>
                  <a:gd name="T5" fmla="*/ 124 h 124"/>
                  <a:gd name="T6" fmla="*/ 78 w 111"/>
                  <a:gd name="T7" fmla="*/ 122 h 124"/>
                  <a:gd name="T8" fmla="*/ 72 w 111"/>
                  <a:gd name="T9" fmla="*/ 118 h 124"/>
                  <a:gd name="T10" fmla="*/ 68 w 111"/>
                  <a:gd name="T11" fmla="*/ 104 h 124"/>
                  <a:gd name="T12" fmla="*/ 50 w 111"/>
                  <a:gd name="T13" fmla="*/ 118 h 124"/>
                  <a:gd name="T14" fmla="*/ 28 w 111"/>
                  <a:gd name="T15" fmla="*/ 124 h 124"/>
                  <a:gd name="T16" fmla="*/ 17 w 111"/>
                  <a:gd name="T17" fmla="*/ 122 h 124"/>
                  <a:gd name="T18" fmla="*/ 8 w 111"/>
                  <a:gd name="T19" fmla="*/ 116 h 124"/>
                  <a:gd name="T20" fmla="*/ 2 w 111"/>
                  <a:gd name="T21" fmla="*/ 108 h 124"/>
                  <a:gd name="T22" fmla="*/ 0 w 111"/>
                  <a:gd name="T23" fmla="*/ 99 h 124"/>
                  <a:gd name="T24" fmla="*/ 4 w 111"/>
                  <a:gd name="T25" fmla="*/ 86 h 124"/>
                  <a:gd name="T26" fmla="*/ 14 w 111"/>
                  <a:gd name="T27" fmla="*/ 76 h 124"/>
                  <a:gd name="T28" fmla="*/ 35 w 111"/>
                  <a:gd name="T29" fmla="*/ 67 h 124"/>
                  <a:gd name="T30" fmla="*/ 68 w 111"/>
                  <a:gd name="T31" fmla="*/ 37 h 124"/>
                  <a:gd name="T32" fmla="*/ 67 w 111"/>
                  <a:gd name="T33" fmla="*/ 28 h 124"/>
                  <a:gd name="T34" fmla="*/ 62 w 111"/>
                  <a:gd name="T35" fmla="*/ 20 h 124"/>
                  <a:gd name="T36" fmla="*/ 54 w 111"/>
                  <a:gd name="T37" fmla="*/ 16 h 124"/>
                  <a:gd name="T38" fmla="*/ 43 w 111"/>
                  <a:gd name="T39" fmla="*/ 15 h 124"/>
                  <a:gd name="T40" fmla="*/ 30 w 111"/>
                  <a:gd name="T41" fmla="*/ 20 h 124"/>
                  <a:gd name="T42" fmla="*/ 23 w 111"/>
                  <a:gd name="T43" fmla="*/ 33 h 124"/>
                  <a:gd name="T44" fmla="*/ 18 w 111"/>
                  <a:gd name="T45" fmla="*/ 41 h 124"/>
                  <a:gd name="T46" fmla="*/ 9 w 111"/>
                  <a:gd name="T47" fmla="*/ 45 h 124"/>
                  <a:gd name="T48" fmla="*/ 5 w 111"/>
                  <a:gd name="T49" fmla="*/ 42 h 124"/>
                  <a:gd name="T50" fmla="*/ 5 w 111"/>
                  <a:gd name="T51" fmla="*/ 34 h 124"/>
                  <a:gd name="T52" fmla="*/ 9 w 111"/>
                  <a:gd name="T53" fmla="*/ 26 h 124"/>
                  <a:gd name="T54" fmla="*/ 22 w 111"/>
                  <a:gd name="T55" fmla="*/ 16 h 124"/>
                  <a:gd name="T56" fmla="*/ 45 w 111"/>
                  <a:gd name="T57" fmla="*/ 3 h 124"/>
                  <a:gd name="T58" fmla="*/ 58 w 111"/>
                  <a:gd name="T59" fmla="*/ 0 h 124"/>
                  <a:gd name="T60" fmla="*/ 78 w 111"/>
                  <a:gd name="T61" fmla="*/ 6 h 124"/>
                  <a:gd name="T62" fmla="*/ 87 w 111"/>
                  <a:gd name="T63" fmla="*/ 13 h 124"/>
                  <a:gd name="T64" fmla="*/ 89 w 111"/>
                  <a:gd name="T65" fmla="*/ 22 h 124"/>
                  <a:gd name="T66" fmla="*/ 91 w 111"/>
                  <a:gd name="T67" fmla="*/ 102 h 124"/>
                  <a:gd name="T68" fmla="*/ 94 w 111"/>
                  <a:gd name="T69" fmla="*/ 109 h 124"/>
                  <a:gd name="T70" fmla="*/ 103 w 111"/>
                  <a:gd name="T71" fmla="*/ 108 h 124"/>
                  <a:gd name="T72" fmla="*/ 111 w 111"/>
                  <a:gd name="T73" fmla="*/ 109 h 124"/>
                  <a:gd name="T74" fmla="*/ 68 w 111"/>
                  <a:gd name="T75" fmla="*/ 63 h 124"/>
                  <a:gd name="T76" fmla="*/ 40 w 111"/>
                  <a:gd name="T77" fmla="*/ 72 h 124"/>
                  <a:gd name="T78" fmla="*/ 27 w 111"/>
                  <a:gd name="T79" fmla="*/ 81 h 124"/>
                  <a:gd name="T80" fmla="*/ 22 w 111"/>
                  <a:gd name="T81" fmla="*/ 90 h 124"/>
                  <a:gd name="T82" fmla="*/ 23 w 111"/>
                  <a:gd name="T83" fmla="*/ 100 h 124"/>
                  <a:gd name="T84" fmla="*/ 32 w 111"/>
                  <a:gd name="T85" fmla="*/ 111 h 124"/>
                  <a:gd name="T86" fmla="*/ 40 w 111"/>
                  <a:gd name="T87" fmla="*/ 112 h 124"/>
                  <a:gd name="T88" fmla="*/ 56 w 111"/>
                  <a:gd name="T89" fmla="*/ 107 h 124"/>
                  <a:gd name="T90" fmla="*/ 68 w 111"/>
                  <a:gd name="T91" fmla="*/ 96 h 12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</a:cxnLst>
                <a:rect l="0" t="0" r="r" b="b"/>
                <a:pathLst>
                  <a:path w="110" h="124">
                    <a:moveTo>
                      <a:pt x="111" y="109"/>
                    </a:moveTo>
                    <a:lnTo>
                      <a:pt x="111" y="109"/>
                    </a:lnTo>
                    <a:lnTo>
                      <a:pt x="105" y="114"/>
                    </a:lnTo>
                    <a:lnTo>
                      <a:pt x="100" y="120"/>
                    </a:lnTo>
                    <a:lnTo>
                      <a:pt x="92" y="122"/>
                    </a:lnTo>
                    <a:lnTo>
                      <a:pt x="85" y="124"/>
                    </a:lnTo>
                    <a:lnTo>
                      <a:pt x="81" y="124"/>
                    </a:lnTo>
                    <a:lnTo>
                      <a:pt x="78" y="122"/>
                    </a:lnTo>
                    <a:lnTo>
                      <a:pt x="75" y="120"/>
                    </a:lnTo>
                    <a:lnTo>
                      <a:pt x="72" y="118"/>
                    </a:lnTo>
                    <a:lnTo>
                      <a:pt x="70" y="112"/>
                    </a:lnTo>
                    <a:lnTo>
                      <a:pt x="68" y="104"/>
                    </a:lnTo>
                    <a:lnTo>
                      <a:pt x="59" y="112"/>
                    </a:lnTo>
                    <a:lnTo>
                      <a:pt x="50" y="118"/>
                    </a:lnTo>
                    <a:lnTo>
                      <a:pt x="40" y="122"/>
                    </a:lnTo>
                    <a:lnTo>
                      <a:pt x="28" y="124"/>
                    </a:lnTo>
                    <a:lnTo>
                      <a:pt x="23" y="124"/>
                    </a:lnTo>
                    <a:lnTo>
                      <a:pt x="17" y="122"/>
                    </a:lnTo>
                    <a:lnTo>
                      <a:pt x="13" y="120"/>
                    </a:lnTo>
                    <a:lnTo>
                      <a:pt x="8" y="116"/>
                    </a:lnTo>
                    <a:lnTo>
                      <a:pt x="5" y="113"/>
                    </a:lnTo>
                    <a:lnTo>
                      <a:pt x="2" y="108"/>
                    </a:lnTo>
                    <a:lnTo>
                      <a:pt x="1" y="104"/>
                    </a:lnTo>
                    <a:lnTo>
                      <a:pt x="0" y="99"/>
                    </a:lnTo>
                    <a:lnTo>
                      <a:pt x="1" y="91"/>
                    </a:lnTo>
                    <a:lnTo>
                      <a:pt x="4" y="86"/>
                    </a:lnTo>
                    <a:lnTo>
                      <a:pt x="8" y="81"/>
                    </a:lnTo>
                    <a:lnTo>
                      <a:pt x="14" y="76"/>
                    </a:lnTo>
                    <a:lnTo>
                      <a:pt x="22" y="72"/>
                    </a:lnTo>
                    <a:lnTo>
                      <a:pt x="35" y="67"/>
                    </a:lnTo>
                    <a:lnTo>
                      <a:pt x="68" y="55"/>
                    </a:lnTo>
                    <a:lnTo>
                      <a:pt x="68" y="37"/>
                    </a:lnTo>
                    <a:lnTo>
                      <a:pt x="68" y="32"/>
                    </a:lnTo>
                    <a:lnTo>
                      <a:pt x="67" y="28"/>
                    </a:lnTo>
                    <a:lnTo>
                      <a:pt x="65" y="24"/>
                    </a:lnTo>
                    <a:lnTo>
                      <a:pt x="62" y="20"/>
                    </a:lnTo>
                    <a:lnTo>
                      <a:pt x="58" y="19"/>
                    </a:lnTo>
                    <a:lnTo>
                      <a:pt x="54" y="16"/>
                    </a:lnTo>
                    <a:lnTo>
                      <a:pt x="49" y="15"/>
                    </a:lnTo>
                    <a:lnTo>
                      <a:pt x="43" y="15"/>
                    </a:lnTo>
                    <a:lnTo>
                      <a:pt x="35" y="16"/>
                    </a:lnTo>
                    <a:lnTo>
                      <a:pt x="30" y="20"/>
                    </a:lnTo>
                    <a:lnTo>
                      <a:pt x="24" y="25"/>
                    </a:lnTo>
                    <a:lnTo>
                      <a:pt x="23" y="33"/>
                    </a:lnTo>
                    <a:lnTo>
                      <a:pt x="22" y="38"/>
                    </a:lnTo>
                    <a:lnTo>
                      <a:pt x="18" y="41"/>
                    </a:lnTo>
                    <a:lnTo>
                      <a:pt x="14" y="43"/>
                    </a:lnTo>
                    <a:lnTo>
                      <a:pt x="9" y="45"/>
                    </a:lnTo>
                    <a:lnTo>
                      <a:pt x="6" y="43"/>
                    </a:lnTo>
                    <a:lnTo>
                      <a:pt x="5" y="42"/>
                    </a:lnTo>
                    <a:lnTo>
                      <a:pt x="4" y="39"/>
                    </a:lnTo>
                    <a:lnTo>
                      <a:pt x="5" y="34"/>
                    </a:lnTo>
                    <a:lnTo>
                      <a:pt x="6" y="29"/>
                    </a:lnTo>
                    <a:lnTo>
                      <a:pt x="9" y="26"/>
                    </a:lnTo>
                    <a:lnTo>
                      <a:pt x="13" y="22"/>
                    </a:lnTo>
                    <a:lnTo>
                      <a:pt x="22" y="16"/>
                    </a:lnTo>
                    <a:lnTo>
                      <a:pt x="33" y="10"/>
                    </a:lnTo>
                    <a:lnTo>
                      <a:pt x="45" y="3"/>
                    </a:lnTo>
                    <a:lnTo>
                      <a:pt x="50" y="2"/>
                    </a:lnTo>
                    <a:lnTo>
                      <a:pt x="58" y="0"/>
                    </a:lnTo>
                    <a:lnTo>
                      <a:pt x="67" y="2"/>
                    </a:lnTo>
                    <a:lnTo>
                      <a:pt x="78" y="6"/>
                    </a:lnTo>
                    <a:lnTo>
                      <a:pt x="83" y="10"/>
                    </a:lnTo>
                    <a:lnTo>
                      <a:pt x="87" y="13"/>
                    </a:lnTo>
                    <a:lnTo>
                      <a:pt x="88" y="17"/>
                    </a:lnTo>
                    <a:lnTo>
                      <a:pt x="89" y="22"/>
                    </a:lnTo>
                    <a:lnTo>
                      <a:pt x="89" y="95"/>
                    </a:lnTo>
                    <a:lnTo>
                      <a:pt x="91" y="102"/>
                    </a:lnTo>
                    <a:lnTo>
                      <a:pt x="92" y="107"/>
                    </a:lnTo>
                    <a:lnTo>
                      <a:pt x="94" y="109"/>
                    </a:lnTo>
                    <a:lnTo>
                      <a:pt x="98" y="109"/>
                    </a:lnTo>
                    <a:lnTo>
                      <a:pt x="103" y="108"/>
                    </a:lnTo>
                    <a:lnTo>
                      <a:pt x="109" y="105"/>
                    </a:lnTo>
                    <a:lnTo>
                      <a:pt x="111" y="109"/>
                    </a:lnTo>
                    <a:close/>
                    <a:moveTo>
                      <a:pt x="68" y="63"/>
                    </a:moveTo>
                    <a:lnTo>
                      <a:pt x="68" y="63"/>
                    </a:lnTo>
                    <a:lnTo>
                      <a:pt x="56" y="67"/>
                    </a:lnTo>
                    <a:lnTo>
                      <a:pt x="40" y="72"/>
                    </a:lnTo>
                    <a:lnTo>
                      <a:pt x="32" y="76"/>
                    </a:lnTo>
                    <a:lnTo>
                      <a:pt x="27" y="81"/>
                    </a:lnTo>
                    <a:lnTo>
                      <a:pt x="23" y="86"/>
                    </a:lnTo>
                    <a:lnTo>
                      <a:pt x="22" y="90"/>
                    </a:lnTo>
                    <a:lnTo>
                      <a:pt x="22" y="92"/>
                    </a:lnTo>
                    <a:lnTo>
                      <a:pt x="23" y="100"/>
                    </a:lnTo>
                    <a:lnTo>
                      <a:pt x="27" y="105"/>
                    </a:lnTo>
                    <a:lnTo>
                      <a:pt x="32" y="111"/>
                    </a:lnTo>
                    <a:lnTo>
                      <a:pt x="36" y="111"/>
                    </a:lnTo>
                    <a:lnTo>
                      <a:pt x="40" y="112"/>
                    </a:lnTo>
                    <a:lnTo>
                      <a:pt x="48" y="111"/>
                    </a:lnTo>
                    <a:lnTo>
                      <a:pt x="56" y="107"/>
                    </a:lnTo>
                    <a:lnTo>
                      <a:pt x="62" y="102"/>
                    </a:lnTo>
                    <a:lnTo>
                      <a:pt x="68" y="96"/>
                    </a:lnTo>
                    <a:lnTo>
                      <a:pt x="68" y="63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94" name="Freeform 456"/>
              <p:cNvSpPr/>
              <p:nvPr userDrawn="1"/>
            </p:nvSpPr>
            <p:spPr bwMode="auto">
              <a:xfrm>
                <a:off x="489" y="120"/>
                <a:ext cx="25" cy="49"/>
              </a:xfrm>
              <a:custGeom>
                <a:gdLst>
                  <a:gd name="T0" fmla="*/ 38 w 77"/>
                  <a:gd name="T1" fmla="*/ 109 h 146"/>
                  <a:gd name="T2" fmla="*/ 38 w 77"/>
                  <a:gd name="T3" fmla="*/ 109 h 146"/>
                  <a:gd name="T4" fmla="*/ 38 w 77"/>
                  <a:gd name="T5" fmla="*/ 116 h 146"/>
                  <a:gd name="T6" fmla="*/ 39 w 77"/>
                  <a:gd name="T7" fmla="*/ 121 h 146"/>
                  <a:gd name="T8" fmla="*/ 42 w 77"/>
                  <a:gd name="T9" fmla="*/ 125 h 146"/>
                  <a:gd name="T10" fmla="*/ 43 w 77"/>
                  <a:gd name="T11" fmla="*/ 127 h 146"/>
                  <a:gd name="T12" fmla="*/ 49 w 77"/>
                  <a:gd name="T13" fmla="*/ 131 h 146"/>
                  <a:gd name="T14" fmla="*/ 55 w 77"/>
                  <a:gd name="T15" fmla="*/ 131 h 146"/>
                  <a:gd name="T16" fmla="*/ 60 w 77"/>
                  <a:gd name="T17" fmla="*/ 131 h 146"/>
                  <a:gd name="T18" fmla="*/ 64 w 77"/>
                  <a:gd name="T19" fmla="*/ 130 h 146"/>
                  <a:gd name="T20" fmla="*/ 69 w 77"/>
                  <a:gd name="T21" fmla="*/ 127 h 146"/>
                  <a:gd name="T22" fmla="*/ 73 w 77"/>
                  <a:gd name="T23" fmla="*/ 125 h 146"/>
                  <a:gd name="T24" fmla="*/ 77 w 77"/>
                  <a:gd name="T25" fmla="*/ 129 h 146"/>
                  <a:gd name="T26" fmla="*/ 69 w 77"/>
                  <a:gd name="T27" fmla="*/ 135 h 146"/>
                  <a:gd name="T28" fmla="*/ 61 w 77"/>
                  <a:gd name="T29" fmla="*/ 140 h 146"/>
                  <a:gd name="T30" fmla="*/ 52 w 77"/>
                  <a:gd name="T31" fmla="*/ 144 h 146"/>
                  <a:gd name="T32" fmla="*/ 42 w 77"/>
                  <a:gd name="T33" fmla="*/ 146 h 146"/>
                  <a:gd name="T34" fmla="*/ 37 w 77"/>
                  <a:gd name="T35" fmla="*/ 146 h 146"/>
                  <a:gd name="T36" fmla="*/ 31 w 77"/>
                  <a:gd name="T37" fmla="*/ 144 h 146"/>
                  <a:gd name="T38" fmla="*/ 26 w 77"/>
                  <a:gd name="T39" fmla="*/ 142 h 146"/>
                  <a:gd name="T40" fmla="*/ 24 w 77"/>
                  <a:gd name="T41" fmla="*/ 139 h 146"/>
                  <a:gd name="T42" fmla="*/ 21 w 77"/>
                  <a:gd name="T43" fmla="*/ 136 h 146"/>
                  <a:gd name="T44" fmla="*/ 18 w 77"/>
                  <a:gd name="T45" fmla="*/ 131 h 146"/>
                  <a:gd name="T46" fmla="*/ 17 w 77"/>
                  <a:gd name="T47" fmla="*/ 127 h 146"/>
                  <a:gd name="T48" fmla="*/ 17 w 77"/>
                  <a:gd name="T49" fmla="*/ 122 h 146"/>
                  <a:gd name="T50" fmla="*/ 17 w 77"/>
                  <a:gd name="T51" fmla="*/ 41 h 146"/>
                  <a:gd name="T52" fmla="*/ 0 w 77"/>
                  <a:gd name="T53" fmla="*/ 41 h 146"/>
                  <a:gd name="T54" fmla="*/ 0 w 77"/>
                  <a:gd name="T55" fmla="*/ 37 h 146"/>
                  <a:gd name="T56" fmla="*/ 9 w 77"/>
                  <a:gd name="T57" fmla="*/ 29 h 146"/>
                  <a:gd name="T58" fmla="*/ 17 w 77"/>
                  <a:gd name="T59" fmla="*/ 22 h 146"/>
                  <a:gd name="T60" fmla="*/ 26 w 77"/>
                  <a:gd name="T61" fmla="*/ 13 h 146"/>
                  <a:gd name="T62" fmla="*/ 35 w 77"/>
                  <a:gd name="T63" fmla="*/ 0 h 146"/>
                  <a:gd name="T64" fmla="*/ 38 w 77"/>
                  <a:gd name="T65" fmla="*/ 0 h 146"/>
                  <a:gd name="T66" fmla="*/ 38 w 77"/>
                  <a:gd name="T67" fmla="*/ 26 h 146"/>
                  <a:gd name="T68" fmla="*/ 77 w 77"/>
                  <a:gd name="T69" fmla="*/ 26 h 146"/>
                  <a:gd name="T70" fmla="*/ 77 w 77"/>
                  <a:gd name="T71" fmla="*/ 41 h 146"/>
                  <a:gd name="T72" fmla="*/ 38 w 77"/>
                  <a:gd name="T73" fmla="*/ 41 h 146"/>
                  <a:gd name="T74" fmla="*/ 38 w 77"/>
                  <a:gd name="T75" fmla="*/ 109 h 14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77" h="146">
                    <a:moveTo>
                      <a:pt x="38" y="109"/>
                    </a:moveTo>
                    <a:lnTo>
                      <a:pt x="38" y="109"/>
                    </a:lnTo>
                    <a:lnTo>
                      <a:pt x="38" y="116"/>
                    </a:lnTo>
                    <a:lnTo>
                      <a:pt x="39" y="121"/>
                    </a:lnTo>
                    <a:lnTo>
                      <a:pt x="42" y="125"/>
                    </a:lnTo>
                    <a:lnTo>
                      <a:pt x="43" y="127"/>
                    </a:lnTo>
                    <a:lnTo>
                      <a:pt x="49" y="131"/>
                    </a:lnTo>
                    <a:lnTo>
                      <a:pt x="55" y="131"/>
                    </a:lnTo>
                    <a:lnTo>
                      <a:pt x="60" y="131"/>
                    </a:lnTo>
                    <a:lnTo>
                      <a:pt x="64" y="130"/>
                    </a:lnTo>
                    <a:lnTo>
                      <a:pt x="69" y="127"/>
                    </a:lnTo>
                    <a:lnTo>
                      <a:pt x="73" y="125"/>
                    </a:lnTo>
                    <a:lnTo>
                      <a:pt x="77" y="129"/>
                    </a:lnTo>
                    <a:lnTo>
                      <a:pt x="69" y="135"/>
                    </a:lnTo>
                    <a:lnTo>
                      <a:pt x="61" y="140"/>
                    </a:lnTo>
                    <a:lnTo>
                      <a:pt x="52" y="144"/>
                    </a:lnTo>
                    <a:lnTo>
                      <a:pt x="42" y="146"/>
                    </a:lnTo>
                    <a:lnTo>
                      <a:pt x="37" y="146"/>
                    </a:lnTo>
                    <a:lnTo>
                      <a:pt x="31" y="144"/>
                    </a:lnTo>
                    <a:lnTo>
                      <a:pt x="26" y="142"/>
                    </a:lnTo>
                    <a:lnTo>
                      <a:pt x="24" y="139"/>
                    </a:lnTo>
                    <a:lnTo>
                      <a:pt x="21" y="136"/>
                    </a:lnTo>
                    <a:lnTo>
                      <a:pt x="18" y="131"/>
                    </a:lnTo>
                    <a:lnTo>
                      <a:pt x="17" y="127"/>
                    </a:lnTo>
                    <a:lnTo>
                      <a:pt x="17" y="122"/>
                    </a:lnTo>
                    <a:lnTo>
                      <a:pt x="17" y="41"/>
                    </a:lnTo>
                    <a:lnTo>
                      <a:pt x="0" y="41"/>
                    </a:lnTo>
                    <a:lnTo>
                      <a:pt x="0" y="37"/>
                    </a:lnTo>
                    <a:lnTo>
                      <a:pt x="9" y="29"/>
                    </a:lnTo>
                    <a:lnTo>
                      <a:pt x="17" y="22"/>
                    </a:lnTo>
                    <a:lnTo>
                      <a:pt x="26" y="13"/>
                    </a:lnTo>
                    <a:lnTo>
                      <a:pt x="35" y="0"/>
                    </a:lnTo>
                    <a:lnTo>
                      <a:pt x="38" y="0"/>
                    </a:lnTo>
                    <a:lnTo>
                      <a:pt x="38" y="26"/>
                    </a:lnTo>
                    <a:lnTo>
                      <a:pt x="77" y="26"/>
                    </a:lnTo>
                    <a:lnTo>
                      <a:pt x="77" y="41"/>
                    </a:lnTo>
                    <a:lnTo>
                      <a:pt x="38" y="41"/>
                    </a:lnTo>
                    <a:lnTo>
                      <a:pt x="38" y="109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95" name="Freeform 457"/>
              <p:cNvSpPr>
                <a:spLocks noEditPoints="1"/>
              </p:cNvSpPr>
              <p:nvPr userDrawn="1"/>
            </p:nvSpPr>
            <p:spPr bwMode="auto">
              <a:xfrm>
                <a:off x="521" y="106"/>
                <a:ext cx="19" cy="62"/>
              </a:xfrm>
              <a:custGeom>
                <a:gdLst>
                  <a:gd name="T0" fmla="*/ 0 w 57"/>
                  <a:gd name="T1" fmla="*/ 179 h 186"/>
                  <a:gd name="T2" fmla="*/ 6 w 57"/>
                  <a:gd name="T3" fmla="*/ 179 h 186"/>
                  <a:gd name="T4" fmla="*/ 11 w 57"/>
                  <a:gd name="T5" fmla="*/ 179 h 186"/>
                  <a:gd name="T6" fmla="*/ 15 w 57"/>
                  <a:gd name="T7" fmla="*/ 178 h 186"/>
                  <a:gd name="T8" fmla="*/ 17 w 57"/>
                  <a:gd name="T9" fmla="*/ 175 h 186"/>
                  <a:gd name="T10" fmla="*/ 19 w 57"/>
                  <a:gd name="T11" fmla="*/ 170 h 186"/>
                  <a:gd name="T12" fmla="*/ 19 w 57"/>
                  <a:gd name="T13" fmla="*/ 100 h 186"/>
                  <a:gd name="T14" fmla="*/ 17 w 57"/>
                  <a:gd name="T15" fmla="*/ 92 h 186"/>
                  <a:gd name="T16" fmla="*/ 16 w 57"/>
                  <a:gd name="T17" fmla="*/ 88 h 186"/>
                  <a:gd name="T18" fmla="*/ 11 w 57"/>
                  <a:gd name="T19" fmla="*/ 85 h 186"/>
                  <a:gd name="T20" fmla="*/ 4 w 57"/>
                  <a:gd name="T21" fmla="*/ 82 h 186"/>
                  <a:gd name="T22" fmla="*/ 4 w 57"/>
                  <a:gd name="T23" fmla="*/ 77 h 186"/>
                  <a:gd name="T24" fmla="*/ 33 w 57"/>
                  <a:gd name="T25" fmla="*/ 68 h 186"/>
                  <a:gd name="T26" fmla="*/ 38 w 57"/>
                  <a:gd name="T27" fmla="*/ 66 h 186"/>
                  <a:gd name="T28" fmla="*/ 39 w 57"/>
                  <a:gd name="T29" fmla="*/ 68 h 186"/>
                  <a:gd name="T30" fmla="*/ 39 w 57"/>
                  <a:gd name="T31" fmla="*/ 70 h 186"/>
                  <a:gd name="T32" fmla="*/ 39 w 57"/>
                  <a:gd name="T33" fmla="*/ 170 h 186"/>
                  <a:gd name="T34" fmla="*/ 41 w 57"/>
                  <a:gd name="T35" fmla="*/ 175 h 186"/>
                  <a:gd name="T36" fmla="*/ 43 w 57"/>
                  <a:gd name="T37" fmla="*/ 178 h 186"/>
                  <a:gd name="T38" fmla="*/ 47 w 57"/>
                  <a:gd name="T39" fmla="*/ 179 h 186"/>
                  <a:gd name="T40" fmla="*/ 52 w 57"/>
                  <a:gd name="T41" fmla="*/ 179 h 186"/>
                  <a:gd name="T42" fmla="*/ 57 w 57"/>
                  <a:gd name="T43" fmla="*/ 179 h 186"/>
                  <a:gd name="T44" fmla="*/ 57 w 57"/>
                  <a:gd name="T45" fmla="*/ 186 h 186"/>
                  <a:gd name="T46" fmla="*/ 29 w 57"/>
                  <a:gd name="T47" fmla="*/ 186 h 186"/>
                  <a:gd name="T48" fmla="*/ 0 w 57"/>
                  <a:gd name="T49" fmla="*/ 186 h 186"/>
                  <a:gd name="T50" fmla="*/ 0 w 57"/>
                  <a:gd name="T51" fmla="*/ 179 h 186"/>
                  <a:gd name="T52" fmla="*/ 29 w 57"/>
                  <a:gd name="T53" fmla="*/ 26 h 186"/>
                  <a:gd name="T54" fmla="*/ 29 w 57"/>
                  <a:gd name="T55" fmla="*/ 26 h 186"/>
                  <a:gd name="T56" fmla="*/ 24 w 57"/>
                  <a:gd name="T57" fmla="*/ 25 h 186"/>
                  <a:gd name="T58" fmla="*/ 20 w 57"/>
                  <a:gd name="T59" fmla="*/ 22 h 186"/>
                  <a:gd name="T60" fmla="*/ 17 w 57"/>
                  <a:gd name="T61" fmla="*/ 19 h 186"/>
                  <a:gd name="T62" fmla="*/ 16 w 57"/>
                  <a:gd name="T63" fmla="*/ 13 h 186"/>
                  <a:gd name="T64" fmla="*/ 17 w 57"/>
                  <a:gd name="T65" fmla="*/ 8 h 186"/>
                  <a:gd name="T66" fmla="*/ 20 w 57"/>
                  <a:gd name="T67" fmla="*/ 4 h 186"/>
                  <a:gd name="T68" fmla="*/ 24 w 57"/>
                  <a:gd name="T69" fmla="*/ 2 h 186"/>
                  <a:gd name="T70" fmla="*/ 29 w 57"/>
                  <a:gd name="T71" fmla="*/ 0 h 186"/>
                  <a:gd name="T72" fmla="*/ 34 w 57"/>
                  <a:gd name="T73" fmla="*/ 2 h 186"/>
                  <a:gd name="T74" fmla="*/ 38 w 57"/>
                  <a:gd name="T75" fmla="*/ 4 h 186"/>
                  <a:gd name="T76" fmla="*/ 41 w 57"/>
                  <a:gd name="T77" fmla="*/ 8 h 186"/>
                  <a:gd name="T78" fmla="*/ 42 w 57"/>
                  <a:gd name="T79" fmla="*/ 13 h 186"/>
                  <a:gd name="T80" fmla="*/ 41 w 57"/>
                  <a:gd name="T81" fmla="*/ 19 h 186"/>
                  <a:gd name="T82" fmla="*/ 38 w 57"/>
                  <a:gd name="T83" fmla="*/ 22 h 186"/>
                  <a:gd name="T84" fmla="*/ 34 w 57"/>
                  <a:gd name="T85" fmla="*/ 25 h 186"/>
                  <a:gd name="T86" fmla="*/ 29 w 57"/>
                  <a:gd name="T87" fmla="*/ 26 h 18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</a:cxnLst>
                <a:rect l="0" t="0" r="r" b="b"/>
                <a:pathLst>
                  <a:path w="57" h="186">
                    <a:moveTo>
                      <a:pt x="0" y="179"/>
                    </a:moveTo>
                    <a:lnTo>
                      <a:pt x="6" y="179"/>
                    </a:lnTo>
                    <a:lnTo>
                      <a:pt x="11" y="179"/>
                    </a:lnTo>
                    <a:lnTo>
                      <a:pt x="15" y="178"/>
                    </a:lnTo>
                    <a:lnTo>
                      <a:pt x="17" y="175"/>
                    </a:lnTo>
                    <a:lnTo>
                      <a:pt x="19" y="170"/>
                    </a:lnTo>
                    <a:lnTo>
                      <a:pt x="19" y="100"/>
                    </a:lnTo>
                    <a:lnTo>
                      <a:pt x="17" y="92"/>
                    </a:lnTo>
                    <a:lnTo>
                      <a:pt x="16" y="88"/>
                    </a:lnTo>
                    <a:lnTo>
                      <a:pt x="11" y="85"/>
                    </a:lnTo>
                    <a:lnTo>
                      <a:pt x="4" y="82"/>
                    </a:lnTo>
                    <a:lnTo>
                      <a:pt x="4" y="77"/>
                    </a:lnTo>
                    <a:lnTo>
                      <a:pt x="33" y="68"/>
                    </a:lnTo>
                    <a:lnTo>
                      <a:pt x="38" y="66"/>
                    </a:lnTo>
                    <a:lnTo>
                      <a:pt x="39" y="68"/>
                    </a:lnTo>
                    <a:lnTo>
                      <a:pt x="39" y="70"/>
                    </a:lnTo>
                    <a:lnTo>
                      <a:pt x="39" y="170"/>
                    </a:lnTo>
                    <a:lnTo>
                      <a:pt x="41" y="175"/>
                    </a:lnTo>
                    <a:lnTo>
                      <a:pt x="43" y="178"/>
                    </a:lnTo>
                    <a:lnTo>
                      <a:pt x="47" y="179"/>
                    </a:lnTo>
                    <a:lnTo>
                      <a:pt x="52" y="179"/>
                    </a:lnTo>
                    <a:lnTo>
                      <a:pt x="57" y="179"/>
                    </a:lnTo>
                    <a:lnTo>
                      <a:pt x="57" y="186"/>
                    </a:lnTo>
                    <a:lnTo>
                      <a:pt x="29" y="186"/>
                    </a:lnTo>
                    <a:lnTo>
                      <a:pt x="0" y="186"/>
                    </a:lnTo>
                    <a:lnTo>
                      <a:pt x="0" y="179"/>
                    </a:lnTo>
                    <a:close/>
                    <a:moveTo>
                      <a:pt x="29" y="26"/>
                    </a:moveTo>
                    <a:lnTo>
                      <a:pt x="29" y="26"/>
                    </a:lnTo>
                    <a:lnTo>
                      <a:pt x="24" y="25"/>
                    </a:lnTo>
                    <a:lnTo>
                      <a:pt x="20" y="22"/>
                    </a:lnTo>
                    <a:lnTo>
                      <a:pt x="17" y="19"/>
                    </a:lnTo>
                    <a:lnTo>
                      <a:pt x="16" y="13"/>
                    </a:lnTo>
                    <a:lnTo>
                      <a:pt x="17" y="8"/>
                    </a:lnTo>
                    <a:lnTo>
                      <a:pt x="20" y="4"/>
                    </a:lnTo>
                    <a:lnTo>
                      <a:pt x="24" y="2"/>
                    </a:lnTo>
                    <a:lnTo>
                      <a:pt x="29" y="0"/>
                    </a:lnTo>
                    <a:lnTo>
                      <a:pt x="34" y="2"/>
                    </a:lnTo>
                    <a:lnTo>
                      <a:pt x="38" y="4"/>
                    </a:lnTo>
                    <a:lnTo>
                      <a:pt x="41" y="8"/>
                    </a:lnTo>
                    <a:lnTo>
                      <a:pt x="42" y="13"/>
                    </a:lnTo>
                    <a:lnTo>
                      <a:pt x="41" y="19"/>
                    </a:lnTo>
                    <a:lnTo>
                      <a:pt x="38" y="22"/>
                    </a:lnTo>
                    <a:lnTo>
                      <a:pt x="34" y="25"/>
                    </a:lnTo>
                    <a:lnTo>
                      <a:pt x="29" y="26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96" name="Freeform 458"/>
              <p:cNvSpPr/>
              <p:nvPr userDrawn="1"/>
            </p:nvSpPr>
            <p:spPr bwMode="auto">
              <a:xfrm>
                <a:off x="521" y="128"/>
                <a:ext cx="19" cy="40"/>
              </a:xfrm>
              <a:custGeom>
                <a:gdLst>
                  <a:gd name="T0" fmla="*/ 0 w 57"/>
                  <a:gd name="T1" fmla="*/ 113 h 120"/>
                  <a:gd name="T2" fmla="*/ 6 w 57"/>
                  <a:gd name="T3" fmla="*/ 113 h 120"/>
                  <a:gd name="T4" fmla="*/ 11 w 57"/>
                  <a:gd name="T5" fmla="*/ 113 h 120"/>
                  <a:gd name="T6" fmla="*/ 15 w 57"/>
                  <a:gd name="T7" fmla="*/ 112 h 120"/>
                  <a:gd name="T8" fmla="*/ 17 w 57"/>
                  <a:gd name="T9" fmla="*/ 109 h 120"/>
                  <a:gd name="T10" fmla="*/ 19 w 57"/>
                  <a:gd name="T11" fmla="*/ 104 h 120"/>
                  <a:gd name="T12" fmla="*/ 19 w 57"/>
                  <a:gd name="T13" fmla="*/ 34 h 120"/>
                  <a:gd name="T14" fmla="*/ 17 w 57"/>
                  <a:gd name="T15" fmla="*/ 26 h 120"/>
                  <a:gd name="T16" fmla="*/ 16 w 57"/>
                  <a:gd name="T17" fmla="*/ 22 h 120"/>
                  <a:gd name="T18" fmla="*/ 11 w 57"/>
                  <a:gd name="T19" fmla="*/ 19 h 120"/>
                  <a:gd name="T20" fmla="*/ 4 w 57"/>
                  <a:gd name="T21" fmla="*/ 16 h 120"/>
                  <a:gd name="T22" fmla="*/ 4 w 57"/>
                  <a:gd name="T23" fmla="*/ 11 h 120"/>
                  <a:gd name="T24" fmla="*/ 33 w 57"/>
                  <a:gd name="T25" fmla="*/ 2 h 120"/>
                  <a:gd name="T26" fmla="*/ 38 w 57"/>
                  <a:gd name="T27" fmla="*/ 0 h 120"/>
                  <a:gd name="T28" fmla="*/ 39 w 57"/>
                  <a:gd name="T29" fmla="*/ 2 h 120"/>
                  <a:gd name="T30" fmla="*/ 39 w 57"/>
                  <a:gd name="T31" fmla="*/ 4 h 120"/>
                  <a:gd name="T32" fmla="*/ 39 w 57"/>
                  <a:gd name="T33" fmla="*/ 104 h 120"/>
                  <a:gd name="T34" fmla="*/ 41 w 57"/>
                  <a:gd name="T35" fmla="*/ 109 h 120"/>
                  <a:gd name="T36" fmla="*/ 43 w 57"/>
                  <a:gd name="T37" fmla="*/ 112 h 120"/>
                  <a:gd name="T38" fmla="*/ 47 w 57"/>
                  <a:gd name="T39" fmla="*/ 113 h 120"/>
                  <a:gd name="T40" fmla="*/ 52 w 57"/>
                  <a:gd name="T41" fmla="*/ 113 h 120"/>
                  <a:gd name="T42" fmla="*/ 57 w 57"/>
                  <a:gd name="T43" fmla="*/ 113 h 120"/>
                  <a:gd name="T44" fmla="*/ 57 w 57"/>
                  <a:gd name="T45" fmla="*/ 120 h 120"/>
                  <a:gd name="T46" fmla="*/ 29 w 57"/>
                  <a:gd name="T47" fmla="*/ 120 h 120"/>
                  <a:gd name="T48" fmla="*/ 0 w 57"/>
                  <a:gd name="T49" fmla="*/ 120 h 120"/>
                  <a:gd name="T50" fmla="*/ 0 w 57"/>
                  <a:gd name="T51" fmla="*/ 113 h 12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</a:cxnLst>
                <a:rect l="0" t="0" r="r" b="b"/>
                <a:pathLst>
                  <a:path w="57" h="120">
                    <a:moveTo>
                      <a:pt x="0" y="113"/>
                    </a:moveTo>
                    <a:lnTo>
                      <a:pt x="6" y="113"/>
                    </a:lnTo>
                    <a:lnTo>
                      <a:pt x="11" y="113"/>
                    </a:lnTo>
                    <a:lnTo>
                      <a:pt x="15" y="112"/>
                    </a:lnTo>
                    <a:lnTo>
                      <a:pt x="17" y="109"/>
                    </a:lnTo>
                    <a:lnTo>
                      <a:pt x="19" y="104"/>
                    </a:lnTo>
                    <a:lnTo>
                      <a:pt x="19" y="34"/>
                    </a:lnTo>
                    <a:lnTo>
                      <a:pt x="17" y="26"/>
                    </a:lnTo>
                    <a:lnTo>
                      <a:pt x="16" y="22"/>
                    </a:lnTo>
                    <a:lnTo>
                      <a:pt x="11" y="19"/>
                    </a:lnTo>
                    <a:lnTo>
                      <a:pt x="4" y="16"/>
                    </a:lnTo>
                    <a:lnTo>
                      <a:pt x="4" y="11"/>
                    </a:lnTo>
                    <a:lnTo>
                      <a:pt x="33" y="2"/>
                    </a:lnTo>
                    <a:lnTo>
                      <a:pt x="38" y="0"/>
                    </a:lnTo>
                    <a:lnTo>
                      <a:pt x="39" y="2"/>
                    </a:lnTo>
                    <a:lnTo>
                      <a:pt x="39" y="4"/>
                    </a:lnTo>
                    <a:lnTo>
                      <a:pt x="39" y="104"/>
                    </a:lnTo>
                    <a:lnTo>
                      <a:pt x="41" y="109"/>
                    </a:lnTo>
                    <a:lnTo>
                      <a:pt x="43" y="112"/>
                    </a:lnTo>
                    <a:lnTo>
                      <a:pt x="47" y="113"/>
                    </a:lnTo>
                    <a:lnTo>
                      <a:pt x="52" y="113"/>
                    </a:lnTo>
                    <a:lnTo>
                      <a:pt x="57" y="113"/>
                    </a:lnTo>
                    <a:lnTo>
                      <a:pt x="57" y="120"/>
                    </a:lnTo>
                    <a:lnTo>
                      <a:pt x="29" y="120"/>
                    </a:lnTo>
                    <a:lnTo>
                      <a:pt x="0" y="120"/>
                    </a:lnTo>
                    <a:lnTo>
                      <a:pt x="0" y="113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97" name="Freeform 459"/>
              <p:cNvSpPr/>
              <p:nvPr userDrawn="1"/>
            </p:nvSpPr>
            <p:spPr bwMode="auto">
              <a:xfrm>
                <a:off x="526" y="106"/>
                <a:ext cx="9" cy="8"/>
              </a:xfrm>
              <a:custGeom>
                <a:gdLst>
                  <a:gd name="T0" fmla="*/ 13 w 26"/>
                  <a:gd name="T1" fmla="*/ 26 h 26"/>
                  <a:gd name="T2" fmla="*/ 13 w 26"/>
                  <a:gd name="T3" fmla="*/ 26 h 26"/>
                  <a:gd name="T4" fmla="*/ 8 w 26"/>
                  <a:gd name="T5" fmla="*/ 25 h 26"/>
                  <a:gd name="T6" fmla="*/ 4 w 26"/>
                  <a:gd name="T7" fmla="*/ 22 h 26"/>
                  <a:gd name="T8" fmla="*/ 1 w 26"/>
                  <a:gd name="T9" fmla="*/ 19 h 26"/>
                  <a:gd name="T10" fmla="*/ 0 w 26"/>
                  <a:gd name="T11" fmla="*/ 13 h 26"/>
                  <a:gd name="T12" fmla="*/ 1 w 26"/>
                  <a:gd name="T13" fmla="*/ 8 h 26"/>
                  <a:gd name="T14" fmla="*/ 4 w 26"/>
                  <a:gd name="T15" fmla="*/ 4 h 26"/>
                  <a:gd name="T16" fmla="*/ 8 w 26"/>
                  <a:gd name="T17" fmla="*/ 2 h 26"/>
                  <a:gd name="T18" fmla="*/ 13 w 26"/>
                  <a:gd name="T19" fmla="*/ 0 h 26"/>
                  <a:gd name="T20" fmla="*/ 18 w 26"/>
                  <a:gd name="T21" fmla="*/ 2 h 26"/>
                  <a:gd name="T22" fmla="*/ 22 w 26"/>
                  <a:gd name="T23" fmla="*/ 4 h 26"/>
                  <a:gd name="T24" fmla="*/ 25 w 26"/>
                  <a:gd name="T25" fmla="*/ 8 h 26"/>
                  <a:gd name="T26" fmla="*/ 26 w 26"/>
                  <a:gd name="T27" fmla="*/ 13 h 26"/>
                  <a:gd name="T28" fmla="*/ 25 w 26"/>
                  <a:gd name="T29" fmla="*/ 19 h 26"/>
                  <a:gd name="T30" fmla="*/ 22 w 26"/>
                  <a:gd name="T31" fmla="*/ 22 h 26"/>
                  <a:gd name="T32" fmla="*/ 18 w 26"/>
                  <a:gd name="T33" fmla="*/ 25 h 26"/>
                  <a:gd name="T34" fmla="*/ 13 w 26"/>
                  <a:gd name="T35" fmla="*/ 26 h 2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26" h="26">
                    <a:moveTo>
                      <a:pt x="13" y="26"/>
                    </a:moveTo>
                    <a:lnTo>
                      <a:pt x="13" y="26"/>
                    </a:lnTo>
                    <a:lnTo>
                      <a:pt x="8" y="25"/>
                    </a:lnTo>
                    <a:lnTo>
                      <a:pt x="4" y="22"/>
                    </a:lnTo>
                    <a:lnTo>
                      <a:pt x="1" y="19"/>
                    </a:lnTo>
                    <a:lnTo>
                      <a:pt x="0" y="13"/>
                    </a:lnTo>
                    <a:lnTo>
                      <a:pt x="1" y="8"/>
                    </a:lnTo>
                    <a:lnTo>
                      <a:pt x="4" y="4"/>
                    </a:lnTo>
                    <a:lnTo>
                      <a:pt x="8" y="2"/>
                    </a:lnTo>
                    <a:lnTo>
                      <a:pt x="13" y="0"/>
                    </a:lnTo>
                    <a:lnTo>
                      <a:pt x="18" y="2"/>
                    </a:lnTo>
                    <a:lnTo>
                      <a:pt x="22" y="4"/>
                    </a:lnTo>
                    <a:lnTo>
                      <a:pt x="25" y="8"/>
                    </a:lnTo>
                    <a:lnTo>
                      <a:pt x="26" y="13"/>
                    </a:lnTo>
                    <a:lnTo>
                      <a:pt x="25" y="19"/>
                    </a:lnTo>
                    <a:lnTo>
                      <a:pt x="22" y="22"/>
                    </a:lnTo>
                    <a:lnTo>
                      <a:pt x="18" y="25"/>
                    </a:lnTo>
                    <a:lnTo>
                      <a:pt x="13" y="26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98" name="Freeform 460"/>
              <p:cNvSpPr>
                <a:spLocks noEditPoints="1"/>
              </p:cNvSpPr>
              <p:nvPr userDrawn="1"/>
            </p:nvSpPr>
            <p:spPr bwMode="auto">
              <a:xfrm>
                <a:off x="544" y="128"/>
                <a:ext cx="41" cy="41"/>
              </a:xfrm>
              <a:custGeom>
                <a:gdLst>
                  <a:gd name="T0" fmla="*/ 60 w 123"/>
                  <a:gd name="T1" fmla="*/ 0 h 124"/>
                  <a:gd name="T2" fmla="*/ 84 w 123"/>
                  <a:gd name="T3" fmla="*/ 4 h 124"/>
                  <a:gd name="T4" fmla="*/ 105 w 123"/>
                  <a:gd name="T5" fmla="*/ 17 h 124"/>
                  <a:gd name="T6" fmla="*/ 118 w 123"/>
                  <a:gd name="T7" fmla="*/ 37 h 124"/>
                  <a:gd name="T8" fmla="*/ 123 w 123"/>
                  <a:gd name="T9" fmla="*/ 61 h 124"/>
                  <a:gd name="T10" fmla="*/ 118 w 123"/>
                  <a:gd name="T11" fmla="*/ 86 h 124"/>
                  <a:gd name="T12" fmla="*/ 105 w 123"/>
                  <a:gd name="T13" fmla="*/ 105 h 124"/>
                  <a:gd name="T14" fmla="*/ 87 w 123"/>
                  <a:gd name="T15" fmla="*/ 118 h 124"/>
                  <a:gd name="T16" fmla="*/ 63 w 123"/>
                  <a:gd name="T17" fmla="*/ 124 h 124"/>
                  <a:gd name="T18" fmla="*/ 39 w 123"/>
                  <a:gd name="T19" fmla="*/ 120 h 124"/>
                  <a:gd name="T20" fmla="*/ 18 w 123"/>
                  <a:gd name="T21" fmla="*/ 107 h 124"/>
                  <a:gd name="T22" fmla="*/ 5 w 123"/>
                  <a:gd name="T23" fmla="*/ 89 h 124"/>
                  <a:gd name="T24" fmla="*/ 0 w 123"/>
                  <a:gd name="T25" fmla="*/ 63 h 124"/>
                  <a:gd name="T26" fmla="*/ 4 w 123"/>
                  <a:gd name="T27" fmla="*/ 39 h 124"/>
                  <a:gd name="T28" fmla="*/ 17 w 123"/>
                  <a:gd name="T29" fmla="*/ 19 h 124"/>
                  <a:gd name="T30" fmla="*/ 35 w 123"/>
                  <a:gd name="T31" fmla="*/ 6 h 124"/>
                  <a:gd name="T32" fmla="*/ 60 w 123"/>
                  <a:gd name="T33" fmla="*/ 0 h 124"/>
                  <a:gd name="T34" fmla="*/ 62 w 123"/>
                  <a:gd name="T35" fmla="*/ 117 h 124"/>
                  <a:gd name="T36" fmla="*/ 79 w 123"/>
                  <a:gd name="T37" fmla="*/ 112 h 124"/>
                  <a:gd name="T38" fmla="*/ 91 w 123"/>
                  <a:gd name="T39" fmla="*/ 99 h 124"/>
                  <a:gd name="T40" fmla="*/ 97 w 123"/>
                  <a:gd name="T41" fmla="*/ 82 h 124"/>
                  <a:gd name="T42" fmla="*/ 98 w 123"/>
                  <a:gd name="T43" fmla="*/ 64 h 124"/>
                  <a:gd name="T44" fmla="*/ 97 w 123"/>
                  <a:gd name="T45" fmla="*/ 46 h 124"/>
                  <a:gd name="T46" fmla="*/ 89 w 123"/>
                  <a:gd name="T47" fmla="*/ 28 h 124"/>
                  <a:gd name="T48" fmla="*/ 78 w 123"/>
                  <a:gd name="T49" fmla="*/ 13 h 124"/>
                  <a:gd name="T50" fmla="*/ 65 w 123"/>
                  <a:gd name="T51" fmla="*/ 8 h 124"/>
                  <a:gd name="T52" fmla="*/ 50 w 123"/>
                  <a:gd name="T53" fmla="*/ 8 h 124"/>
                  <a:gd name="T54" fmla="*/ 37 w 123"/>
                  <a:gd name="T55" fmla="*/ 19 h 124"/>
                  <a:gd name="T56" fmla="*/ 28 w 123"/>
                  <a:gd name="T57" fmla="*/ 34 h 124"/>
                  <a:gd name="T58" fmla="*/ 25 w 123"/>
                  <a:gd name="T59" fmla="*/ 51 h 124"/>
                  <a:gd name="T60" fmla="*/ 25 w 123"/>
                  <a:gd name="T61" fmla="*/ 69 h 124"/>
                  <a:gd name="T62" fmla="*/ 28 w 123"/>
                  <a:gd name="T63" fmla="*/ 87 h 124"/>
                  <a:gd name="T64" fmla="*/ 39 w 123"/>
                  <a:gd name="T65" fmla="*/ 104 h 124"/>
                  <a:gd name="T66" fmla="*/ 53 w 123"/>
                  <a:gd name="T67" fmla="*/ 116 h 124"/>
                  <a:gd name="T68" fmla="*/ 62 w 123"/>
                  <a:gd name="T69" fmla="*/ 117 h 12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</a:cxnLst>
                <a:rect l="0" t="0" r="r" b="b"/>
                <a:pathLst>
                  <a:path w="123" h="124">
                    <a:moveTo>
                      <a:pt x="60" y="0"/>
                    </a:moveTo>
                    <a:lnTo>
                      <a:pt x="60" y="0"/>
                    </a:lnTo>
                    <a:lnTo>
                      <a:pt x="72" y="2"/>
                    </a:lnTo>
                    <a:lnTo>
                      <a:pt x="84" y="4"/>
                    </a:lnTo>
                    <a:lnTo>
                      <a:pt x="96" y="11"/>
                    </a:lnTo>
                    <a:lnTo>
                      <a:pt x="105" y="17"/>
                    </a:lnTo>
                    <a:lnTo>
                      <a:pt x="113" y="26"/>
                    </a:lnTo>
                    <a:lnTo>
                      <a:pt x="118" y="37"/>
                    </a:lnTo>
                    <a:lnTo>
                      <a:pt x="122" y="48"/>
                    </a:lnTo>
                    <a:lnTo>
                      <a:pt x="123" y="61"/>
                    </a:lnTo>
                    <a:lnTo>
                      <a:pt x="122" y="74"/>
                    </a:lnTo>
                    <a:lnTo>
                      <a:pt x="118" y="86"/>
                    </a:lnTo>
                    <a:lnTo>
                      <a:pt x="113" y="96"/>
                    </a:lnTo>
                    <a:lnTo>
                      <a:pt x="105" y="105"/>
                    </a:lnTo>
                    <a:lnTo>
                      <a:pt x="97" y="113"/>
                    </a:lnTo>
                    <a:lnTo>
                      <a:pt x="87" y="118"/>
                    </a:lnTo>
                    <a:lnTo>
                      <a:pt x="75" y="122"/>
                    </a:lnTo>
                    <a:lnTo>
                      <a:pt x="63" y="124"/>
                    </a:lnTo>
                    <a:lnTo>
                      <a:pt x="50" y="122"/>
                    </a:lnTo>
                    <a:lnTo>
                      <a:pt x="39" y="120"/>
                    </a:lnTo>
                    <a:lnTo>
                      <a:pt x="27" y="114"/>
                    </a:lnTo>
                    <a:lnTo>
                      <a:pt x="18" y="107"/>
                    </a:lnTo>
                    <a:lnTo>
                      <a:pt x="10" y="99"/>
                    </a:lnTo>
                    <a:lnTo>
                      <a:pt x="5" y="89"/>
                    </a:lnTo>
                    <a:lnTo>
                      <a:pt x="1" y="76"/>
                    </a:lnTo>
                    <a:lnTo>
                      <a:pt x="0" y="63"/>
                    </a:lnTo>
                    <a:lnTo>
                      <a:pt x="1" y="51"/>
                    </a:lnTo>
                    <a:lnTo>
                      <a:pt x="4" y="39"/>
                    </a:lnTo>
                    <a:lnTo>
                      <a:pt x="9" y="29"/>
                    </a:lnTo>
                    <a:lnTo>
                      <a:pt x="17" y="19"/>
                    </a:lnTo>
                    <a:lnTo>
                      <a:pt x="26" y="11"/>
                    </a:lnTo>
                    <a:lnTo>
                      <a:pt x="35" y="6"/>
                    </a:lnTo>
                    <a:lnTo>
                      <a:pt x="47" y="2"/>
                    </a:lnTo>
                    <a:lnTo>
                      <a:pt x="60" y="0"/>
                    </a:lnTo>
                    <a:close/>
                    <a:moveTo>
                      <a:pt x="62" y="117"/>
                    </a:moveTo>
                    <a:lnTo>
                      <a:pt x="62" y="117"/>
                    </a:lnTo>
                    <a:lnTo>
                      <a:pt x="71" y="116"/>
                    </a:lnTo>
                    <a:lnTo>
                      <a:pt x="79" y="112"/>
                    </a:lnTo>
                    <a:lnTo>
                      <a:pt x="85" y="107"/>
                    </a:lnTo>
                    <a:lnTo>
                      <a:pt x="91" y="99"/>
                    </a:lnTo>
                    <a:lnTo>
                      <a:pt x="95" y="91"/>
                    </a:lnTo>
                    <a:lnTo>
                      <a:pt x="97" y="82"/>
                    </a:lnTo>
                    <a:lnTo>
                      <a:pt x="98" y="73"/>
                    </a:lnTo>
                    <a:lnTo>
                      <a:pt x="98" y="64"/>
                    </a:lnTo>
                    <a:lnTo>
                      <a:pt x="98" y="56"/>
                    </a:lnTo>
                    <a:lnTo>
                      <a:pt x="97" y="46"/>
                    </a:lnTo>
                    <a:lnTo>
                      <a:pt x="93" y="37"/>
                    </a:lnTo>
                    <a:lnTo>
                      <a:pt x="89" y="28"/>
                    </a:lnTo>
                    <a:lnTo>
                      <a:pt x="84" y="20"/>
                    </a:lnTo>
                    <a:lnTo>
                      <a:pt x="78" y="13"/>
                    </a:lnTo>
                    <a:lnTo>
                      <a:pt x="70" y="10"/>
                    </a:lnTo>
                    <a:lnTo>
                      <a:pt x="65" y="8"/>
                    </a:lnTo>
                    <a:lnTo>
                      <a:pt x="60" y="7"/>
                    </a:lnTo>
                    <a:lnTo>
                      <a:pt x="50" y="8"/>
                    </a:lnTo>
                    <a:lnTo>
                      <a:pt x="43" y="12"/>
                    </a:lnTo>
                    <a:lnTo>
                      <a:pt x="37" y="19"/>
                    </a:lnTo>
                    <a:lnTo>
                      <a:pt x="32" y="25"/>
                    </a:lnTo>
                    <a:lnTo>
                      <a:pt x="28" y="34"/>
                    </a:lnTo>
                    <a:lnTo>
                      <a:pt x="26" y="42"/>
                    </a:lnTo>
                    <a:lnTo>
                      <a:pt x="25" y="51"/>
                    </a:lnTo>
                    <a:lnTo>
                      <a:pt x="23" y="60"/>
                    </a:lnTo>
                    <a:lnTo>
                      <a:pt x="25" y="69"/>
                    </a:lnTo>
                    <a:lnTo>
                      <a:pt x="26" y="78"/>
                    </a:lnTo>
                    <a:lnTo>
                      <a:pt x="28" y="87"/>
                    </a:lnTo>
                    <a:lnTo>
                      <a:pt x="32" y="96"/>
                    </a:lnTo>
                    <a:lnTo>
                      <a:pt x="39" y="104"/>
                    </a:lnTo>
                    <a:lnTo>
                      <a:pt x="45" y="111"/>
                    </a:lnTo>
                    <a:lnTo>
                      <a:pt x="53" y="116"/>
                    </a:lnTo>
                    <a:lnTo>
                      <a:pt x="58" y="117"/>
                    </a:lnTo>
                    <a:lnTo>
                      <a:pt x="62" y="117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99" name="Freeform 461"/>
              <p:cNvSpPr/>
              <p:nvPr userDrawn="1"/>
            </p:nvSpPr>
            <p:spPr bwMode="auto">
              <a:xfrm>
                <a:off x="544" y="128"/>
                <a:ext cx="41" cy="41"/>
              </a:xfrm>
              <a:custGeom>
                <a:gdLst>
                  <a:gd name="T0" fmla="*/ 60 w 123"/>
                  <a:gd name="T1" fmla="*/ 0 h 124"/>
                  <a:gd name="T2" fmla="*/ 60 w 123"/>
                  <a:gd name="T3" fmla="*/ 0 h 124"/>
                  <a:gd name="T4" fmla="*/ 72 w 123"/>
                  <a:gd name="T5" fmla="*/ 2 h 124"/>
                  <a:gd name="T6" fmla="*/ 84 w 123"/>
                  <a:gd name="T7" fmla="*/ 4 h 124"/>
                  <a:gd name="T8" fmla="*/ 96 w 123"/>
                  <a:gd name="T9" fmla="*/ 11 h 124"/>
                  <a:gd name="T10" fmla="*/ 105 w 123"/>
                  <a:gd name="T11" fmla="*/ 17 h 124"/>
                  <a:gd name="T12" fmla="*/ 113 w 123"/>
                  <a:gd name="T13" fmla="*/ 26 h 124"/>
                  <a:gd name="T14" fmla="*/ 118 w 123"/>
                  <a:gd name="T15" fmla="*/ 37 h 124"/>
                  <a:gd name="T16" fmla="*/ 122 w 123"/>
                  <a:gd name="T17" fmla="*/ 48 h 124"/>
                  <a:gd name="T18" fmla="*/ 123 w 123"/>
                  <a:gd name="T19" fmla="*/ 61 h 124"/>
                  <a:gd name="T20" fmla="*/ 122 w 123"/>
                  <a:gd name="T21" fmla="*/ 74 h 124"/>
                  <a:gd name="T22" fmla="*/ 118 w 123"/>
                  <a:gd name="T23" fmla="*/ 86 h 124"/>
                  <a:gd name="T24" fmla="*/ 113 w 123"/>
                  <a:gd name="T25" fmla="*/ 96 h 124"/>
                  <a:gd name="T26" fmla="*/ 105 w 123"/>
                  <a:gd name="T27" fmla="*/ 105 h 124"/>
                  <a:gd name="T28" fmla="*/ 97 w 123"/>
                  <a:gd name="T29" fmla="*/ 113 h 124"/>
                  <a:gd name="T30" fmla="*/ 87 w 123"/>
                  <a:gd name="T31" fmla="*/ 118 h 124"/>
                  <a:gd name="T32" fmla="*/ 75 w 123"/>
                  <a:gd name="T33" fmla="*/ 122 h 124"/>
                  <a:gd name="T34" fmla="*/ 63 w 123"/>
                  <a:gd name="T35" fmla="*/ 124 h 124"/>
                  <a:gd name="T36" fmla="*/ 50 w 123"/>
                  <a:gd name="T37" fmla="*/ 122 h 124"/>
                  <a:gd name="T38" fmla="*/ 39 w 123"/>
                  <a:gd name="T39" fmla="*/ 120 h 124"/>
                  <a:gd name="T40" fmla="*/ 27 w 123"/>
                  <a:gd name="T41" fmla="*/ 114 h 124"/>
                  <a:gd name="T42" fmla="*/ 18 w 123"/>
                  <a:gd name="T43" fmla="*/ 107 h 124"/>
                  <a:gd name="T44" fmla="*/ 10 w 123"/>
                  <a:gd name="T45" fmla="*/ 99 h 124"/>
                  <a:gd name="T46" fmla="*/ 5 w 123"/>
                  <a:gd name="T47" fmla="*/ 89 h 124"/>
                  <a:gd name="T48" fmla="*/ 1 w 123"/>
                  <a:gd name="T49" fmla="*/ 76 h 124"/>
                  <a:gd name="T50" fmla="*/ 0 w 123"/>
                  <a:gd name="T51" fmla="*/ 63 h 124"/>
                  <a:gd name="T52" fmla="*/ 1 w 123"/>
                  <a:gd name="T53" fmla="*/ 51 h 124"/>
                  <a:gd name="T54" fmla="*/ 4 w 123"/>
                  <a:gd name="T55" fmla="*/ 39 h 124"/>
                  <a:gd name="T56" fmla="*/ 9 w 123"/>
                  <a:gd name="T57" fmla="*/ 29 h 124"/>
                  <a:gd name="T58" fmla="*/ 17 w 123"/>
                  <a:gd name="T59" fmla="*/ 19 h 124"/>
                  <a:gd name="T60" fmla="*/ 26 w 123"/>
                  <a:gd name="T61" fmla="*/ 11 h 124"/>
                  <a:gd name="T62" fmla="*/ 35 w 123"/>
                  <a:gd name="T63" fmla="*/ 6 h 124"/>
                  <a:gd name="T64" fmla="*/ 47 w 123"/>
                  <a:gd name="T65" fmla="*/ 2 h 124"/>
                  <a:gd name="T66" fmla="*/ 60 w 123"/>
                  <a:gd name="T67" fmla="*/ 0 h 12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</a:cxnLst>
                <a:rect l="0" t="0" r="r" b="b"/>
                <a:pathLst>
                  <a:path w="123" h="124">
                    <a:moveTo>
                      <a:pt x="60" y="0"/>
                    </a:moveTo>
                    <a:lnTo>
                      <a:pt x="60" y="0"/>
                    </a:lnTo>
                    <a:lnTo>
                      <a:pt x="72" y="2"/>
                    </a:lnTo>
                    <a:lnTo>
                      <a:pt x="84" y="4"/>
                    </a:lnTo>
                    <a:lnTo>
                      <a:pt x="96" y="11"/>
                    </a:lnTo>
                    <a:lnTo>
                      <a:pt x="105" y="17"/>
                    </a:lnTo>
                    <a:lnTo>
                      <a:pt x="113" y="26"/>
                    </a:lnTo>
                    <a:lnTo>
                      <a:pt x="118" y="37"/>
                    </a:lnTo>
                    <a:lnTo>
                      <a:pt x="122" y="48"/>
                    </a:lnTo>
                    <a:lnTo>
                      <a:pt x="123" y="61"/>
                    </a:lnTo>
                    <a:lnTo>
                      <a:pt x="122" y="74"/>
                    </a:lnTo>
                    <a:lnTo>
                      <a:pt x="118" y="86"/>
                    </a:lnTo>
                    <a:lnTo>
                      <a:pt x="113" y="96"/>
                    </a:lnTo>
                    <a:lnTo>
                      <a:pt x="105" y="105"/>
                    </a:lnTo>
                    <a:lnTo>
                      <a:pt x="97" y="113"/>
                    </a:lnTo>
                    <a:lnTo>
                      <a:pt x="87" y="118"/>
                    </a:lnTo>
                    <a:lnTo>
                      <a:pt x="75" y="122"/>
                    </a:lnTo>
                    <a:lnTo>
                      <a:pt x="63" y="124"/>
                    </a:lnTo>
                    <a:lnTo>
                      <a:pt x="50" y="122"/>
                    </a:lnTo>
                    <a:lnTo>
                      <a:pt x="39" y="120"/>
                    </a:lnTo>
                    <a:lnTo>
                      <a:pt x="27" y="114"/>
                    </a:lnTo>
                    <a:lnTo>
                      <a:pt x="18" y="107"/>
                    </a:lnTo>
                    <a:lnTo>
                      <a:pt x="10" y="99"/>
                    </a:lnTo>
                    <a:lnTo>
                      <a:pt x="5" y="89"/>
                    </a:lnTo>
                    <a:lnTo>
                      <a:pt x="1" y="76"/>
                    </a:lnTo>
                    <a:lnTo>
                      <a:pt x="0" y="63"/>
                    </a:lnTo>
                    <a:lnTo>
                      <a:pt x="1" y="51"/>
                    </a:lnTo>
                    <a:lnTo>
                      <a:pt x="4" y="39"/>
                    </a:lnTo>
                    <a:lnTo>
                      <a:pt x="9" y="29"/>
                    </a:lnTo>
                    <a:lnTo>
                      <a:pt x="17" y="19"/>
                    </a:lnTo>
                    <a:lnTo>
                      <a:pt x="26" y="11"/>
                    </a:lnTo>
                    <a:lnTo>
                      <a:pt x="35" y="6"/>
                    </a:lnTo>
                    <a:lnTo>
                      <a:pt x="47" y="2"/>
                    </a:lnTo>
                    <a:lnTo>
                      <a:pt x="60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500" name="Freeform 462"/>
              <p:cNvSpPr/>
              <p:nvPr userDrawn="1"/>
            </p:nvSpPr>
            <p:spPr bwMode="auto">
              <a:xfrm>
                <a:off x="551" y="130"/>
                <a:ext cx="25" cy="37"/>
              </a:xfrm>
              <a:custGeom>
                <a:gdLst>
                  <a:gd name="T0" fmla="*/ 39 w 75"/>
                  <a:gd name="T1" fmla="*/ 110 h 110"/>
                  <a:gd name="T2" fmla="*/ 39 w 75"/>
                  <a:gd name="T3" fmla="*/ 110 h 110"/>
                  <a:gd name="T4" fmla="*/ 48 w 75"/>
                  <a:gd name="T5" fmla="*/ 109 h 110"/>
                  <a:gd name="T6" fmla="*/ 56 w 75"/>
                  <a:gd name="T7" fmla="*/ 105 h 110"/>
                  <a:gd name="T8" fmla="*/ 62 w 75"/>
                  <a:gd name="T9" fmla="*/ 100 h 110"/>
                  <a:gd name="T10" fmla="*/ 68 w 75"/>
                  <a:gd name="T11" fmla="*/ 92 h 110"/>
                  <a:gd name="T12" fmla="*/ 72 w 75"/>
                  <a:gd name="T13" fmla="*/ 84 h 110"/>
                  <a:gd name="T14" fmla="*/ 74 w 75"/>
                  <a:gd name="T15" fmla="*/ 75 h 110"/>
                  <a:gd name="T16" fmla="*/ 75 w 75"/>
                  <a:gd name="T17" fmla="*/ 66 h 110"/>
                  <a:gd name="T18" fmla="*/ 75 w 75"/>
                  <a:gd name="T19" fmla="*/ 57 h 110"/>
                  <a:gd name="T20" fmla="*/ 75 w 75"/>
                  <a:gd name="T21" fmla="*/ 49 h 110"/>
                  <a:gd name="T22" fmla="*/ 74 w 75"/>
                  <a:gd name="T23" fmla="*/ 39 h 110"/>
                  <a:gd name="T24" fmla="*/ 70 w 75"/>
                  <a:gd name="T25" fmla="*/ 30 h 110"/>
                  <a:gd name="T26" fmla="*/ 66 w 75"/>
                  <a:gd name="T27" fmla="*/ 21 h 110"/>
                  <a:gd name="T28" fmla="*/ 61 w 75"/>
                  <a:gd name="T29" fmla="*/ 13 h 110"/>
                  <a:gd name="T30" fmla="*/ 55 w 75"/>
                  <a:gd name="T31" fmla="*/ 6 h 110"/>
                  <a:gd name="T32" fmla="*/ 47 w 75"/>
                  <a:gd name="T33" fmla="*/ 3 h 110"/>
                  <a:gd name="T34" fmla="*/ 42 w 75"/>
                  <a:gd name="T35" fmla="*/ 1 h 110"/>
                  <a:gd name="T36" fmla="*/ 37 w 75"/>
                  <a:gd name="T37" fmla="*/ 0 h 110"/>
                  <a:gd name="T38" fmla="*/ 27 w 75"/>
                  <a:gd name="T39" fmla="*/ 1 h 110"/>
                  <a:gd name="T40" fmla="*/ 20 w 75"/>
                  <a:gd name="T41" fmla="*/ 5 h 110"/>
                  <a:gd name="T42" fmla="*/ 14 w 75"/>
                  <a:gd name="T43" fmla="*/ 12 h 110"/>
                  <a:gd name="T44" fmla="*/ 9 w 75"/>
                  <a:gd name="T45" fmla="*/ 18 h 110"/>
                  <a:gd name="T46" fmla="*/ 5 w 75"/>
                  <a:gd name="T47" fmla="*/ 27 h 110"/>
                  <a:gd name="T48" fmla="*/ 3 w 75"/>
                  <a:gd name="T49" fmla="*/ 35 h 110"/>
                  <a:gd name="T50" fmla="*/ 2 w 75"/>
                  <a:gd name="T51" fmla="*/ 44 h 110"/>
                  <a:gd name="T52" fmla="*/ 0 w 75"/>
                  <a:gd name="T53" fmla="*/ 53 h 110"/>
                  <a:gd name="T54" fmla="*/ 2 w 75"/>
                  <a:gd name="T55" fmla="*/ 62 h 110"/>
                  <a:gd name="T56" fmla="*/ 3 w 75"/>
                  <a:gd name="T57" fmla="*/ 71 h 110"/>
                  <a:gd name="T58" fmla="*/ 5 w 75"/>
                  <a:gd name="T59" fmla="*/ 80 h 110"/>
                  <a:gd name="T60" fmla="*/ 9 w 75"/>
                  <a:gd name="T61" fmla="*/ 89 h 110"/>
                  <a:gd name="T62" fmla="*/ 16 w 75"/>
                  <a:gd name="T63" fmla="*/ 97 h 110"/>
                  <a:gd name="T64" fmla="*/ 22 w 75"/>
                  <a:gd name="T65" fmla="*/ 104 h 110"/>
                  <a:gd name="T66" fmla="*/ 30 w 75"/>
                  <a:gd name="T67" fmla="*/ 109 h 110"/>
                  <a:gd name="T68" fmla="*/ 35 w 75"/>
                  <a:gd name="T69" fmla="*/ 110 h 110"/>
                  <a:gd name="T70" fmla="*/ 39 w 75"/>
                  <a:gd name="T71" fmla="*/ 110 h 11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75" h="110">
                    <a:moveTo>
                      <a:pt x="39" y="110"/>
                    </a:moveTo>
                    <a:lnTo>
                      <a:pt x="39" y="110"/>
                    </a:lnTo>
                    <a:lnTo>
                      <a:pt x="48" y="109"/>
                    </a:lnTo>
                    <a:lnTo>
                      <a:pt x="56" y="105"/>
                    </a:lnTo>
                    <a:lnTo>
                      <a:pt x="62" y="100"/>
                    </a:lnTo>
                    <a:lnTo>
                      <a:pt x="68" y="92"/>
                    </a:lnTo>
                    <a:lnTo>
                      <a:pt x="72" y="84"/>
                    </a:lnTo>
                    <a:lnTo>
                      <a:pt x="74" y="75"/>
                    </a:lnTo>
                    <a:lnTo>
                      <a:pt x="75" y="66"/>
                    </a:lnTo>
                    <a:lnTo>
                      <a:pt x="75" y="57"/>
                    </a:lnTo>
                    <a:lnTo>
                      <a:pt x="75" y="49"/>
                    </a:lnTo>
                    <a:lnTo>
                      <a:pt x="74" y="39"/>
                    </a:lnTo>
                    <a:lnTo>
                      <a:pt x="70" y="30"/>
                    </a:lnTo>
                    <a:lnTo>
                      <a:pt x="66" y="21"/>
                    </a:lnTo>
                    <a:lnTo>
                      <a:pt x="61" y="13"/>
                    </a:lnTo>
                    <a:lnTo>
                      <a:pt x="55" y="6"/>
                    </a:lnTo>
                    <a:lnTo>
                      <a:pt x="47" y="3"/>
                    </a:lnTo>
                    <a:lnTo>
                      <a:pt x="42" y="1"/>
                    </a:lnTo>
                    <a:lnTo>
                      <a:pt x="37" y="0"/>
                    </a:lnTo>
                    <a:lnTo>
                      <a:pt x="27" y="1"/>
                    </a:lnTo>
                    <a:lnTo>
                      <a:pt x="20" y="5"/>
                    </a:lnTo>
                    <a:lnTo>
                      <a:pt x="14" y="12"/>
                    </a:lnTo>
                    <a:lnTo>
                      <a:pt x="9" y="18"/>
                    </a:lnTo>
                    <a:lnTo>
                      <a:pt x="5" y="27"/>
                    </a:lnTo>
                    <a:lnTo>
                      <a:pt x="3" y="35"/>
                    </a:lnTo>
                    <a:lnTo>
                      <a:pt x="2" y="44"/>
                    </a:lnTo>
                    <a:lnTo>
                      <a:pt x="0" y="53"/>
                    </a:lnTo>
                    <a:lnTo>
                      <a:pt x="2" y="62"/>
                    </a:lnTo>
                    <a:lnTo>
                      <a:pt x="3" y="71"/>
                    </a:lnTo>
                    <a:lnTo>
                      <a:pt x="5" y="80"/>
                    </a:lnTo>
                    <a:lnTo>
                      <a:pt x="9" y="89"/>
                    </a:lnTo>
                    <a:lnTo>
                      <a:pt x="16" y="97"/>
                    </a:lnTo>
                    <a:lnTo>
                      <a:pt x="22" y="104"/>
                    </a:lnTo>
                    <a:lnTo>
                      <a:pt x="30" y="109"/>
                    </a:lnTo>
                    <a:lnTo>
                      <a:pt x="35" y="110"/>
                    </a:lnTo>
                    <a:lnTo>
                      <a:pt x="39" y="11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501" name="Freeform 463"/>
              <p:cNvSpPr/>
              <p:nvPr userDrawn="1"/>
            </p:nvSpPr>
            <p:spPr bwMode="auto">
              <a:xfrm>
                <a:off x="592" y="128"/>
                <a:ext cx="44" cy="40"/>
              </a:xfrm>
              <a:custGeom>
                <a:gdLst>
                  <a:gd name="T0" fmla="*/ 17 w 131"/>
                  <a:gd name="T1" fmla="*/ 35 h 120"/>
                  <a:gd name="T2" fmla="*/ 15 w 131"/>
                  <a:gd name="T3" fmla="*/ 25 h 120"/>
                  <a:gd name="T4" fmla="*/ 2 w 131"/>
                  <a:gd name="T5" fmla="*/ 19 h 120"/>
                  <a:gd name="T6" fmla="*/ 19 w 131"/>
                  <a:gd name="T7" fmla="*/ 8 h 120"/>
                  <a:gd name="T8" fmla="*/ 38 w 131"/>
                  <a:gd name="T9" fmla="*/ 2 h 120"/>
                  <a:gd name="T10" fmla="*/ 38 w 131"/>
                  <a:gd name="T11" fmla="*/ 20 h 120"/>
                  <a:gd name="T12" fmla="*/ 60 w 131"/>
                  <a:gd name="T13" fmla="*/ 7 h 120"/>
                  <a:gd name="T14" fmla="*/ 77 w 131"/>
                  <a:gd name="T15" fmla="*/ 0 h 120"/>
                  <a:gd name="T16" fmla="*/ 91 w 131"/>
                  <a:gd name="T17" fmla="*/ 2 h 120"/>
                  <a:gd name="T18" fmla="*/ 103 w 131"/>
                  <a:gd name="T19" fmla="*/ 7 h 120"/>
                  <a:gd name="T20" fmla="*/ 111 w 131"/>
                  <a:gd name="T21" fmla="*/ 17 h 120"/>
                  <a:gd name="T22" fmla="*/ 113 w 131"/>
                  <a:gd name="T23" fmla="*/ 30 h 120"/>
                  <a:gd name="T24" fmla="*/ 113 w 131"/>
                  <a:gd name="T25" fmla="*/ 104 h 120"/>
                  <a:gd name="T26" fmla="*/ 117 w 131"/>
                  <a:gd name="T27" fmla="*/ 112 h 120"/>
                  <a:gd name="T28" fmla="*/ 126 w 131"/>
                  <a:gd name="T29" fmla="*/ 113 h 120"/>
                  <a:gd name="T30" fmla="*/ 131 w 131"/>
                  <a:gd name="T31" fmla="*/ 120 h 120"/>
                  <a:gd name="T32" fmla="*/ 76 w 131"/>
                  <a:gd name="T33" fmla="*/ 120 h 120"/>
                  <a:gd name="T34" fmla="*/ 81 w 131"/>
                  <a:gd name="T35" fmla="*/ 113 h 120"/>
                  <a:gd name="T36" fmla="*/ 89 w 131"/>
                  <a:gd name="T37" fmla="*/ 112 h 120"/>
                  <a:gd name="T38" fmla="*/ 92 w 131"/>
                  <a:gd name="T39" fmla="*/ 104 h 120"/>
                  <a:gd name="T40" fmla="*/ 92 w 131"/>
                  <a:gd name="T41" fmla="*/ 32 h 120"/>
                  <a:gd name="T42" fmla="*/ 89 w 131"/>
                  <a:gd name="T43" fmla="*/ 24 h 120"/>
                  <a:gd name="T44" fmla="*/ 83 w 131"/>
                  <a:gd name="T45" fmla="*/ 17 h 120"/>
                  <a:gd name="T46" fmla="*/ 69 w 131"/>
                  <a:gd name="T47" fmla="*/ 15 h 120"/>
                  <a:gd name="T48" fmla="*/ 54 w 131"/>
                  <a:gd name="T49" fmla="*/ 19 h 120"/>
                  <a:gd name="T50" fmla="*/ 38 w 131"/>
                  <a:gd name="T51" fmla="*/ 104 h 120"/>
                  <a:gd name="T52" fmla="*/ 42 w 131"/>
                  <a:gd name="T53" fmla="*/ 112 h 120"/>
                  <a:gd name="T54" fmla="*/ 51 w 131"/>
                  <a:gd name="T55" fmla="*/ 113 h 120"/>
                  <a:gd name="T56" fmla="*/ 56 w 131"/>
                  <a:gd name="T57" fmla="*/ 120 h 120"/>
                  <a:gd name="T58" fmla="*/ 0 w 131"/>
                  <a:gd name="T59" fmla="*/ 120 h 120"/>
                  <a:gd name="T60" fmla="*/ 6 w 131"/>
                  <a:gd name="T61" fmla="*/ 113 h 120"/>
                  <a:gd name="T62" fmla="*/ 13 w 131"/>
                  <a:gd name="T63" fmla="*/ 112 h 120"/>
                  <a:gd name="T64" fmla="*/ 17 w 131"/>
                  <a:gd name="T65" fmla="*/ 104 h 12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131" h="120">
                    <a:moveTo>
                      <a:pt x="17" y="35"/>
                    </a:moveTo>
                    <a:lnTo>
                      <a:pt x="17" y="35"/>
                    </a:lnTo>
                    <a:lnTo>
                      <a:pt x="17" y="29"/>
                    </a:lnTo>
                    <a:lnTo>
                      <a:pt x="15" y="25"/>
                    </a:lnTo>
                    <a:lnTo>
                      <a:pt x="9" y="21"/>
                    </a:lnTo>
                    <a:lnTo>
                      <a:pt x="2" y="19"/>
                    </a:lnTo>
                    <a:lnTo>
                      <a:pt x="2" y="13"/>
                    </a:lnTo>
                    <a:lnTo>
                      <a:pt x="19" y="8"/>
                    </a:lnTo>
                    <a:lnTo>
                      <a:pt x="37" y="0"/>
                    </a:lnTo>
                    <a:lnTo>
                      <a:pt x="38" y="2"/>
                    </a:lnTo>
                    <a:lnTo>
                      <a:pt x="38" y="3"/>
                    </a:lnTo>
                    <a:lnTo>
                      <a:pt x="38" y="20"/>
                    </a:lnTo>
                    <a:lnTo>
                      <a:pt x="50" y="12"/>
                    </a:lnTo>
                    <a:lnTo>
                      <a:pt x="60" y="7"/>
                    </a:lnTo>
                    <a:lnTo>
                      <a:pt x="72" y="2"/>
                    </a:lnTo>
                    <a:lnTo>
                      <a:pt x="77" y="0"/>
                    </a:lnTo>
                    <a:lnTo>
                      <a:pt x="83" y="0"/>
                    </a:lnTo>
                    <a:lnTo>
                      <a:pt x="91" y="2"/>
                    </a:lnTo>
                    <a:lnTo>
                      <a:pt x="98" y="3"/>
                    </a:lnTo>
                    <a:lnTo>
                      <a:pt x="103" y="7"/>
                    </a:lnTo>
                    <a:lnTo>
                      <a:pt x="107" y="11"/>
                    </a:lnTo>
                    <a:lnTo>
                      <a:pt x="111" y="17"/>
                    </a:lnTo>
                    <a:lnTo>
                      <a:pt x="112" y="22"/>
                    </a:lnTo>
                    <a:lnTo>
                      <a:pt x="113" y="30"/>
                    </a:lnTo>
                    <a:lnTo>
                      <a:pt x="113" y="37"/>
                    </a:lnTo>
                    <a:lnTo>
                      <a:pt x="113" y="104"/>
                    </a:lnTo>
                    <a:lnTo>
                      <a:pt x="114" y="109"/>
                    </a:lnTo>
                    <a:lnTo>
                      <a:pt x="117" y="112"/>
                    </a:lnTo>
                    <a:lnTo>
                      <a:pt x="121" y="113"/>
                    </a:lnTo>
                    <a:lnTo>
                      <a:pt x="126" y="113"/>
                    </a:lnTo>
                    <a:lnTo>
                      <a:pt x="131" y="113"/>
                    </a:lnTo>
                    <a:lnTo>
                      <a:pt x="131" y="120"/>
                    </a:lnTo>
                    <a:lnTo>
                      <a:pt x="104" y="120"/>
                    </a:lnTo>
                    <a:lnTo>
                      <a:pt x="76" y="120"/>
                    </a:lnTo>
                    <a:lnTo>
                      <a:pt x="76" y="113"/>
                    </a:lnTo>
                    <a:lnTo>
                      <a:pt x="81" y="113"/>
                    </a:lnTo>
                    <a:lnTo>
                      <a:pt x="85" y="113"/>
                    </a:lnTo>
                    <a:lnTo>
                      <a:pt x="89" y="112"/>
                    </a:lnTo>
                    <a:lnTo>
                      <a:pt x="91" y="109"/>
                    </a:lnTo>
                    <a:lnTo>
                      <a:pt x="92" y="104"/>
                    </a:lnTo>
                    <a:lnTo>
                      <a:pt x="92" y="37"/>
                    </a:lnTo>
                    <a:lnTo>
                      <a:pt x="92" y="32"/>
                    </a:lnTo>
                    <a:lnTo>
                      <a:pt x="91" y="28"/>
                    </a:lnTo>
                    <a:lnTo>
                      <a:pt x="89" y="24"/>
                    </a:lnTo>
                    <a:lnTo>
                      <a:pt x="86" y="20"/>
                    </a:lnTo>
                    <a:lnTo>
                      <a:pt x="83" y="17"/>
                    </a:lnTo>
                    <a:lnTo>
                      <a:pt x="78" y="16"/>
                    </a:lnTo>
                    <a:lnTo>
                      <a:pt x="69" y="15"/>
                    </a:lnTo>
                    <a:lnTo>
                      <a:pt x="61" y="16"/>
                    </a:lnTo>
                    <a:lnTo>
                      <a:pt x="54" y="19"/>
                    </a:lnTo>
                    <a:lnTo>
                      <a:pt x="38" y="28"/>
                    </a:lnTo>
                    <a:lnTo>
                      <a:pt x="38" y="104"/>
                    </a:lnTo>
                    <a:lnTo>
                      <a:pt x="39" y="109"/>
                    </a:lnTo>
                    <a:lnTo>
                      <a:pt x="42" y="112"/>
                    </a:lnTo>
                    <a:lnTo>
                      <a:pt x="46" y="113"/>
                    </a:lnTo>
                    <a:lnTo>
                      <a:pt x="51" y="113"/>
                    </a:lnTo>
                    <a:lnTo>
                      <a:pt x="56" y="113"/>
                    </a:lnTo>
                    <a:lnTo>
                      <a:pt x="56" y="120"/>
                    </a:lnTo>
                    <a:lnTo>
                      <a:pt x="29" y="120"/>
                    </a:lnTo>
                    <a:lnTo>
                      <a:pt x="0" y="120"/>
                    </a:lnTo>
                    <a:lnTo>
                      <a:pt x="0" y="113"/>
                    </a:lnTo>
                    <a:lnTo>
                      <a:pt x="6" y="113"/>
                    </a:lnTo>
                    <a:lnTo>
                      <a:pt x="9" y="113"/>
                    </a:lnTo>
                    <a:lnTo>
                      <a:pt x="13" y="112"/>
                    </a:lnTo>
                    <a:lnTo>
                      <a:pt x="16" y="109"/>
                    </a:lnTo>
                    <a:lnTo>
                      <a:pt x="17" y="104"/>
                    </a:lnTo>
                    <a:lnTo>
                      <a:pt x="17" y="35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502" name="Freeform 464"/>
              <p:cNvSpPr>
                <a:spLocks noEditPoints="1"/>
              </p:cNvSpPr>
              <p:nvPr userDrawn="1"/>
            </p:nvSpPr>
            <p:spPr bwMode="auto">
              <a:xfrm>
                <a:off x="642" y="128"/>
                <a:ext cx="37" cy="41"/>
              </a:xfrm>
              <a:custGeom>
                <a:gdLst>
                  <a:gd name="T0" fmla="*/ 112 w 112"/>
                  <a:gd name="T1" fmla="*/ 109 h 124"/>
                  <a:gd name="T2" fmla="*/ 100 w 112"/>
                  <a:gd name="T3" fmla="*/ 120 h 124"/>
                  <a:gd name="T4" fmla="*/ 86 w 112"/>
                  <a:gd name="T5" fmla="*/ 124 h 124"/>
                  <a:gd name="T6" fmla="*/ 78 w 112"/>
                  <a:gd name="T7" fmla="*/ 122 h 124"/>
                  <a:gd name="T8" fmla="*/ 73 w 112"/>
                  <a:gd name="T9" fmla="*/ 118 h 124"/>
                  <a:gd name="T10" fmla="*/ 69 w 112"/>
                  <a:gd name="T11" fmla="*/ 104 h 124"/>
                  <a:gd name="T12" fmla="*/ 51 w 112"/>
                  <a:gd name="T13" fmla="*/ 118 h 124"/>
                  <a:gd name="T14" fmla="*/ 29 w 112"/>
                  <a:gd name="T15" fmla="*/ 124 h 124"/>
                  <a:gd name="T16" fmla="*/ 17 w 112"/>
                  <a:gd name="T17" fmla="*/ 122 h 124"/>
                  <a:gd name="T18" fmla="*/ 8 w 112"/>
                  <a:gd name="T19" fmla="*/ 116 h 124"/>
                  <a:gd name="T20" fmla="*/ 3 w 112"/>
                  <a:gd name="T21" fmla="*/ 108 h 124"/>
                  <a:gd name="T22" fmla="*/ 0 w 112"/>
                  <a:gd name="T23" fmla="*/ 99 h 124"/>
                  <a:gd name="T24" fmla="*/ 4 w 112"/>
                  <a:gd name="T25" fmla="*/ 86 h 124"/>
                  <a:gd name="T26" fmla="*/ 14 w 112"/>
                  <a:gd name="T27" fmla="*/ 76 h 124"/>
                  <a:gd name="T28" fmla="*/ 34 w 112"/>
                  <a:gd name="T29" fmla="*/ 67 h 124"/>
                  <a:gd name="T30" fmla="*/ 69 w 112"/>
                  <a:gd name="T31" fmla="*/ 37 h 124"/>
                  <a:gd name="T32" fmla="*/ 68 w 112"/>
                  <a:gd name="T33" fmla="*/ 28 h 124"/>
                  <a:gd name="T34" fmla="*/ 62 w 112"/>
                  <a:gd name="T35" fmla="*/ 20 h 124"/>
                  <a:gd name="T36" fmla="*/ 55 w 112"/>
                  <a:gd name="T37" fmla="*/ 16 h 124"/>
                  <a:gd name="T38" fmla="*/ 43 w 112"/>
                  <a:gd name="T39" fmla="*/ 15 h 124"/>
                  <a:gd name="T40" fmla="*/ 30 w 112"/>
                  <a:gd name="T41" fmla="*/ 20 h 124"/>
                  <a:gd name="T42" fmla="*/ 23 w 112"/>
                  <a:gd name="T43" fmla="*/ 33 h 124"/>
                  <a:gd name="T44" fmla="*/ 18 w 112"/>
                  <a:gd name="T45" fmla="*/ 41 h 124"/>
                  <a:gd name="T46" fmla="*/ 9 w 112"/>
                  <a:gd name="T47" fmla="*/ 45 h 124"/>
                  <a:gd name="T48" fmla="*/ 5 w 112"/>
                  <a:gd name="T49" fmla="*/ 42 h 124"/>
                  <a:gd name="T50" fmla="*/ 5 w 112"/>
                  <a:gd name="T51" fmla="*/ 34 h 124"/>
                  <a:gd name="T52" fmla="*/ 9 w 112"/>
                  <a:gd name="T53" fmla="*/ 26 h 124"/>
                  <a:gd name="T54" fmla="*/ 22 w 112"/>
                  <a:gd name="T55" fmla="*/ 16 h 124"/>
                  <a:gd name="T56" fmla="*/ 46 w 112"/>
                  <a:gd name="T57" fmla="*/ 3 h 124"/>
                  <a:gd name="T58" fmla="*/ 57 w 112"/>
                  <a:gd name="T59" fmla="*/ 0 h 124"/>
                  <a:gd name="T60" fmla="*/ 78 w 112"/>
                  <a:gd name="T61" fmla="*/ 6 h 124"/>
                  <a:gd name="T62" fmla="*/ 86 w 112"/>
                  <a:gd name="T63" fmla="*/ 13 h 124"/>
                  <a:gd name="T64" fmla="*/ 90 w 112"/>
                  <a:gd name="T65" fmla="*/ 22 h 124"/>
                  <a:gd name="T66" fmla="*/ 91 w 112"/>
                  <a:gd name="T67" fmla="*/ 102 h 124"/>
                  <a:gd name="T68" fmla="*/ 95 w 112"/>
                  <a:gd name="T69" fmla="*/ 109 h 124"/>
                  <a:gd name="T70" fmla="*/ 104 w 112"/>
                  <a:gd name="T71" fmla="*/ 108 h 124"/>
                  <a:gd name="T72" fmla="*/ 112 w 112"/>
                  <a:gd name="T73" fmla="*/ 109 h 124"/>
                  <a:gd name="T74" fmla="*/ 69 w 112"/>
                  <a:gd name="T75" fmla="*/ 63 h 124"/>
                  <a:gd name="T76" fmla="*/ 40 w 112"/>
                  <a:gd name="T77" fmla="*/ 72 h 124"/>
                  <a:gd name="T78" fmla="*/ 27 w 112"/>
                  <a:gd name="T79" fmla="*/ 81 h 124"/>
                  <a:gd name="T80" fmla="*/ 22 w 112"/>
                  <a:gd name="T81" fmla="*/ 90 h 124"/>
                  <a:gd name="T82" fmla="*/ 23 w 112"/>
                  <a:gd name="T83" fmla="*/ 100 h 124"/>
                  <a:gd name="T84" fmla="*/ 33 w 112"/>
                  <a:gd name="T85" fmla="*/ 111 h 124"/>
                  <a:gd name="T86" fmla="*/ 40 w 112"/>
                  <a:gd name="T87" fmla="*/ 112 h 124"/>
                  <a:gd name="T88" fmla="*/ 56 w 112"/>
                  <a:gd name="T89" fmla="*/ 107 h 124"/>
                  <a:gd name="T90" fmla="*/ 69 w 112"/>
                  <a:gd name="T91" fmla="*/ 96 h 12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</a:cxnLst>
                <a:rect l="0" t="0" r="r" b="b"/>
                <a:pathLst>
                  <a:path w="112" h="124">
                    <a:moveTo>
                      <a:pt x="112" y="109"/>
                    </a:moveTo>
                    <a:lnTo>
                      <a:pt x="112" y="109"/>
                    </a:lnTo>
                    <a:lnTo>
                      <a:pt x="105" y="114"/>
                    </a:lnTo>
                    <a:lnTo>
                      <a:pt x="100" y="120"/>
                    </a:lnTo>
                    <a:lnTo>
                      <a:pt x="92" y="122"/>
                    </a:lnTo>
                    <a:lnTo>
                      <a:pt x="86" y="124"/>
                    </a:lnTo>
                    <a:lnTo>
                      <a:pt x="82" y="124"/>
                    </a:lnTo>
                    <a:lnTo>
                      <a:pt x="78" y="122"/>
                    </a:lnTo>
                    <a:lnTo>
                      <a:pt x="75" y="120"/>
                    </a:lnTo>
                    <a:lnTo>
                      <a:pt x="73" y="118"/>
                    </a:lnTo>
                    <a:lnTo>
                      <a:pt x="70" y="112"/>
                    </a:lnTo>
                    <a:lnTo>
                      <a:pt x="69" y="104"/>
                    </a:lnTo>
                    <a:lnTo>
                      <a:pt x="60" y="112"/>
                    </a:lnTo>
                    <a:lnTo>
                      <a:pt x="51" y="118"/>
                    </a:lnTo>
                    <a:lnTo>
                      <a:pt x="40" y="122"/>
                    </a:lnTo>
                    <a:lnTo>
                      <a:pt x="29" y="124"/>
                    </a:lnTo>
                    <a:lnTo>
                      <a:pt x="22" y="124"/>
                    </a:lnTo>
                    <a:lnTo>
                      <a:pt x="17" y="122"/>
                    </a:lnTo>
                    <a:lnTo>
                      <a:pt x="13" y="120"/>
                    </a:lnTo>
                    <a:lnTo>
                      <a:pt x="8" y="116"/>
                    </a:lnTo>
                    <a:lnTo>
                      <a:pt x="5" y="113"/>
                    </a:lnTo>
                    <a:lnTo>
                      <a:pt x="3" y="108"/>
                    </a:lnTo>
                    <a:lnTo>
                      <a:pt x="1" y="104"/>
                    </a:lnTo>
                    <a:lnTo>
                      <a:pt x="0" y="99"/>
                    </a:lnTo>
                    <a:lnTo>
                      <a:pt x="1" y="91"/>
                    </a:lnTo>
                    <a:lnTo>
                      <a:pt x="4" y="86"/>
                    </a:lnTo>
                    <a:lnTo>
                      <a:pt x="8" y="81"/>
                    </a:lnTo>
                    <a:lnTo>
                      <a:pt x="14" y="76"/>
                    </a:lnTo>
                    <a:lnTo>
                      <a:pt x="22" y="72"/>
                    </a:lnTo>
                    <a:lnTo>
                      <a:pt x="34" y="67"/>
                    </a:lnTo>
                    <a:lnTo>
                      <a:pt x="69" y="55"/>
                    </a:lnTo>
                    <a:lnTo>
                      <a:pt x="69" y="37"/>
                    </a:lnTo>
                    <a:lnTo>
                      <a:pt x="69" y="32"/>
                    </a:lnTo>
                    <a:lnTo>
                      <a:pt x="68" y="28"/>
                    </a:lnTo>
                    <a:lnTo>
                      <a:pt x="65" y="24"/>
                    </a:lnTo>
                    <a:lnTo>
                      <a:pt x="62" y="20"/>
                    </a:lnTo>
                    <a:lnTo>
                      <a:pt x="58" y="19"/>
                    </a:lnTo>
                    <a:lnTo>
                      <a:pt x="55" y="16"/>
                    </a:lnTo>
                    <a:lnTo>
                      <a:pt x="49" y="15"/>
                    </a:lnTo>
                    <a:lnTo>
                      <a:pt x="43" y="15"/>
                    </a:lnTo>
                    <a:lnTo>
                      <a:pt x="35" y="16"/>
                    </a:lnTo>
                    <a:lnTo>
                      <a:pt x="30" y="20"/>
                    </a:lnTo>
                    <a:lnTo>
                      <a:pt x="25" y="25"/>
                    </a:lnTo>
                    <a:lnTo>
                      <a:pt x="23" y="33"/>
                    </a:lnTo>
                    <a:lnTo>
                      <a:pt x="22" y="38"/>
                    </a:lnTo>
                    <a:lnTo>
                      <a:pt x="18" y="41"/>
                    </a:lnTo>
                    <a:lnTo>
                      <a:pt x="14" y="43"/>
                    </a:lnTo>
                    <a:lnTo>
                      <a:pt x="9" y="45"/>
                    </a:lnTo>
                    <a:lnTo>
                      <a:pt x="7" y="43"/>
                    </a:lnTo>
                    <a:lnTo>
                      <a:pt x="5" y="42"/>
                    </a:lnTo>
                    <a:lnTo>
                      <a:pt x="4" y="39"/>
                    </a:lnTo>
                    <a:lnTo>
                      <a:pt x="5" y="34"/>
                    </a:lnTo>
                    <a:lnTo>
                      <a:pt x="7" y="29"/>
                    </a:lnTo>
                    <a:lnTo>
                      <a:pt x="9" y="26"/>
                    </a:lnTo>
                    <a:lnTo>
                      <a:pt x="12" y="22"/>
                    </a:lnTo>
                    <a:lnTo>
                      <a:pt x="22" y="16"/>
                    </a:lnTo>
                    <a:lnTo>
                      <a:pt x="34" y="10"/>
                    </a:lnTo>
                    <a:lnTo>
                      <a:pt x="46" y="3"/>
                    </a:lnTo>
                    <a:lnTo>
                      <a:pt x="51" y="2"/>
                    </a:lnTo>
                    <a:lnTo>
                      <a:pt x="57" y="0"/>
                    </a:lnTo>
                    <a:lnTo>
                      <a:pt x="68" y="2"/>
                    </a:lnTo>
                    <a:lnTo>
                      <a:pt x="78" y="6"/>
                    </a:lnTo>
                    <a:lnTo>
                      <a:pt x="83" y="10"/>
                    </a:lnTo>
                    <a:lnTo>
                      <a:pt x="86" y="13"/>
                    </a:lnTo>
                    <a:lnTo>
                      <a:pt x="88" y="17"/>
                    </a:lnTo>
                    <a:lnTo>
                      <a:pt x="90" y="22"/>
                    </a:lnTo>
                    <a:lnTo>
                      <a:pt x="90" y="95"/>
                    </a:lnTo>
                    <a:lnTo>
                      <a:pt x="91" y="102"/>
                    </a:lnTo>
                    <a:lnTo>
                      <a:pt x="92" y="107"/>
                    </a:lnTo>
                    <a:lnTo>
                      <a:pt x="95" y="109"/>
                    </a:lnTo>
                    <a:lnTo>
                      <a:pt x="99" y="109"/>
                    </a:lnTo>
                    <a:lnTo>
                      <a:pt x="104" y="108"/>
                    </a:lnTo>
                    <a:lnTo>
                      <a:pt x="109" y="105"/>
                    </a:lnTo>
                    <a:lnTo>
                      <a:pt x="112" y="109"/>
                    </a:lnTo>
                    <a:close/>
                    <a:moveTo>
                      <a:pt x="69" y="63"/>
                    </a:moveTo>
                    <a:lnTo>
                      <a:pt x="69" y="63"/>
                    </a:lnTo>
                    <a:lnTo>
                      <a:pt x="56" y="67"/>
                    </a:lnTo>
                    <a:lnTo>
                      <a:pt x="40" y="72"/>
                    </a:lnTo>
                    <a:lnTo>
                      <a:pt x="33" y="76"/>
                    </a:lnTo>
                    <a:lnTo>
                      <a:pt x="27" y="81"/>
                    </a:lnTo>
                    <a:lnTo>
                      <a:pt x="23" y="86"/>
                    </a:lnTo>
                    <a:lnTo>
                      <a:pt x="22" y="90"/>
                    </a:lnTo>
                    <a:lnTo>
                      <a:pt x="21" y="92"/>
                    </a:lnTo>
                    <a:lnTo>
                      <a:pt x="23" y="100"/>
                    </a:lnTo>
                    <a:lnTo>
                      <a:pt x="27" y="105"/>
                    </a:lnTo>
                    <a:lnTo>
                      <a:pt x="33" y="111"/>
                    </a:lnTo>
                    <a:lnTo>
                      <a:pt x="36" y="111"/>
                    </a:lnTo>
                    <a:lnTo>
                      <a:pt x="40" y="112"/>
                    </a:lnTo>
                    <a:lnTo>
                      <a:pt x="48" y="111"/>
                    </a:lnTo>
                    <a:lnTo>
                      <a:pt x="56" y="107"/>
                    </a:lnTo>
                    <a:lnTo>
                      <a:pt x="62" y="102"/>
                    </a:lnTo>
                    <a:lnTo>
                      <a:pt x="69" y="96"/>
                    </a:lnTo>
                    <a:lnTo>
                      <a:pt x="69" y="63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503" name="Freeform 465"/>
              <p:cNvSpPr/>
              <p:nvPr userDrawn="1"/>
            </p:nvSpPr>
            <p:spPr bwMode="auto">
              <a:xfrm>
                <a:off x="684" y="101"/>
                <a:ext cx="19" cy="67"/>
              </a:xfrm>
              <a:custGeom>
                <a:gdLst>
                  <a:gd name="T0" fmla="*/ 0 w 56"/>
                  <a:gd name="T1" fmla="*/ 193 h 200"/>
                  <a:gd name="T2" fmla="*/ 4 w 56"/>
                  <a:gd name="T3" fmla="*/ 193 h 200"/>
                  <a:gd name="T4" fmla="*/ 10 w 56"/>
                  <a:gd name="T5" fmla="*/ 193 h 200"/>
                  <a:gd name="T6" fmla="*/ 13 w 56"/>
                  <a:gd name="T7" fmla="*/ 192 h 200"/>
                  <a:gd name="T8" fmla="*/ 16 w 56"/>
                  <a:gd name="T9" fmla="*/ 189 h 200"/>
                  <a:gd name="T10" fmla="*/ 17 w 56"/>
                  <a:gd name="T11" fmla="*/ 184 h 200"/>
                  <a:gd name="T12" fmla="*/ 17 w 56"/>
                  <a:gd name="T13" fmla="*/ 39 h 200"/>
                  <a:gd name="T14" fmla="*/ 17 w 56"/>
                  <a:gd name="T15" fmla="*/ 29 h 200"/>
                  <a:gd name="T16" fmla="*/ 16 w 56"/>
                  <a:gd name="T17" fmla="*/ 26 h 200"/>
                  <a:gd name="T18" fmla="*/ 15 w 56"/>
                  <a:gd name="T19" fmla="*/ 23 h 200"/>
                  <a:gd name="T20" fmla="*/ 10 w 56"/>
                  <a:gd name="T21" fmla="*/ 21 h 200"/>
                  <a:gd name="T22" fmla="*/ 4 w 56"/>
                  <a:gd name="T23" fmla="*/ 18 h 200"/>
                  <a:gd name="T24" fmla="*/ 4 w 56"/>
                  <a:gd name="T25" fmla="*/ 14 h 200"/>
                  <a:gd name="T26" fmla="*/ 19 w 56"/>
                  <a:gd name="T27" fmla="*/ 9 h 200"/>
                  <a:gd name="T28" fmla="*/ 30 w 56"/>
                  <a:gd name="T29" fmla="*/ 4 h 200"/>
                  <a:gd name="T30" fmla="*/ 37 w 56"/>
                  <a:gd name="T31" fmla="*/ 0 h 200"/>
                  <a:gd name="T32" fmla="*/ 38 w 56"/>
                  <a:gd name="T33" fmla="*/ 1 h 200"/>
                  <a:gd name="T34" fmla="*/ 38 w 56"/>
                  <a:gd name="T35" fmla="*/ 4 h 200"/>
                  <a:gd name="T36" fmla="*/ 38 w 56"/>
                  <a:gd name="T37" fmla="*/ 184 h 200"/>
                  <a:gd name="T38" fmla="*/ 39 w 56"/>
                  <a:gd name="T39" fmla="*/ 189 h 200"/>
                  <a:gd name="T40" fmla="*/ 42 w 56"/>
                  <a:gd name="T41" fmla="*/ 192 h 200"/>
                  <a:gd name="T42" fmla="*/ 46 w 56"/>
                  <a:gd name="T43" fmla="*/ 193 h 200"/>
                  <a:gd name="T44" fmla="*/ 51 w 56"/>
                  <a:gd name="T45" fmla="*/ 193 h 200"/>
                  <a:gd name="T46" fmla="*/ 56 w 56"/>
                  <a:gd name="T47" fmla="*/ 193 h 200"/>
                  <a:gd name="T48" fmla="*/ 56 w 56"/>
                  <a:gd name="T49" fmla="*/ 200 h 200"/>
                  <a:gd name="T50" fmla="*/ 29 w 56"/>
                  <a:gd name="T51" fmla="*/ 200 h 200"/>
                  <a:gd name="T52" fmla="*/ 0 w 56"/>
                  <a:gd name="T53" fmla="*/ 200 h 200"/>
                  <a:gd name="T54" fmla="*/ 0 w 56"/>
                  <a:gd name="T55" fmla="*/ 193 h 20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</a:cxnLst>
                <a:rect l="0" t="0" r="r" b="b"/>
                <a:pathLst>
                  <a:path w="56" h="200">
                    <a:moveTo>
                      <a:pt x="0" y="193"/>
                    </a:moveTo>
                    <a:lnTo>
                      <a:pt x="4" y="193"/>
                    </a:lnTo>
                    <a:lnTo>
                      <a:pt x="10" y="193"/>
                    </a:lnTo>
                    <a:lnTo>
                      <a:pt x="13" y="192"/>
                    </a:lnTo>
                    <a:lnTo>
                      <a:pt x="16" y="189"/>
                    </a:lnTo>
                    <a:lnTo>
                      <a:pt x="17" y="184"/>
                    </a:lnTo>
                    <a:lnTo>
                      <a:pt x="17" y="39"/>
                    </a:lnTo>
                    <a:lnTo>
                      <a:pt x="17" y="29"/>
                    </a:lnTo>
                    <a:lnTo>
                      <a:pt x="16" y="26"/>
                    </a:lnTo>
                    <a:lnTo>
                      <a:pt x="15" y="23"/>
                    </a:lnTo>
                    <a:lnTo>
                      <a:pt x="10" y="21"/>
                    </a:lnTo>
                    <a:lnTo>
                      <a:pt x="4" y="18"/>
                    </a:lnTo>
                    <a:lnTo>
                      <a:pt x="4" y="14"/>
                    </a:lnTo>
                    <a:lnTo>
                      <a:pt x="19" y="9"/>
                    </a:lnTo>
                    <a:lnTo>
                      <a:pt x="30" y="4"/>
                    </a:lnTo>
                    <a:lnTo>
                      <a:pt x="37" y="0"/>
                    </a:lnTo>
                    <a:lnTo>
                      <a:pt x="38" y="1"/>
                    </a:lnTo>
                    <a:lnTo>
                      <a:pt x="38" y="4"/>
                    </a:lnTo>
                    <a:lnTo>
                      <a:pt x="38" y="184"/>
                    </a:lnTo>
                    <a:lnTo>
                      <a:pt x="39" y="189"/>
                    </a:lnTo>
                    <a:lnTo>
                      <a:pt x="42" y="192"/>
                    </a:lnTo>
                    <a:lnTo>
                      <a:pt x="46" y="193"/>
                    </a:lnTo>
                    <a:lnTo>
                      <a:pt x="51" y="193"/>
                    </a:lnTo>
                    <a:lnTo>
                      <a:pt x="56" y="193"/>
                    </a:lnTo>
                    <a:lnTo>
                      <a:pt x="56" y="200"/>
                    </a:lnTo>
                    <a:lnTo>
                      <a:pt x="29" y="200"/>
                    </a:lnTo>
                    <a:lnTo>
                      <a:pt x="0" y="200"/>
                    </a:lnTo>
                    <a:lnTo>
                      <a:pt x="0" y="193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504" name="Freeform 466"/>
              <p:cNvSpPr/>
              <p:nvPr userDrawn="1"/>
            </p:nvSpPr>
            <p:spPr bwMode="auto">
              <a:xfrm>
                <a:off x="735" y="107"/>
                <a:ext cx="49" cy="61"/>
              </a:xfrm>
              <a:custGeom>
                <a:gdLst>
                  <a:gd name="T0" fmla="*/ 85 w 148"/>
                  <a:gd name="T1" fmla="*/ 82 h 182"/>
                  <a:gd name="T2" fmla="*/ 97 w 148"/>
                  <a:gd name="T3" fmla="*/ 79 h 182"/>
                  <a:gd name="T4" fmla="*/ 104 w 148"/>
                  <a:gd name="T5" fmla="*/ 73 h 182"/>
                  <a:gd name="T6" fmla="*/ 107 w 148"/>
                  <a:gd name="T7" fmla="*/ 60 h 182"/>
                  <a:gd name="T8" fmla="*/ 111 w 148"/>
                  <a:gd name="T9" fmla="*/ 88 h 182"/>
                  <a:gd name="T10" fmla="*/ 113 w 148"/>
                  <a:gd name="T11" fmla="*/ 118 h 182"/>
                  <a:gd name="T12" fmla="*/ 106 w 148"/>
                  <a:gd name="T13" fmla="*/ 109 h 182"/>
                  <a:gd name="T14" fmla="*/ 104 w 148"/>
                  <a:gd name="T15" fmla="*/ 99 h 182"/>
                  <a:gd name="T16" fmla="*/ 97 w 148"/>
                  <a:gd name="T17" fmla="*/ 95 h 182"/>
                  <a:gd name="T18" fmla="*/ 79 w 148"/>
                  <a:gd name="T19" fmla="*/ 94 h 182"/>
                  <a:gd name="T20" fmla="*/ 50 w 148"/>
                  <a:gd name="T21" fmla="*/ 138 h 182"/>
                  <a:gd name="T22" fmla="*/ 53 w 148"/>
                  <a:gd name="T23" fmla="*/ 161 h 182"/>
                  <a:gd name="T24" fmla="*/ 58 w 148"/>
                  <a:gd name="T25" fmla="*/ 170 h 182"/>
                  <a:gd name="T26" fmla="*/ 69 w 148"/>
                  <a:gd name="T27" fmla="*/ 174 h 182"/>
                  <a:gd name="T28" fmla="*/ 93 w 148"/>
                  <a:gd name="T29" fmla="*/ 174 h 182"/>
                  <a:gd name="T30" fmla="*/ 118 w 148"/>
                  <a:gd name="T31" fmla="*/ 170 h 182"/>
                  <a:gd name="T32" fmla="*/ 128 w 148"/>
                  <a:gd name="T33" fmla="*/ 164 h 182"/>
                  <a:gd name="T34" fmla="*/ 137 w 148"/>
                  <a:gd name="T35" fmla="*/ 151 h 182"/>
                  <a:gd name="T36" fmla="*/ 148 w 148"/>
                  <a:gd name="T37" fmla="*/ 141 h 182"/>
                  <a:gd name="T38" fmla="*/ 137 w 148"/>
                  <a:gd name="T39" fmla="*/ 182 h 182"/>
                  <a:gd name="T40" fmla="*/ 0 w 148"/>
                  <a:gd name="T41" fmla="*/ 182 h 182"/>
                  <a:gd name="T42" fmla="*/ 8 w 148"/>
                  <a:gd name="T43" fmla="*/ 175 h 182"/>
                  <a:gd name="T44" fmla="*/ 18 w 148"/>
                  <a:gd name="T45" fmla="*/ 173 h 182"/>
                  <a:gd name="T46" fmla="*/ 23 w 148"/>
                  <a:gd name="T47" fmla="*/ 166 h 182"/>
                  <a:gd name="T48" fmla="*/ 25 w 148"/>
                  <a:gd name="T49" fmla="*/ 145 h 182"/>
                  <a:gd name="T50" fmla="*/ 25 w 148"/>
                  <a:gd name="T51" fmla="*/ 17 h 182"/>
                  <a:gd name="T52" fmla="*/ 21 w 148"/>
                  <a:gd name="T53" fmla="*/ 11 h 182"/>
                  <a:gd name="T54" fmla="*/ 13 w 148"/>
                  <a:gd name="T55" fmla="*/ 8 h 182"/>
                  <a:gd name="T56" fmla="*/ 0 w 148"/>
                  <a:gd name="T57" fmla="*/ 0 h 182"/>
                  <a:gd name="T58" fmla="*/ 128 w 148"/>
                  <a:gd name="T59" fmla="*/ 0 h 182"/>
                  <a:gd name="T60" fmla="*/ 123 w 148"/>
                  <a:gd name="T61" fmla="*/ 40 h 182"/>
                  <a:gd name="T62" fmla="*/ 119 w 148"/>
                  <a:gd name="T63" fmla="*/ 25 h 182"/>
                  <a:gd name="T64" fmla="*/ 110 w 148"/>
                  <a:gd name="T65" fmla="*/ 15 h 182"/>
                  <a:gd name="T66" fmla="*/ 98 w 148"/>
                  <a:gd name="T67" fmla="*/ 9 h 182"/>
                  <a:gd name="T68" fmla="*/ 82 w 148"/>
                  <a:gd name="T69" fmla="*/ 8 h 182"/>
                  <a:gd name="T70" fmla="*/ 50 w 148"/>
                  <a:gd name="T71" fmla="*/ 82 h 18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148" h="182">
                    <a:moveTo>
                      <a:pt x="50" y="82"/>
                    </a:moveTo>
                    <a:lnTo>
                      <a:pt x="85" y="82"/>
                    </a:lnTo>
                    <a:lnTo>
                      <a:pt x="92" y="82"/>
                    </a:lnTo>
                    <a:lnTo>
                      <a:pt x="97" y="79"/>
                    </a:lnTo>
                    <a:lnTo>
                      <a:pt x="101" y="77"/>
                    </a:lnTo>
                    <a:lnTo>
                      <a:pt x="104" y="73"/>
                    </a:lnTo>
                    <a:lnTo>
                      <a:pt x="106" y="66"/>
                    </a:lnTo>
                    <a:lnTo>
                      <a:pt x="107" y="60"/>
                    </a:lnTo>
                    <a:lnTo>
                      <a:pt x="113" y="60"/>
                    </a:lnTo>
                    <a:lnTo>
                      <a:pt x="111" y="88"/>
                    </a:lnTo>
                    <a:lnTo>
                      <a:pt x="111" y="104"/>
                    </a:lnTo>
                    <a:lnTo>
                      <a:pt x="113" y="118"/>
                    </a:lnTo>
                    <a:lnTo>
                      <a:pt x="107" y="118"/>
                    </a:lnTo>
                    <a:lnTo>
                      <a:pt x="106" y="109"/>
                    </a:lnTo>
                    <a:lnTo>
                      <a:pt x="105" y="104"/>
                    </a:lnTo>
                    <a:lnTo>
                      <a:pt x="104" y="99"/>
                    </a:lnTo>
                    <a:lnTo>
                      <a:pt x="101" y="96"/>
                    </a:lnTo>
                    <a:lnTo>
                      <a:pt x="97" y="95"/>
                    </a:lnTo>
                    <a:lnTo>
                      <a:pt x="92" y="94"/>
                    </a:lnTo>
                    <a:lnTo>
                      <a:pt x="79" y="94"/>
                    </a:lnTo>
                    <a:lnTo>
                      <a:pt x="50" y="94"/>
                    </a:lnTo>
                    <a:lnTo>
                      <a:pt x="50" y="138"/>
                    </a:lnTo>
                    <a:lnTo>
                      <a:pt x="52" y="156"/>
                    </a:lnTo>
                    <a:lnTo>
                      <a:pt x="53" y="161"/>
                    </a:lnTo>
                    <a:lnTo>
                      <a:pt x="54" y="166"/>
                    </a:lnTo>
                    <a:lnTo>
                      <a:pt x="58" y="170"/>
                    </a:lnTo>
                    <a:lnTo>
                      <a:pt x="62" y="173"/>
                    </a:lnTo>
                    <a:lnTo>
                      <a:pt x="69" y="174"/>
                    </a:lnTo>
                    <a:lnTo>
                      <a:pt x="78" y="174"/>
                    </a:lnTo>
                    <a:lnTo>
                      <a:pt x="93" y="174"/>
                    </a:lnTo>
                    <a:lnTo>
                      <a:pt x="110" y="171"/>
                    </a:lnTo>
                    <a:lnTo>
                      <a:pt x="118" y="170"/>
                    </a:lnTo>
                    <a:lnTo>
                      <a:pt x="123" y="167"/>
                    </a:lnTo>
                    <a:lnTo>
                      <a:pt x="128" y="164"/>
                    </a:lnTo>
                    <a:lnTo>
                      <a:pt x="133" y="157"/>
                    </a:lnTo>
                    <a:lnTo>
                      <a:pt x="137" y="151"/>
                    </a:lnTo>
                    <a:lnTo>
                      <a:pt x="141" y="141"/>
                    </a:lnTo>
                    <a:lnTo>
                      <a:pt x="148" y="141"/>
                    </a:lnTo>
                    <a:lnTo>
                      <a:pt x="141" y="162"/>
                    </a:lnTo>
                    <a:lnTo>
                      <a:pt x="137" y="182"/>
                    </a:lnTo>
                    <a:lnTo>
                      <a:pt x="58" y="182"/>
                    </a:lnTo>
                    <a:lnTo>
                      <a:pt x="0" y="182"/>
                    </a:lnTo>
                    <a:lnTo>
                      <a:pt x="0" y="175"/>
                    </a:lnTo>
                    <a:lnTo>
                      <a:pt x="8" y="175"/>
                    </a:lnTo>
                    <a:lnTo>
                      <a:pt x="14" y="174"/>
                    </a:lnTo>
                    <a:lnTo>
                      <a:pt x="18" y="173"/>
                    </a:lnTo>
                    <a:lnTo>
                      <a:pt x="21" y="170"/>
                    </a:lnTo>
                    <a:lnTo>
                      <a:pt x="23" y="166"/>
                    </a:lnTo>
                    <a:lnTo>
                      <a:pt x="25" y="161"/>
                    </a:lnTo>
                    <a:lnTo>
                      <a:pt x="25" y="145"/>
                    </a:lnTo>
                    <a:lnTo>
                      <a:pt x="25" y="30"/>
                    </a:lnTo>
                    <a:lnTo>
                      <a:pt x="25" y="17"/>
                    </a:lnTo>
                    <a:lnTo>
                      <a:pt x="23" y="13"/>
                    </a:lnTo>
                    <a:lnTo>
                      <a:pt x="21" y="11"/>
                    </a:lnTo>
                    <a:lnTo>
                      <a:pt x="17" y="8"/>
                    </a:lnTo>
                    <a:lnTo>
                      <a:pt x="13" y="8"/>
                    </a:lnTo>
                    <a:lnTo>
                      <a:pt x="0" y="7"/>
                    </a:lnTo>
                    <a:lnTo>
                      <a:pt x="0" y="0"/>
                    </a:lnTo>
                    <a:lnTo>
                      <a:pt x="53" y="0"/>
                    </a:lnTo>
                    <a:lnTo>
                      <a:pt x="128" y="0"/>
                    </a:lnTo>
                    <a:lnTo>
                      <a:pt x="128" y="39"/>
                    </a:lnTo>
                    <a:lnTo>
                      <a:pt x="123" y="40"/>
                    </a:lnTo>
                    <a:lnTo>
                      <a:pt x="122" y="31"/>
                    </a:lnTo>
                    <a:lnTo>
                      <a:pt x="119" y="25"/>
                    </a:lnTo>
                    <a:lnTo>
                      <a:pt x="115" y="20"/>
                    </a:lnTo>
                    <a:lnTo>
                      <a:pt x="110" y="15"/>
                    </a:lnTo>
                    <a:lnTo>
                      <a:pt x="105" y="12"/>
                    </a:lnTo>
                    <a:lnTo>
                      <a:pt x="98" y="9"/>
                    </a:lnTo>
                    <a:lnTo>
                      <a:pt x="91" y="8"/>
                    </a:lnTo>
                    <a:lnTo>
                      <a:pt x="82" y="8"/>
                    </a:lnTo>
                    <a:lnTo>
                      <a:pt x="50" y="8"/>
                    </a:lnTo>
                    <a:lnTo>
                      <a:pt x="50" y="82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505" name="Freeform 467"/>
              <p:cNvSpPr/>
              <p:nvPr userDrawn="1"/>
            </p:nvSpPr>
            <p:spPr bwMode="auto">
              <a:xfrm>
                <a:off x="786" y="129"/>
                <a:ext cx="45" cy="39"/>
              </a:xfrm>
              <a:custGeom>
                <a:gdLst>
                  <a:gd name="T0" fmla="*/ 0 w 135"/>
                  <a:gd name="T1" fmla="*/ 109 h 116"/>
                  <a:gd name="T2" fmla="*/ 17 w 135"/>
                  <a:gd name="T3" fmla="*/ 107 h 116"/>
                  <a:gd name="T4" fmla="*/ 30 w 135"/>
                  <a:gd name="T5" fmla="*/ 95 h 116"/>
                  <a:gd name="T6" fmla="*/ 41 w 135"/>
                  <a:gd name="T7" fmla="*/ 38 h 116"/>
                  <a:gd name="T8" fmla="*/ 19 w 135"/>
                  <a:gd name="T9" fmla="*/ 12 h 116"/>
                  <a:gd name="T10" fmla="*/ 12 w 135"/>
                  <a:gd name="T11" fmla="*/ 8 h 116"/>
                  <a:gd name="T12" fmla="*/ 6 w 135"/>
                  <a:gd name="T13" fmla="*/ 0 h 116"/>
                  <a:gd name="T14" fmla="*/ 61 w 135"/>
                  <a:gd name="T15" fmla="*/ 0 h 116"/>
                  <a:gd name="T16" fmla="*/ 51 w 135"/>
                  <a:gd name="T17" fmla="*/ 8 h 116"/>
                  <a:gd name="T18" fmla="*/ 47 w 135"/>
                  <a:gd name="T19" fmla="*/ 12 h 116"/>
                  <a:gd name="T20" fmla="*/ 59 w 135"/>
                  <a:gd name="T21" fmla="*/ 29 h 116"/>
                  <a:gd name="T22" fmla="*/ 89 w 135"/>
                  <a:gd name="T23" fmla="*/ 29 h 116"/>
                  <a:gd name="T24" fmla="*/ 98 w 135"/>
                  <a:gd name="T25" fmla="*/ 15 h 116"/>
                  <a:gd name="T26" fmla="*/ 99 w 135"/>
                  <a:gd name="T27" fmla="*/ 11 h 116"/>
                  <a:gd name="T28" fmla="*/ 94 w 135"/>
                  <a:gd name="T29" fmla="*/ 8 h 116"/>
                  <a:gd name="T30" fmla="*/ 87 w 135"/>
                  <a:gd name="T31" fmla="*/ 0 h 116"/>
                  <a:gd name="T32" fmla="*/ 135 w 135"/>
                  <a:gd name="T33" fmla="*/ 0 h 116"/>
                  <a:gd name="T34" fmla="*/ 126 w 135"/>
                  <a:gd name="T35" fmla="*/ 8 h 116"/>
                  <a:gd name="T36" fmla="*/ 113 w 135"/>
                  <a:gd name="T37" fmla="*/ 15 h 116"/>
                  <a:gd name="T38" fmla="*/ 78 w 135"/>
                  <a:gd name="T39" fmla="*/ 53 h 116"/>
                  <a:gd name="T40" fmla="*/ 113 w 135"/>
                  <a:gd name="T41" fmla="*/ 99 h 116"/>
                  <a:gd name="T42" fmla="*/ 125 w 135"/>
                  <a:gd name="T43" fmla="*/ 108 h 116"/>
                  <a:gd name="T44" fmla="*/ 135 w 135"/>
                  <a:gd name="T45" fmla="*/ 109 h 116"/>
                  <a:gd name="T46" fmla="*/ 107 w 135"/>
                  <a:gd name="T47" fmla="*/ 116 h 116"/>
                  <a:gd name="T48" fmla="*/ 78 w 135"/>
                  <a:gd name="T49" fmla="*/ 109 h 116"/>
                  <a:gd name="T50" fmla="*/ 91 w 135"/>
                  <a:gd name="T51" fmla="*/ 108 h 116"/>
                  <a:gd name="T52" fmla="*/ 87 w 135"/>
                  <a:gd name="T53" fmla="*/ 100 h 116"/>
                  <a:gd name="T54" fmla="*/ 64 w 135"/>
                  <a:gd name="T55" fmla="*/ 69 h 116"/>
                  <a:gd name="T56" fmla="*/ 39 w 135"/>
                  <a:gd name="T57" fmla="*/ 99 h 116"/>
                  <a:gd name="T58" fmla="*/ 35 w 135"/>
                  <a:gd name="T59" fmla="*/ 108 h 116"/>
                  <a:gd name="T60" fmla="*/ 50 w 135"/>
                  <a:gd name="T61" fmla="*/ 109 h 116"/>
                  <a:gd name="T62" fmla="*/ 25 w 135"/>
                  <a:gd name="T63" fmla="*/ 116 h 116"/>
                  <a:gd name="T64" fmla="*/ 0 w 135"/>
                  <a:gd name="T65" fmla="*/ 109 h 11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135" h="115">
                    <a:moveTo>
                      <a:pt x="0" y="109"/>
                    </a:moveTo>
                    <a:lnTo>
                      <a:pt x="0" y="109"/>
                    </a:lnTo>
                    <a:lnTo>
                      <a:pt x="10" y="109"/>
                    </a:lnTo>
                    <a:lnTo>
                      <a:pt x="17" y="107"/>
                    </a:lnTo>
                    <a:lnTo>
                      <a:pt x="24" y="103"/>
                    </a:lnTo>
                    <a:lnTo>
                      <a:pt x="30" y="95"/>
                    </a:lnTo>
                    <a:lnTo>
                      <a:pt x="59" y="63"/>
                    </a:lnTo>
                    <a:lnTo>
                      <a:pt x="41" y="38"/>
                    </a:lnTo>
                    <a:lnTo>
                      <a:pt x="29" y="24"/>
                    </a:lnTo>
                    <a:lnTo>
                      <a:pt x="19" y="12"/>
                    </a:lnTo>
                    <a:lnTo>
                      <a:pt x="15" y="9"/>
                    </a:lnTo>
                    <a:lnTo>
                      <a:pt x="12" y="8"/>
                    </a:lnTo>
                    <a:lnTo>
                      <a:pt x="6" y="7"/>
                    </a:lnTo>
                    <a:lnTo>
                      <a:pt x="6" y="0"/>
                    </a:lnTo>
                    <a:lnTo>
                      <a:pt x="32" y="2"/>
                    </a:lnTo>
                    <a:lnTo>
                      <a:pt x="61" y="0"/>
                    </a:lnTo>
                    <a:lnTo>
                      <a:pt x="61" y="7"/>
                    </a:lnTo>
                    <a:lnTo>
                      <a:pt x="51" y="8"/>
                    </a:lnTo>
                    <a:lnTo>
                      <a:pt x="48" y="9"/>
                    </a:lnTo>
                    <a:lnTo>
                      <a:pt x="47" y="12"/>
                    </a:lnTo>
                    <a:lnTo>
                      <a:pt x="51" y="17"/>
                    </a:lnTo>
                    <a:lnTo>
                      <a:pt x="59" y="29"/>
                    </a:lnTo>
                    <a:lnTo>
                      <a:pt x="73" y="46"/>
                    </a:lnTo>
                    <a:lnTo>
                      <a:pt x="89" y="29"/>
                    </a:lnTo>
                    <a:lnTo>
                      <a:pt x="95" y="18"/>
                    </a:lnTo>
                    <a:lnTo>
                      <a:pt x="98" y="15"/>
                    </a:lnTo>
                    <a:lnTo>
                      <a:pt x="99" y="12"/>
                    </a:lnTo>
                    <a:lnTo>
                      <a:pt x="99" y="11"/>
                    </a:lnTo>
                    <a:lnTo>
                      <a:pt x="98" y="9"/>
                    </a:lnTo>
                    <a:lnTo>
                      <a:pt x="94" y="8"/>
                    </a:lnTo>
                    <a:lnTo>
                      <a:pt x="87" y="7"/>
                    </a:lnTo>
                    <a:lnTo>
                      <a:pt x="87" y="0"/>
                    </a:lnTo>
                    <a:lnTo>
                      <a:pt x="115" y="2"/>
                    </a:lnTo>
                    <a:lnTo>
                      <a:pt x="135" y="0"/>
                    </a:lnTo>
                    <a:lnTo>
                      <a:pt x="135" y="7"/>
                    </a:lnTo>
                    <a:lnTo>
                      <a:pt x="126" y="8"/>
                    </a:lnTo>
                    <a:lnTo>
                      <a:pt x="120" y="11"/>
                    </a:lnTo>
                    <a:lnTo>
                      <a:pt x="113" y="15"/>
                    </a:lnTo>
                    <a:lnTo>
                      <a:pt x="107" y="21"/>
                    </a:lnTo>
                    <a:lnTo>
                      <a:pt x="78" y="53"/>
                    </a:lnTo>
                    <a:lnTo>
                      <a:pt x="100" y="82"/>
                    </a:lnTo>
                    <a:lnTo>
                      <a:pt x="113" y="99"/>
                    </a:lnTo>
                    <a:lnTo>
                      <a:pt x="121" y="107"/>
                    </a:lnTo>
                    <a:lnTo>
                      <a:pt x="125" y="108"/>
                    </a:lnTo>
                    <a:lnTo>
                      <a:pt x="130" y="109"/>
                    </a:lnTo>
                    <a:lnTo>
                      <a:pt x="135" y="109"/>
                    </a:lnTo>
                    <a:lnTo>
                      <a:pt x="135" y="116"/>
                    </a:lnTo>
                    <a:lnTo>
                      <a:pt x="107" y="116"/>
                    </a:lnTo>
                    <a:lnTo>
                      <a:pt x="78" y="116"/>
                    </a:lnTo>
                    <a:lnTo>
                      <a:pt x="78" y="109"/>
                    </a:lnTo>
                    <a:lnTo>
                      <a:pt x="89" y="109"/>
                    </a:lnTo>
                    <a:lnTo>
                      <a:pt x="91" y="108"/>
                    </a:lnTo>
                    <a:lnTo>
                      <a:pt x="91" y="105"/>
                    </a:lnTo>
                    <a:lnTo>
                      <a:pt x="87" y="100"/>
                    </a:lnTo>
                    <a:lnTo>
                      <a:pt x="80" y="88"/>
                    </a:lnTo>
                    <a:lnTo>
                      <a:pt x="64" y="69"/>
                    </a:lnTo>
                    <a:lnTo>
                      <a:pt x="48" y="87"/>
                    </a:lnTo>
                    <a:lnTo>
                      <a:pt x="39" y="99"/>
                    </a:lnTo>
                    <a:lnTo>
                      <a:pt x="34" y="105"/>
                    </a:lnTo>
                    <a:lnTo>
                      <a:pt x="35" y="108"/>
                    </a:lnTo>
                    <a:lnTo>
                      <a:pt x="39" y="109"/>
                    </a:lnTo>
                    <a:lnTo>
                      <a:pt x="50" y="109"/>
                    </a:lnTo>
                    <a:lnTo>
                      <a:pt x="50" y="116"/>
                    </a:lnTo>
                    <a:lnTo>
                      <a:pt x="25" y="116"/>
                    </a:lnTo>
                    <a:lnTo>
                      <a:pt x="0" y="116"/>
                    </a:lnTo>
                    <a:lnTo>
                      <a:pt x="0" y="109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506" name="Freeform 468"/>
              <p:cNvSpPr>
                <a:spLocks noEditPoints="1"/>
              </p:cNvSpPr>
              <p:nvPr userDrawn="1"/>
            </p:nvSpPr>
            <p:spPr bwMode="auto">
              <a:xfrm>
                <a:off x="836" y="128"/>
                <a:ext cx="37" cy="41"/>
              </a:xfrm>
              <a:custGeom>
                <a:gdLst>
                  <a:gd name="T0" fmla="*/ 110 w 110"/>
                  <a:gd name="T1" fmla="*/ 109 h 124"/>
                  <a:gd name="T2" fmla="*/ 98 w 110"/>
                  <a:gd name="T3" fmla="*/ 120 h 124"/>
                  <a:gd name="T4" fmla="*/ 84 w 110"/>
                  <a:gd name="T5" fmla="*/ 124 h 124"/>
                  <a:gd name="T6" fmla="*/ 77 w 110"/>
                  <a:gd name="T7" fmla="*/ 122 h 124"/>
                  <a:gd name="T8" fmla="*/ 72 w 110"/>
                  <a:gd name="T9" fmla="*/ 118 h 124"/>
                  <a:gd name="T10" fmla="*/ 68 w 110"/>
                  <a:gd name="T11" fmla="*/ 104 h 124"/>
                  <a:gd name="T12" fmla="*/ 49 w 110"/>
                  <a:gd name="T13" fmla="*/ 118 h 124"/>
                  <a:gd name="T14" fmla="*/ 28 w 110"/>
                  <a:gd name="T15" fmla="*/ 124 h 124"/>
                  <a:gd name="T16" fmla="*/ 16 w 110"/>
                  <a:gd name="T17" fmla="*/ 122 h 124"/>
                  <a:gd name="T18" fmla="*/ 7 w 110"/>
                  <a:gd name="T19" fmla="*/ 116 h 124"/>
                  <a:gd name="T20" fmla="*/ 1 w 110"/>
                  <a:gd name="T21" fmla="*/ 108 h 124"/>
                  <a:gd name="T22" fmla="*/ 0 w 110"/>
                  <a:gd name="T23" fmla="*/ 99 h 124"/>
                  <a:gd name="T24" fmla="*/ 2 w 110"/>
                  <a:gd name="T25" fmla="*/ 86 h 124"/>
                  <a:gd name="T26" fmla="*/ 12 w 110"/>
                  <a:gd name="T27" fmla="*/ 76 h 124"/>
                  <a:gd name="T28" fmla="*/ 33 w 110"/>
                  <a:gd name="T29" fmla="*/ 67 h 124"/>
                  <a:gd name="T30" fmla="*/ 67 w 110"/>
                  <a:gd name="T31" fmla="*/ 37 h 124"/>
                  <a:gd name="T32" fmla="*/ 66 w 110"/>
                  <a:gd name="T33" fmla="*/ 28 h 124"/>
                  <a:gd name="T34" fmla="*/ 62 w 110"/>
                  <a:gd name="T35" fmla="*/ 20 h 124"/>
                  <a:gd name="T36" fmla="*/ 53 w 110"/>
                  <a:gd name="T37" fmla="*/ 16 h 124"/>
                  <a:gd name="T38" fmla="*/ 42 w 110"/>
                  <a:gd name="T39" fmla="*/ 15 h 124"/>
                  <a:gd name="T40" fmla="*/ 28 w 110"/>
                  <a:gd name="T41" fmla="*/ 20 h 124"/>
                  <a:gd name="T42" fmla="*/ 23 w 110"/>
                  <a:gd name="T43" fmla="*/ 33 h 124"/>
                  <a:gd name="T44" fmla="*/ 18 w 110"/>
                  <a:gd name="T45" fmla="*/ 41 h 124"/>
                  <a:gd name="T46" fmla="*/ 7 w 110"/>
                  <a:gd name="T47" fmla="*/ 45 h 124"/>
                  <a:gd name="T48" fmla="*/ 3 w 110"/>
                  <a:gd name="T49" fmla="*/ 42 h 124"/>
                  <a:gd name="T50" fmla="*/ 3 w 110"/>
                  <a:gd name="T51" fmla="*/ 34 h 124"/>
                  <a:gd name="T52" fmla="*/ 7 w 110"/>
                  <a:gd name="T53" fmla="*/ 26 h 124"/>
                  <a:gd name="T54" fmla="*/ 20 w 110"/>
                  <a:gd name="T55" fmla="*/ 16 h 124"/>
                  <a:gd name="T56" fmla="*/ 45 w 110"/>
                  <a:gd name="T57" fmla="*/ 3 h 124"/>
                  <a:gd name="T58" fmla="*/ 57 w 110"/>
                  <a:gd name="T59" fmla="*/ 0 h 124"/>
                  <a:gd name="T60" fmla="*/ 77 w 110"/>
                  <a:gd name="T61" fmla="*/ 6 h 124"/>
                  <a:gd name="T62" fmla="*/ 85 w 110"/>
                  <a:gd name="T63" fmla="*/ 13 h 124"/>
                  <a:gd name="T64" fmla="*/ 89 w 110"/>
                  <a:gd name="T65" fmla="*/ 22 h 124"/>
                  <a:gd name="T66" fmla="*/ 89 w 110"/>
                  <a:gd name="T67" fmla="*/ 102 h 124"/>
                  <a:gd name="T68" fmla="*/ 94 w 110"/>
                  <a:gd name="T69" fmla="*/ 109 h 124"/>
                  <a:gd name="T70" fmla="*/ 103 w 110"/>
                  <a:gd name="T71" fmla="*/ 108 h 124"/>
                  <a:gd name="T72" fmla="*/ 110 w 110"/>
                  <a:gd name="T73" fmla="*/ 109 h 124"/>
                  <a:gd name="T74" fmla="*/ 67 w 110"/>
                  <a:gd name="T75" fmla="*/ 63 h 124"/>
                  <a:gd name="T76" fmla="*/ 38 w 110"/>
                  <a:gd name="T77" fmla="*/ 72 h 124"/>
                  <a:gd name="T78" fmla="*/ 25 w 110"/>
                  <a:gd name="T79" fmla="*/ 81 h 124"/>
                  <a:gd name="T80" fmla="*/ 20 w 110"/>
                  <a:gd name="T81" fmla="*/ 90 h 124"/>
                  <a:gd name="T82" fmla="*/ 22 w 110"/>
                  <a:gd name="T83" fmla="*/ 100 h 124"/>
                  <a:gd name="T84" fmla="*/ 32 w 110"/>
                  <a:gd name="T85" fmla="*/ 111 h 124"/>
                  <a:gd name="T86" fmla="*/ 38 w 110"/>
                  <a:gd name="T87" fmla="*/ 112 h 124"/>
                  <a:gd name="T88" fmla="*/ 54 w 110"/>
                  <a:gd name="T89" fmla="*/ 107 h 124"/>
                  <a:gd name="T90" fmla="*/ 67 w 110"/>
                  <a:gd name="T91" fmla="*/ 96 h 12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</a:cxnLst>
                <a:rect l="0" t="0" r="r" b="b"/>
                <a:pathLst>
                  <a:path w="110" h="124">
                    <a:moveTo>
                      <a:pt x="110" y="109"/>
                    </a:moveTo>
                    <a:lnTo>
                      <a:pt x="110" y="109"/>
                    </a:lnTo>
                    <a:lnTo>
                      <a:pt x="105" y="114"/>
                    </a:lnTo>
                    <a:lnTo>
                      <a:pt x="98" y="120"/>
                    </a:lnTo>
                    <a:lnTo>
                      <a:pt x="92" y="122"/>
                    </a:lnTo>
                    <a:lnTo>
                      <a:pt x="84" y="124"/>
                    </a:lnTo>
                    <a:lnTo>
                      <a:pt x="80" y="124"/>
                    </a:lnTo>
                    <a:lnTo>
                      <a:pt x="77" y="122"/>
                    </a:lnTo>
                    <a:lnTo>
                      <a:pt x="75" y="120"/>
                    </a:lnTo>
                    <a:lnTo>
                      <a:pt x="72" y="118"/>
                    </a:lnTo>
                    <a:lnTo>
                      <a:pt x="70" y="112"/>
                    </a:lnTo>
                    <a:lnTo>
                      <a:pt x="68" y="104"/>
                    </a:lnTo>
                    <a:lnTo>
                      <a:pt x="59" y="112"/>
                    </a:lnTo>
                    <a:lnTo>
                      <a:pt x="49" y="118"/>
                    </a:lnTo>
                    <a:lnTo>
                      <a:pt x="38" y="122"/>
                    </a:lnTo>
                    <a:lnTo>
                      <a:pt x="28" y="124"/>
                    </a:lnTo>
                    <a:lnTo>
                      <a:pt x="22" y="124"/>
                    </a:lnTo>
                    <a:lnTo>
                      <a:pt x="16" y="122"/>
                    </a:lnTo>
                    <a:lnTo>
                      <a:pt x="11" y="120"/>
                    </a:lnTo>
                    <a:lnTo>
                      <a:pt x="7" y="116"/>
                    </a:lnTo>
                    <a:lnTo>
                      <a:pt x="3" y="113"/>
                    </a:lnTo>
                    <a:lnTo>
                      <a:pt x="1" y="108"/>
                    </a:lnTo>
                    <a:lnTo>
                      <a:pt x="0" y="104"/>
                    </a:lnTo>
                    <a:lnTo>
                      <a:pt x="0" y="99"/>
                    </a:lnTo>
                    <a:lnTo>
                      <a:pt x="1" y="91"/>
                    </a:lnTo>
                    <a:lnTo>
                      <a:pt x="2" y="86"/>
                    </a:lnTo>
                    <a:lnTo>
                      <a:pt x="6" y="81"/>
                    </a:lnTo>
                    <a:lnTo>
                      <a:pt x="12" y="76"/>
                    </a:lnTo>
                    <a:lnTo>
                      <a:pt x="22" y="72"/>
                    </a:lnTo>
                    <a:lnTo>
                      <a:pt x="33" y="67"/>
                    </a:lnTo>
                    <a:lnTo>
                      <a:pt x="67" y="55"/>
                    </a:lnTo>
                    <a:lnTo>
                      <a:pt x="67" y="37"/>
                    </a:lnTo>
                    <a:lnTo>
                      <a:pt x="67" y="32"/>
                    </a:lnTo>
                    <a:lnTo>
                      <a:pt x="66" y="28"/>
                    </a:lnTo>
                    <a:lnTo>
                      <a:pt x="64" y="24"/>
                    </a:lnTo>
                    <a:lnTo>
                      <a:pt x="62" y="20"/>
                    </a:lnTo>
                    <a:lnTo>
                      <a:pt x="58" y="19"/>
                    </a:lnTo>
                    <a:lnTo>
                      <a:pt x="53" y="16"/>
                    </a:lnTo>
                    <a:lnTo>
                      <a:pt x="47" y="15"/>
                    </a:lnTo>
                    <a:lnTo>
                      <a:pt x="42" y="15"/>
                    </a:lnTo>
                    <a:lnTo>
                      <a:pt x="35" y="16"/>
                    </a:lnTo>
                    <a:lnTo>
                      <a:pt x="28" y="20"/>
                    </a:lnTo>
                    <a:lnTo>
                      <a:pt x="24" y="25"/>
                    </a:lnTo>
                    <a:lnTo>
                      <a:pt x="23" y="33"/>
                    </a:lnTo>
                    <a:lnTo>
                      <a:pt x="22" y="38"/>
                    </a:lnTo>
                    <a:lnTo>
                      <a:pt x="18" y="41"/>
                    </a:lnTo>
                    <a:lnTo>
                      <a:pt x="12" y="43"/>
                    </a:lnTo>
                    <a:lnTo>
                      <a:pt x="7" y="45"/>
                    </a:lnTo>
                    <a:lnTo>
                      <a:pt x="5" y="43"/>
                    </a:lnTo>
                    <a:lnTo>
                      <a:pt x="3" y="42"/>
                    </a:lnTo>
                    <a:lnTo>
                      <a:pt x="3" y="39"/>
                    </a:lnTo>
                    <a:lnTo>
                      <a:pt x="3" y="34"/>
                    </a:lnTo>
                    <a:lnTo>
                      <a:pt x="5" y="29"/>
                    </a:lnTo>
                    <a:lnTo>
                      <a:pt x="7" y="26"/>
                    </a:lnTo>
                    <a:lnTo>
                      <a:pt x="11" y="22"/>
                    </a:lnTo>
                    <a:lnTo>
                      <a:pt x="20" y="16"/>
                    </a:lnTo>
                    <a:lnTo>
                      <a:pt x="33" y="10"/>
                    </a:lnTo>
                    <a:lnTo>
                      <a:pt x="45" y="3"/>
                    </a:lnTo>
                    <a:lnTo>
                      <a:pt x="50" y="2"/>
                    </a:lnTo>
                    <a:lnTo>
                      <a:pt x="57" y="0"/>
                    </a:lnTo>
                    <a:lnTo>
                      <a:pt x="67" y="2"/>
                    </a:lnTo>
                    <a:lnTo>
                      <a:pt x="77" y="6"/>
                    </a:lnTo>
                    <a:lnTo>
                      <a:pt x="81" y="10"/>
                    </a:lnTo>
                    <a:lnTo>
                      <a:pt x="85" y="13"/>
                    </a:lnTo>
                    <a:lnTo>
                      <a:pt x="88" y="17"/>
                    </a:lnTo>
                    <a:lnTo>
                      <a:pt x="89" y="22"/>
                    </a:lnTo>
                    <a:lnTo>
                      <a:pt x="89" y="95"/>
                    </a:lnTo>
                    <a:lnTo>
                      <a:pt x="89" y="102"/>
                    </a:lnTo>
                    <a:lnTo>
                      <a:pt x="92" y="107"/>
                    </a:lnTo>
                    <a:lnTo>
                      <a:pt x="94" y="109"/>
                    </a:lnTo>
                    <a:lnTo>
                      <a:pt x="98" y="109"/>
                    </a:lnTo>
                    <a:lnTo>
                      <a:pt x="103" y="108"/>
                    </a:lnTo>
                    <a:lnTo>
                      <a:pt x="107" y="105"/>
                    </a:lnTo>
                    <a:lnTo>
                      <a:pt x="110" y="109"/>
                    </a:lnTo>
                    <a:close/>
                    <a:moveTo>
                      <a:pt x="67" y="63"/>
                    </a:moveTo>
                    <a:lnTo>
                      <a:pt x="67" y="63"/>
                    </a:lnTo>
                    <a:lnTo>
                      <a:pt x="54" y="67"/>
                    </a:lnTo>
                    <a:lnTo>
                      <a:pt x="38" y="72"/>
                    </a:lnTo>
                    <a:lnTo>
                      <a:pt x="32" y="76"/>
                    </a:lnTo>
                    <a:lnTo>
                      <a:pt x="25" y="81"/>
                    </a:lnTo>
                    <a:lnTo>
                      <a:pt x="22" y="86"/>
                    </a:lnTo>
                    <a:lnTo>
                      <a:pt x="20" y="90"/>
                    </a:lnTo>
                    <a:lnTo>
                      <a:pt x="20" y="92"/>
                    </a:lnTo>
                    <a:lnTo>
                      <a:pt x="22" y="100"/>
                    </a:lnTo>
                    <a:lnTo>
                      <a:pt x="25" y="105"/>
                    </a:lnTo>
                    <a:lnTo>
                      <a:pt x="32" y="111"/>
                    </a:lnTo>
                    <a:lnTo>
                      <a:pt x="35" y="111"/>
                    </a:lnTo>
                    <a:lnTo>
                      <a:pt x="38" y="112"/>
                    </a:lnTo>
                    <a:lnTo>
                      <a:pt x="47" y="111"/>
                    </a:lnTo>
                    <a:lnTo>
                      <a:pt x="54" y="107"/>
                    </a:lnTo>
                    <a:lnTo>
                      <a:pt x="62" y="102"/>
                    </a:lnTo>
                    <a:lnTo>
                      <a:pt x="67" y="96"/>
                    </a:lnTo>
                    <a:lnTo>
                      <a:pt x="67" y="63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507" name="Freeform 469"/>
              <p:cNvSpPr/>
              <p:nvPr userDrawn="1"/>
            </p:nvSpPr>
            <p:spPr bwMode="auto">
              <a:xfrm>
                <a:off x="878" y="128"/>
                <a:ext cx="68" cy="40"/>
              </a:xfrm>
              <a:custGeom>
                <a:gdLst>
                  <a:gd name="T0" fmla="*/ 18 w 205"/>
                  <a:gd name="T1" fmla="*/ 34 h 120"/>
                  <a:gd name="T2" fmla="*/ 16 w 205"/>
                  <a:gd name="T3" fmla="*/ 22 h 120"/>
                  <a:gd name="T4" fmla="*/ 5 w 205"/>
                  <a:gd name="T5" fmla="*/ 16 h 120"/>
                  <a:gd name="T6" fmla="*/ 32 w 205"/>
                  <a:gd name="T7" fmla="*/ 2 h 120"/>
                  <a:gd name="T8" fmla="*/ 39 w 205"/>
                  <a:gd name="T9" fmla="*/ 2 h 120"/>
                  <a:gd name="T10" fmla="*/ 39 w 205"/>
                  <a:gd name="T11" fmla="*/ 20 h 120"/>
                  <a:gd name="T12" fmla="*/ 61 w 205"/>
                  <a:gd name="T13" fmla="*/ 7 h 120"/>
                  <a:gd name="T14" fmla="*/ 78 w 205"/>
                  <a:gd name="T15" fmla="*/ 0 h 120"/>
                  <a:gd name="T16" fmla="*/ 95 w 205"/>
                  <a:gd name="T17" fmla="*/ 2 h 120"/>
                  <a:gd name="T18" fmla="*/ 105 w 205"/>
                  <a:gd name="T19" fmla="*/ 8 h 120"/>
                  <a:gd name="T20" fmla="*/ 110 w 205"/>
                  <a:gd name="T21" fmla="*/ 16 h 120"/>
                  <a:gd name="T22" fmla="*/ 123 w 205"/>
                  <a:gd name="T23" fmla="*/ 13 h 120"/>
                  <a:gd name="T24" fmla="*/ 144 w 205"/>
                  <a:gd name="T25" fmla="*/ 3 h 120"/>
                  <a:gd name="T26" fmla="*/ 157 w 205"/>
                  <a:gd name="T27" fmla="*/ 0 h 120"/>
                  <a:gd name="T28" fmla="*/ 171 w 205"/>
                  <a:gd name="T29" fmla="*/ 4 h 120"/>
                  <a:gd name="T30" fmla="*/ 181 w 205"/>
                  <a:gd name="T31" fmla="*/ 12 h 120"/>
                  <a:gd name="T32" fmla="*/ 187 w 205"/>
                  <a:gd name="T33" fmla="*/ 24 h 120"/>
                  <a:gd name="T34" fmla="*/ 188 w 205"/>
                  <a:gd name="T35" fmla="*/ 38 h 120"/>
                  <a:gd name="T36" fmla="*/ 189 w 205"/>
                  <a:gd name="T37" fmla="*/ 109 h 120"/>
                  <a:gd name="T38" fmla="*/ 196 w 205"/>
                  <a:gd name="T39" fmla="*/ 113 h 120"/>
                  <a:gd name="T40" fmla="*/ 205 w 205"/>
                  <a:gd name="T41" fmla="*/ 113 h 120"/>
                  <a:gd name="T42" fmla="*/ 179 w 205"/>
                  <a:gd name="T43" fmla="*/ 120 h 120"/>
                  <a:gd name="T44" fmla="*/ 150 w 205"/>
                  <a:gd name="T45" fmla="*/ 113 h 120"/>
                  <a:gd name="T46" fmla="*/ 159 w 205"/>
                  <a:gd name="T47" fmla="*/ 113 h 120"/>
                  <a:gd name="T48" fmla="*/ 166 w 205"/>
                  <a:gd name="T49" fmla="*/ 109 h 120"/>
                  <a:gd name="T50" fmla="*/ 167 w 205"/>
                  <a:gd name="T51" fmla="*/ 47 h 120"/>
                  <a:gd name="T52" fmla="*/ 166 w 205"/>
                  <a:gd name="T53" fmla="*/ 29 h 120"/>
                  <a:gd name="T54" fmla="*/ 161 w 205"/>
                  <a:gd name="T55" fmla="*/ 21 h 120"/>
                  <a:gd name="T56" fmla="*/ 152 w 205"/>
                  <a:gd name="T57" fmla="*/ 16 h 120"/>
                  <a:gd name="T58" fmla="*/ 136 w 205"/>
                  <a:gd name="T59" fmla="*/ 16 h 120"/>
                  <a:gd name="T60" fmla="*/ 119 w 205"/>
                  <a:gd name="T61" fmla="*/ 24 h 120"/>
                  <a:gd name="T62" fmla="*/ 114 w 205"/>
                  <a:gd name="T63" fmla="*/ 104 h 120"/>
                  <a:gd name="T64" fmla="*/ 118 w 205"/>
                  <a:gd name="T65" fmla="*/ 112 h 120"/>
                  <a:gd name="T66" fmla="*/ 127 w 205"/>
                  <a:gd name="T67" fmla="*/ 113 h 120"/>
                  <a:gd name="T68" fmla="*/ 132 w 205"/>
                  <a:gd name="T69" fmla="*/ 120 h 120"/>
                  <a:gd name="T70" fmla="*/ 75 w 205"/>
                  <a:gd name="T71" fmla="*/ 120 h 120"/>
                  <a:gd name="T72" fmla="*/ 80 w 205"/>
                  <a:gd name="T73" fmla="*/ 113 h 120"/>
                  <a:gd name="T74" fmla="*/ 89 w 205"/>
                  <a:gd name="T75" fmla="*/ 112 h 120"/>
                  <a:gd name="T76" fmla="*/ 93 w 205"/>
                  <a:gd name="T77" fmla="*/ 104 h 120"/>
                  <a:gd name="T78" fmla="*/ 92 w 205"/>
                  <a:gd name="T79" fmla="*/ 35 h 120"/>
                  <a:gd name="T80" fmla="*/ 89 w 205"/>
                  <a:gd name="T81" fmla="*/ 25 h 120"/>
                  <a:gd name="T82" fmla="*/ 82 w 205"/>
                  <a:gd name="T83" fmla="*/ 17 h 120"/>
                  <a:gd name="T84" fmla="*/ 70 w 205"/>
                  <a:gd name="T85" fmla="*/ 15 h 120"/>
                  <a:gd name="T86" fmla="*/ 53 w 205"/>
                  <a:gd name="T87" fmla="*/ 20 h 120"/>
                  <a:gd name="T88" fmla="*/ 39 w 205"/>
                  <a:gd name="T89" fmla="*/ 28 h 120"/>
                  <a:gd name="T90" fmla="*/ 40 w 205"/>
                  <a:gd name="T91" fmla="*/ 109 h 120"/>
                  <a:gd name="T92" fmla="*/ 48 w 205"/>
                  <a:gd name="T93" fmla="*/ 113 h 120"/>
                  <a:gd name="T94" fmla="*/ 57 w 205"/>
                  <a:gd name="T95" fmla="*/ 113 h 120"/>
                  <a:gd name="T96" fmla="*/ 30 w 205"/>
                  <a:gd name="T97" fmla="*/ 120 h 120"/>
                  <a:gd name="T98" fmla="*/ 0 w 205"/>
                  <a:gd name="T99" fmla="*/ 113 h 120"/>
                  <a:gd name="T100" fmla="*/ 12 w 205"/>
                  <a:gd name="T101" fmla="*/ 113 h 120"/>
                  <a:gd name="T102" fmla="*/ 18 w 205"/>
                  <a:gd name="T103" fmla="*/ 109 h 120"/>
                  <a:gd name="T104" fmla="*/ 18 w 205"/>
                  <a:gd name="T105" fmla="*/ 34 h 12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</a:cxnLst>
                <a:rect l="0" t="0" r="r" b="b"/>
                <a:pathLst>
                  <a:path w="205" h="120">
                    <a:moveTo>
                      <a:pt x="18" y="34"/>
                    </a:moveTo>
                    <a:lnTo>
                      <a:pt x="18" y="34"/>
                    </a:lnTo>
                    <a:lnTo>
                      <a:pt x="18" y="26"/>
                    </a:lnTo>
                    <a:lnTo>
                      <a:pt x="16" y="22"/>
                    </a:lnTo>
                    <a:lnTo>
                      <a:pt x="12" y="19"/>
                    </a:lnTo>
                    <a:lnTo>
                      <a:pt x="5" y="16"/>
                    </a:lnTo>
                    <a:lnTo>
                      <a:pt x="5" y="11"/>
                    </a:lnTo>
                    <a:lnTo>
                      <a:pt x="32" y="2"/>
                    </a:lnTo>
                    <a:lnTo>
                      <a:pt x="38" y="0"/>
                    </a:lnTo>
                    <a:lnTo>
                      <a:pt x="39" y="2"/>
                    </a:lnTo>
                    <a:lnTo>
                      <a:pt x="39" y="4"/>
                    </a:lnTo>
                    <a:lnTo>
                      <a:pt x="39" y="20"/>
                    </a:lnTo>
                    <a:lnTo>
                      <a:pt x="49" y="13"/>
                    </a:lnTo>
                    <a:lnTo>
                      <a:pt x="61" y="7"/>
                    </a:lnTo>
                    <a:lnTo>
                      <a:pt x="71" y="2"/>
                    </a:lnTo>
                    <a:lnTo>
                      <a:pt x="78" y="0"/>
                    </a:lnTo>
                    <a:lnTo>
                      <a:pt x="84" y="0"/>
                    </a:lnTo>
                    <a:lnTo>
                      <a:pt x="95" y="2"/>
                    </a:lnTo>
                    <a:lnTo>
                      <a:pt x="102" y="6"/>
                    </a:lnTo>
                    <a:lnTo>
                      <a:pt x="105" y="8"/>
                    </a:lnTo>
                    <a:lnTo>
                      <a:pt x="109" y="12"/>
                    </a:lnTo>
                    <a:lnTo>
                      <a:pt x="110" y="16"/>
                    </a:lnTo>
                    <a:lnTo>
                      <a:pt x="113" y="21"/>
                    </a:lnTo>
                    <a:lnTo>
                      <a:pt x="123" y="13"/>
                    </a:lnTo>
                    <a:lnTo>
                      <a:pt x="134" y="7"/>
                    </a:lnTo>
                    <a:lnTo>
                      <a:pt x="144" y="3"/>
                    </a:lnTo>
                    <a:lnTo>
                      <a:pt x="150" y="2"/>
                    </a:lnTo>
                    <a:lnTo>
                      <a:pt x="157" y="0"/>
                    </a:lnTo>
                    <a:lnTo>
                      <a:pt x="165" y="2"/>
                    </a:lnTo>
                    <a:lnTo>
                      <a:pt x="171" y="4"/>
                    </a:lnTo>
                    <a:lnTo>
                      <a:pt x="178" y="7"/>
                    </a:lnTo>
                    <a:lnTo>
                      <a:pt x="181" y="12"/>
                    </a:lnTo>
                    <a:lnTo>
                      <a:pt x="184" y="17"/>
                    </a:lnTo>
                    <a:lnTo>
                      <a:pt x="187" y="24"/>
                    </a:lnTo>
                    <a:lnTo>
                      <a:pt x="188" y="30"/>
                    </a:lnTo>
                    <a:lnTo>
                      <a:pt x="188" y="38"/>
                    </a:lnTo>
                    <a:lnTo>
                      <a:pt x="188" y="104"/>
                    </a:lnTo>
                    <a:lnTo>
                      <a:pt x="189" y="109"/>
                    </a:lnTo>
                    <a:lnTo>
                      <a:pt x="192" y="112"/>
                    </a:lnTo>
                    <a:lnTo>
                      <a:pt x="196" y="113"/>
                    </a:lnTo>
                    <a:lnTo>
                      <a:pt x="201" y="113"/>
                    </a:lnTo>
                    <a:lnTo>
                      <a:pt x="205" y="113"/>
                    </a:lnTo>
                    <a:lnTo>
                      <a:pt x="205" y="120"/>
                    </a:lnTo>
                    <a:lnTo>
                      <a:pt x="179" y="120"/>
                    </a:lnTo>
                    <a:lnTo>
                      <a:pt x="150" y="120"/>
                    </a:lnTo>
                    <a:lnTo>
                      <a:pt x="150" y="113"/>
                    </a:lnTo>
                    <a:lnTo>
                      <a:pt x="156" y="113"/>
                    </a:lnTo>
                    <a:lnTo>
                      <a:pt x="159" y="113"/>
                    </a:lnTo>
                    <a:lnTo>
                      <a:pt x="163" y="112"/>
                    </a:lnTo>
                    <a:lnTo>
                      <a:pt x="166" y="109"/>
                    </a:lnTo>
                    <a:lnTo>
                      <a:pt x="167" y="104"/>
                    </a:lnTo>
                    <a:lnTo>
                      <a:pt x="167" y="47"/>
                    </a:lnTo>
                    <a:lnTo>
                      <a:pt x="167" y="35"/>
                    </a:lnTo>
                    <a:lnTo>
                      <a:pt x="166" y="29"/>
                    </a:lnTo>
                    <a:lnTo>
                      <a:pt x="163" y="25"/>
                    </a:lnTo>
                    <a:lnTo>
                      <a:pt x="161" y="21"/>
                    </a:lnTo>
                    <a:lnTo>
                      <a:pt x="157" y="17"/>
                    </a:lnTo>
                    <a:lnTo>
                      <a:pt x="152" y="16"/>
                    </a:lnTo>
                    <a:lnTo>
                      <a:pt x="145" y="15"/>
                    </a:lnTo>
                    <a:lnTo>
                      <a:pt x="136" y="16"/>
                    </a:lnTo>
                    <a:lnTo>
                      <a:pt x="128" y="20"/>
                    </a:lnTo>
                    <a:lnTo>
                      <a:pt x="119" y="24"/>
                    </a:lnTo>
                    <a:lnTo>
                      <a:pt x="114" y="28"/>
                    </a:lnTo>
                    <a:lnTo>
                      <a:pt x="114" y="104"/>
                    </a:lnTo>
                    <a:lnTo>
                      <a:pt x="115" y="109"/>
                    </a:lnTo>
                    <a:lnTo>
                      <a:pt x="118" y="112"/>
                    </a:lnTo>
                    <a:lnTo>
                      <a:pt x="122" y="113"/>
                    </a:lnTo>
                    <a:lnTo>
                      <a:pt x="127" y="113"/>
                    </a:lnTo>
                    <a:lnTo>
                      <a:pt x="132" y="113"/>
                    </a:lnTo>
                    <a:lnTo>
                      <a:pt x="132" y="120"/>
                    </a:lnTo>
                    <a:lnTo>
                      <a:pt x="104" y="120"/>
                    </a:lnTo>
                    <a:lnTo>
                      <a:pt x="75" y="120"/>
                    </a:lnTo>
                    <a:lnTo>
                      <a:pt x="75" y="113"/>
                    </a:lnTo>
                    <a:lnTo>
                      <a:pt x="80" y="113"/>
                    </a:lnTo>
                    <a:lnTo>
                      <a:pt x="86" y="113"/>
                    </a:lnTo>
                    <a:lnTo>
                      <a:pt x="89" y="112"/>
                    </a:lnTo>
                    <a:lnTo>
                      <a:pt x="92" y="109"/>
                    </a:lnTo>
                    <a:lnTo>
                      <a:pt x="93" y="104"/>
                    </a:lnTo>
                    <a:lnTo>
                      <a:pt x="93" y="47"/>
                    </a:lnTo>
                    <a:lnTo>
                      <a:pt x="92" y="35"/>
                    </a:lnTo>
                    <a:lnTo>
                      <a:pt x="91" y="29"/>
                    </a:lnTo>
                    <a:lnTo>
                      <a:pt x="89" y="25"/>
                    </a:lnTo>
                    <a:lnTo>
                      <a:pt x="86" y="21"/>
                    </a:lnTo>
                    <a:lnTo>
                      <a:pt x="82" y="17"/>
                    </a:lnTo>
                    <a:lnTo>
                      <a:pt x="76" y="16"/>
                    </a:lnTo>
                    <a:lnTo>
                      <a:pt x="70" y="15"/>
                    </a:lnTo>
                    <a:lnTo>
                      <a:pt x="62" y="16"/>
                    </a:lnTo>
                    <a:lnTo>
                      <a:pt x="53" y="20"/>
                    </a:lnTo>
                    <a:lnTo>
                      <a:pt x="45" y="24"/>
                    </a:lnTo>
                    <a:lnTo>
                      <a:pt x="39" y="28"/>
                    </a:lnTo>
                    <a:lnTo>
                      <a:pt x="39" y="104"/>
                    </a:lnTo>
                    <a:lnTo>
                      <a:pt x="40" y="109"/>
                    </a:lnTo>
                    <a:lnTo>
                      <a:pt x="43" y="112"/>
                    </a:lnTo>
                    <a:lnTo>
                      <a:pt x="48" y="113"/>
                    </a:lnTo>
                    <a:lnTo>
                      <a:pt x="52" y="113"/>
                    </a:lnTo>
                    <a:lnTo>
                      <a:pt x="57" y="113"/>
                    </a:lnTo>
                    <a:lnTo>
                      <a:pt x="57" y="120"/>
                    </a:lnTo>
                    <a:lnTo>
                      <a:pt x="30" y="120"/>
                    </a:lnTo>
                    <a:lnTo>
                      <a:pt x="0" y="120"/>
                    </a:lnTo>
                    <a:lnTo>
                      <a:pt x="0" y="113"/>
                    </a:lnTo>
                    <a:lnTo>
                      <a:pt x="6" y="113"/>
                    </a:lnTo>
                    <a:lnTo>
                      <a:pt x="12" y="113"/>
                    </a:lnTo>
                    <a:lnTo>
                      <a:pt x="16" y="112"/>
                    </a:lnTo>
                    <a:lnTo>
                      <a:pt x="18" y="109"/>
                    </a:lnTo>
                    <a:lnTo>
                      <a:pt x="18" y="104"/>
                    </a:lnTo>
                    <a:lnTo>
                      <a:pt x="18" y="34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508" name="Freeform 470"/>
              <p:cNvSpPr>
                <a:spLocks noEditPoints="1"/>
              </p:cNvSpPr>
              <p:nvPr userDrawn="1"/>
            </p:nvSpPr>
            <p:spPr bwMode="auto">
              <a:xfrm>
                <a:off x="952" y="106"/>
                <a:ext cx="19" cy="62"/>
              </a:xfrm>
              <a:custGeom>
                <a:gdLst>
                  <a:gd name="T0" fmla="*/ 0 w 56"/>
                  <a:gd name="T1" fmla="*/ 179 h 186"/>
                  <a:gd name="T2" fmla="*/ 5 w 56"/>
                  <a:gd name="T3" fmla="*/ 179 h 186"/>
                  <a:gd name="T4" fmla="*/ 10 w 56"/>
                  <a:gd name="T5" fmla="*/ 179 h 186"/>
                  <a:gd name="T6" fmla="*/ 14 w 56"/>
                  <a:gd name="T7" fmla="*/ 178 h 186"/>
                  <a:gd name="T8" fmla="*/ 17 w 56"/>
                  <a:gd name="T9" fmla="*/ 175 h 186"/>
                  <a:gd name="T10" fmla="*/ 17 w 56"/>
                  <a:gd name="T11" fmla="*/ 170 h 186"/>
                  <a:gd name="T12" fmla="*/ 17 w 56"/>
                  <a:gd name="T13" fmla="*/ 100 h 186"/>
                  <a:gd name="T14" fmla="*/ 17 w 56"/>
                  <a:gd name="T15" fmla="*/ 92 h 186"/>
                  <a:gd name="T16" fmla="*/ 14 w 56"/>
                  <a:gd name="T17" fmla="*/ 88 h 186"/>
                  <a:gd name="T18" fmla="*/ 10 w 56"/>
                  <a:gd name="T19" fmla="*/ 85 h 186"/>
                  <a:gd name="T20" fmla="*/ 4 w 56"/>
                  <a:gd name="T21" fmla="*/ 82 h 186"/>
                  <a:gd name="T22" fmla="*/ 4 w 56"/>
                  <a:gd name="T23" fmla="*/ 77 h 186"/>
                  <a:gd name="T24" fmla="*/ 31 w 56"/>
                  <a:gd name="T25" fmla="*/ 68 h 186"/>
                  <a:gd name="T26" fmla="*/ 36 w 56"/>
                  <a:gd name="T27" fmla="*/ 66 h 186"/>
                  <a:gd name="T28" fmla="*/ 38 w 56"/>
                  <a:gd name="T29" fmla="*/ 68 h 186"/>
                  <a:gd name="T30" fmla="*/ 38 w 56"/>
                  <a:gd name="T31" fmla="*/ 70 h 186"/>
                  <a:gd name="T32" fmla="*/ 38 w 56"/>
                  <a:gd name="T33" fmla="*/ 170 h 186"/>
                  <a:gd name="T34" fmla="*/ 39 w 56"/>
                  <a:gd name="T35" fmla="*/ 175 h 186"/>
                  <a:gd name="T36" fmla="*/ 41 w 56"/>
                  <a:gd name="T37" fmla="*/ 178 h 186"/>
                  <a:gd name="T38" fmla="*/ 47 w 56"/>
                  <a:gd name="T39" fmla="*/ 179 h 186"/>
                  <a:gd name="T40" fmla="*/ 52 w 56"/>
                  <a:gd name="T41" fmla="*/ 179 h 186"/>
                  <a:gd name="T42" fmla="*/ 56 w 56"/>
                  <a:gd name="T43" fmla="*/ 179 h 186"/>
                  <a:gd name="T44" fmla="*/ 56 w 56"/>
                  <a:gd name="T45" fmla="*/ 186 h 186"/>
                  <a:gd name="T46" fmla="*/ 28 w 56"/>
                  <a:gd name="T47" fmla="*/ 186 h 186"/>
                  <a:gd name="T48" fmla="*/ 0 w 56"/>
                  <a:gd name="T49" fmla="*/ 186 h 186"/>
                  <a:gd name="T50" fmla="*/ 0 w 56"/>
                  <a:gd name="T51" fmla="*/ 179 h 186"/>
                  <a:gd name="T52" fmla="*/ 27 w 56"/>
                  <a:gd name="T53" fmla="*/ 26 h 186"/>
                  <a:gd name="T54" fmla="*/ 27 w 56"/>
                  <a:gd name="T55" fmla="*/ 26 h 186"/>
                  <a:gd name="T56" fmla="*/ 23 w 56"/>
                  <a:gd name="T57" fmla="*/ 25 h 186"/>
                  <a:gd name="T58" fmla="*/ 19 w 56"/>
                  <a:gd name="T59" fmla="*/ 22 h 186"/>
                  <a:gd name="T60" fmla="*/ 16 w 56"/>
                  <a:gd name="T61" fmla="*/ 19 h 186"/>
                  <a:gd name="T62" fmla="*/ 16 w 56"/>
                  <a:gd name="T63" fmla="*/ 13 h 186"/>
                  <a:gd name="T64" fmla="*/ 16 w 56"/>
                  <a:gd name="T65" fmla="*/ 8 h 186"/>
                  <a:gd name="T66" fmla="*/ 19 w 56"/>
                  <a:gd name="T67" fmla="*/ 4 h 186"/>
                  <a:gd name="T68" fmla="*/ 23 w 56"/>
                  <a:gd name="T69" fmla="*/ 2 h 186"/>
                  <a:gd name="T70" fmla="*/ 27 w 56"/>
                  <a:gd name="T71" fmla="*/ 0 h 186"/>
                  <a:gd name="T72" fmla="*/ 32 w 56"/>
                  <a:gd name="T73" fmla="*/ 2 h 186"/>
                  <a:gd name="T74" fmla="*/ 36 w 56"/>
                  <a:gd name="T75" fmla="*/ 4 h 186"/>
                  <a:gd name="T76" fmla="*/ 40 w 56"/>
                  <a:gd name="T77" fmla="*/ 8 h 186"/>
                  <a:gd name="T78" fmla="*/ 40 w 56"/>
                  <a:gd name="T79" fmla="*/ 13 h 186"/>
                  <a:gd name="T80" fmla="*/ 40 w 56"/>
                  <a:gd name="T81" fmla="*/ 19 h 186"/>
                  <a:gd name="T82" fmla="*/ 36 w 56"/>
                  <a:gd name="T83" fmla="*/ 22 h 186"/>
                  <a:gd name="T84" fmla="*/ 32 w 56"/>
                  <a:gd name="T85" fmla="*/ 25 h 186"/>
                  <a:gd name="T86" fmla="*/ 27 w 56"/>
                  <a:gd name="T87" fmla="*/ 26 h 18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</a:cxnLst>
                <a:rect l="0" t="0" r="r" b="b"/>
                <a:pathLst>
                  <a:path w="56" h="186">
                    <a:moveTo>
                      <a:pt x="0" y="179"/>
                    </a:moveTo>
                    <a:lnTo>
                      <a:pt x="5" y="179"/>
                    </a:lnTo>
                    <a:lnTo>
                      <a:pt x="10" y="179"/>
                    </a:lnTo>
                    <a:lnTo>
                      <a:pt x="14" y="178"/>
                    </a:lnTo>
                    <a:lnTo>
                      <a:pt x="17" y="175"/>
                    </a:lnTo>
                    <a:lnTo>
                      <a:pt x="17" y="170"/>
                    </a:lnTo>
                    <a:lnTo>
                      <a:pt x="17" y="100"/>
                    </a:lnTo>
                    <a:lnTo>
                      <a:pt x="17" y="92"/>
                    </a:lnTo>
                    <a:lnTo>
                      <a:pt x="14" y="88"/>
                    </a:lnTo>
                    <a:lnTo>
                      <a:pt x="10" y="85"/>
                    </a:lnTo>
                    <a:lnTo>
                      <a:pt x="4" y="82"/>
                    </a:lnTo>
                    <a:lnTo>
                      <a:pt x="4" y="77"/>
                    </a:lnTo>
                    <a:lnTo>
                      <a:pt x="31" y="68"/>
                    </a:lnTo>
                    <a:lnTo>
                      <a:pt x="36" y="66"/>
                    </a:lnTo>
                    <a:lnTo>
                      <a:pt x="38" y="68"/>
                    </a:lnTo>
                    <a:lnTo>
                      <a:pt x="38" y="70"/>
                    </a:lnTo>
                    <a:lnTo>
                      <a:pt x="38" y="170"/>
                    </a:lnTo>
                    <a:lnTo>
                      <a:pt x="39" y="175"/>
                    </a:lnTo>
                    <a:lnTo>
                      <a:pt x="41" y="178"/>
                    </a:lnTo>
                    <a:lnTo>
                      <a:pt x="47" y="179"/>
                    </a:lnTo>
                    <a:lnTo>
                      <a:pt x="52" y="179"/>
                    </a:lnTo>
                    <a:lnTo>
                      <a:pt x="56" y="179"/>
                    </a:lnTo>
                    <a:lnTo>
                      <a:pt x="56" y="186"/>
                    </a:lnTo>
                    <a:lnTo>
                      <a:pt x="28" y="186"/>
                    </a:lnTo>
                    <a:lnTo>
                      <a:pt x="0" y="186"/>
                    </a:lnTo>
                    <a:lnTo>
                      <a:pt x="0" y="179"/>
                    </a:lnTo>
                    <a:close/>
                    <a:moveTo>
                      <a:pt x="27" y="26"/>
                    </a:moveTo>
                    <a:lnTo>
                      <a:pt x="27" y="26"/>
                    </a:lnTo>
                    <a:lnTo>
                      <a:pt x="23" y="25"/>
                    </a:lnTo>
                    <a:lnTo>
                      <a:pt x="19" y="22"/>
                    </a:lnTo>
                    <a:lnTo>
                      <a:pt x="16" y="19"/>
                    </a:lnTo>
                    <a:lnTo>
                      <a:pt x="16" y="13"/>
                    </a:lnTo>
                    <a:lnTo>
                      <a:pt x="16" y="8"/>
                    </a:lnTo>
                    <a:lnTo>
                      <a:pt x="19" y="4"/>
                    </a:lnTo>
                    <a:lnTo>
                      <a:pt x="23" y="2"/>
                    </a:lnTo>
                    <a:lnTo>
                      <a:pt x="27" y="0"/>
                    </a:lnTo>
                    <a:lnTo>
                      <a:pt x="32" y="2"/>
                    </a:lnTo>
                    <a:lnTo>
                      <a:pt x="36" y="4"/>
                    </a:lnTo>
                    <a:lnTo>
                      <a:pt x="40" y="8"/>
                    </a:lnTo>
                    <a:lnTo>
                      <a:pt x="40" y="13"/>
                    </a:lnTo>
                    <a:lnTo>
                      <a:pt x="40" y="19"/>
                    </a:lnTo>
                    <a:lnTo>
                      <a:pt x="36" y="22"/>
                    </a:lnTo>
                    <a:lnTo>
                      <a:pt x="32" y="25"/>
                    </a:lnTo>
                    <a:lnTo>
                      <a:pt x="27" y="26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509" name="Freeform 471"/>
              <p:cNvSpPr/>
              <p:nvPr userDrawn="1"/>
            </p:nvSpPr>
            <p:spPr bwMode="auto">
              <a:xfrm>
                <a:off x="952" y="128"/>
                <a:ext cx="19" cy="40"/>
              </a:xfrm>
              <a:custGeom>
                <a:gdLst>
                  <a:gd name="T0" fmla="*/ 0 w 56"/>
                  <a:gd name="T1" fmla="*/ 113 h 120"/>
                  <a:gd name="T2" fmla="*/ 5 w 56"/>
                  <a:gd name="T3" fmla="*/ 113 h 120"/>
                  <a:gd name="T4" fmla="*/ 10 w 56"/>
                  <a:gd name="T5" fmla="*/ 113 h 120"/>
                  <a:gd name="T6" fmla="*/ 14 w 56"/>
                  <a:gd name="T7" fmla="*/ 112 h 120"/>
                  <a:gd name="T8" fmla="*/ 17 w 56"/>
                  <a:gd name="T9" fmla="*/ 109 h 120"/>
                  <a:gd name="T10" fmla="*/ 17 w 56"/>
                  <a:gd name="T11" fmla="*/ 104 h 120"/>
                  <a:gd name="T12" fmla="*/ 17 w 56"/>
                  <a:gd name="T13" fmla="*/ 34 h 120"/>
                  <a:gd name="T14" fmla="*/ 17 w 56"/>
                  <a:gd name="T15" fmla="*/ 26 h 120"/>
                  <a:gd name="T16" fmla="*/ 14 w 56"/>
                  <a:gd name="T17" fmla="*/ 22 h 120"/>
                  <a:gd name="T18" fmla="*/ 10 w 56"/>
                  <a:gd name="T19" fmla="*/ 19 h 120"/>
                  <a:gd name="T20" fmla="*/ 4 w 56"/>
                  <a:gd name="T21" fmla="*/ 16 h 120"/>
                  <a:gd name="T22" fmla="*/ 4 w 56"/>
                  <a:gd name="T23" fmla="*/ 11 h 120"/>
                  <a:gd name="T24" fmla="*/ 31 w 56"/>
                  <a:gd name="T25" fmla="*/ 2 h 120"/>
                  <a:gd name="T26" fmla="*/ 36 w 56"/>
                  <a:gd name="T27" fmla="*/ 0 h 120"/>
                  <a:gd name="T28" fmla="*/ 38 w 56"/>
                  <a:gd name="T29" fmla="*/ 2 h 120"/>
                  <a:gd name="T30" fmla="*/ 38 w 56"/>
                  <a:gd name="T31" fmla="*/ 4 h 120"/>
                  <a:gd name="T32" fmla="*/ 38 w 56"/>
                  <a:gd name="T33" fmla="*/ 104 h 120"/>
                  <a:gd name="T34" fmla="*/ 39 w 56"/>
                  <a:gd name="T35" fmla="*/ 109 h 120"/>
                  <a:gd name="T36" fmla="*/ 41 w 56"/>
                  <a:gd name="T37" fmla="*/ 112 h 120"/>
                  <a:gd name="T38" fmla="*/ 47 w 56"/>
                  <a:gd name="T39" fmla="*/ 113 h 120"/>
                  <a:gd name="T40" fmla="*/ 52 w 56"/>
                  <a:gd name="T41" fmla="*/ 113 h 120"/>
                  <a:gd name="T42" fmla="*/ 56 w 56"/>
                  <a:gd name="T43" fmla="*/ 113 h 120"/>
                  <a:gd name="T44" fmla="*/ 56 w 56"/>
                  <a:gd name="T45" fmla="*/ 120 h 120"/>
                  <a:gd name="T46" fmla="*/ 28 w 56"/>
                  <a:gd name="T47" fmla="*/ 120 h 120"/>
                  <a:gd name="T48" fmla="*/ 0 w 56"/>
                  <a:gd name="T49" fmla="*/ 120 h 120"/>
                  <a:gd name="T50" fmla="*/ 0 w 56"/>
                  <a:gd name="T51" fmla="*/ 113 h 12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</a:cxnLst>
                <a:rect l="0" t="0" r="r" b="b"/>
                <a:pathLst>
                  <a:path w="56" h="120">
                    <a:moveTo>
                      <a:pt x="0" y="113"/>
                    </a:moveTo>
                    <a:lnTo>
                      <a:pt x="5" y="113"/>
                    </a:lnTo>
                    <a:lnTo>
                      <a:pt x="10" y="113"/>
                    </a:lnTo>
                    <a:lnTo>
                      <a:pt x="14" y="112"/>
                    </a:lnTo>
                    <a:lnTo>
                      <a:pt x="17" y="109"/>
                    </a:lnTo>
                    <a:lnTo>
                      <a:pt x="17" y="104"/>
                    </a:lnTo>
                    <a:lnTo>
                      <a:pt x="17" y="34"/>
                    </a:lnTo>
                    <a:lnTo>
                      <a:pt x="17" y="26"/>
                    </a:lnTo>
                    <a:lnTo>
                      <a:pt x="14" y="22"/>
                    </a:lnTo>
                    <a:lnTo>
                      <a:pt x="10" y="19"/>
                    </a:lnTo>
                    <a:lnTo>
                      <a:pt x="4" y="16"/>
                    </a:lnTo>
                    <a:lnTo>
                      <a:pt x="4" y="11"/>
                    </a:lnTo>
                    <a:lnTo>
                      <a:pt x="31" y="2"/>
                    </a:lnTo>
                    <a:lnTo>
                      <a:pt x="36" y="0"/>
                    </a:lnTo>
                    <a:lnTo>
                      <a:pt x="38" y="2"/>
                    </a:lnTo>
                    <a:lnTo>
                      <a:pt x="38" y="4"/>
                    </a:lnTo>
                    <a:lnTo>
                      <a:pt x="38" y="104"/>
                    </a:lnTo>
                    <a:lnTo>
                      <a:pt x="39" y="109"/>
                    </a:lnTo>
                    <a:lnTo>
                      <a:pt x="41" y="112"/>
                    </a:lnTo>
                    <a:lnTo>
                      <a:pt x="47" y="113"/>
                    </a:lnTo>
                    <a:lnTo>
                      <a:pt x="52" y="113"/>
                    </a:lnTo>
                    <a:lnTo>
                      <a:pt x="56" y="113"/>
                    </a:lnTo>
                    <a:lnTo>
                      <a:pt x="56" y="120"/>
                    </a:lnTo>
                    <a:lnTo>
                      <a:pt x="28" y="120"/>
                    </a:lnTo>
                    <a:lnTo>
                      <a:pt x="0" y="120"/>
                    </a:lnTo>
                    <a:lnTo>
                      <a:pt x="0" y="113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510" name="Freeform 472"/>
              <p:cNvSpPr/>
              <p:nvPr userDrawn="1"/>
            </p:nvSpPr>
            <p:spPr bwMode="auto">
              <a:xfrm>
                <a:off x="957" y="106"/>
                <a:ext cx="8" cy="8"/>
              </a:xfrm>
              <a:custGeom>
                <a:gdLst>
                  <a:gd name="T0" fmla="*/ 11 w 24"/>
                  <a:gd name="T1" fmla="*/ 26 h 26"/>
                  <a:gd name="T2" fmla="*/ 11 w 24"/>
                  <a:gd name="T3" fmla="*/ 26 h 26"/>
                  <a:gd name="T4" fmla="*/ 7 w 24"/>
                  <a:gd name="T5" fmla="*/ 25 h 26"/>
                  <a:gd name="T6" fmla="*/ 3 w 24"/>
                  <a:gd name="T7" fmla="*/ 22 h 26"/>
                  <a:gd name="T8" fmla="*/ 0 w 24"/>
                  <a:gd name="T9" fmla="*/ 19 h 26"/>
                  <a:gd name="T10" fmla="*/ 0 w 24"/>
                  <a:gd name="T11" fmla="*/ 13 h 26"/>
                  <a:gd name="T12" fmla="*/ 0 w 24"/>
                  <a:gd name="T13" fmla="*/ 8 h 26"/>
                  <a:gd name="T14" fmla="*/ 3 w 24"/>
                  <a:gd name="T15" fmla="*/ 4 h 26"/>
                  <a:gd name="T16" fmla="*/ 7 w 24"/>
                  <a:gd name="T17" fmla="*/ 2 h 26"/>
                  <a:gd name="T18" fmla="*/ 11 w 24"/>
                  <a:gd name="T19" fmla="*/ 0 h 26"/>
                  <a:gd name="T20" fmla="*/ 16 w 24"/>
                  <a:gd name="T21" fmla="*/ 2 h 26"/>
                  <a:gd name="T22" fmla="*/ 20 w 24"/>
                  <a:gd name="T23" fmla="*/ 4 h 26"/>
                  <a:gd name="T24" fmla="*/ 24 w 24"/>
                  <a:gd name="T25" fmla="*/ 8 h 26"/>
                  <a:gd name="T26" fmla="*/ 24 w 24"/>
                  <a:gd name="T27" fmla="*/ 13 h 26"/>
                  <a:gd name="T28" fmla="*/ 24 w 24"/>
                  <a:gd name="T29" fmla="*/ 19 h 26"/>
                  <a:gd name="T30" fmla="*/ 20 w 24"/>
                  <a:gd name="T31" fmla="*/ 22 h 26"/>
                  <a:gd name="T32" fmla="*/ 16 w 24"/>
                  <a:gd name="T33" fmla="*/ 25 h 26"/>
                  <a:gd name="T34" fmla="*/ 11 w 24"/>
                  <a:gd name="T35" fmla="*/ 26 h 2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24" h="26">
                    <a:moveTo>
                      <a:pt x="11" y="26"/>
                    </a:moveTo>
                    <a:lnTo>
                      <a:pt x="11" y="26"/>
                    </a:lnTo>
                    <a:lnTo>
                      <a:pt x="7" y="25"/>
                    </a:lnTo>
                    <a:lnTo>
                      <a:pt x="3" y="22"/>
                    </a:lnTo>
                    <a:lnTo>
                      <a:pt x="0" y="19"/>
                    </a:lnTo>
                    <a:lnTo>
                      <a:pt x="0" y="13"/>
                    </a:lnTo>
                    <a:lnTo>
                      <a:pt x="0" y="8"/>
                    </a:lnTo>
                    <a:lnTo>
                      <a:pt x="3" y="4"/>
                    </a:lnTo>
                    <a:lnTo>
                      <a:pt x="7" y="2"/>
                    </a:lnTo>
                    <a:lnTo>
                      <a:pt x="11" y="0"/>
                    </a:lnTo>
                    <a:lnTo>
                      <a:pt x="16" y="2"/>
                    </a:lnTo>
                    <a:lnTo>
                      <a:pt x="20" y="4"/>
                    </a:lnTo>
                    <a:lnTo>
                      <a:pt x="24" y="8"/>
                    </a:lnTo>
                    <a:lnTo>
                      <a:pt x="24" y="13"/>
                    </a:lnTo>
                    <a:lnTo>
                      <a:pt x="24" y="19"/>
                    </a:lnTo>
                    <a:lnTo>
                      <a:pt x="20" y="22"/>
                    </a:lnTo>
                    <a:lnTo>
                      <a:pt x="16" y="25"/>
                    </a:lnTo>
                    <a:lnTo>
                      <a:pt x="11" y="26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511" name="Freeform 473"/>
              <p:cNvSpPr/>
              <p:nvPr userDrawn="1"/>
            </p:nvSpPr>
            <p:spPr bwMode="auto">
              <a:xfrm>
                <a:off x="977" y="128"/>
                <a:ext cx="43" cy="40"/>
              </a:xfrm>
              <a:custGeom>
                <a:gdLst>
                  <a:gd name="T0" fmla="*/ 18 w 131"/>
                  <a:gd name="T1" fmla="*/ 35 h 120"/>
                  <a:gd name="T2" fmla="*/ 14 w 131"/>
                  <a:gd name="T3" fmla="*/ 25 h 120"/>
                  <a:gd name="T4" fmla="*/ 2 w 131"/>
                  <a:gd name="T5" fmla="*/ 19 h 120"/>
                  <a:gd name="T6" fmla="*/ 19 w 131"/>
                  <a:gd name="T7" fmla="*/ 8 h 120"/>
                  <a:gd name="T8" fmla="*/ 37 w 131"/>
                  <a:gd name="T9" fmla="*/ 2 h 120"/>
                  <a:gd name="T10" fmla="*/ 39 w 131"/>
                  <a:gd name="T11" fmla="*/ 20 h 120"/>
                  <a:gd name="T12" fmla="*/ 59 w 131"/>
                  <a:gd name="T13" fmla="*/ 7 h 120"/>
                  <a:gd name="T14" fmla="*/ 78 w 131"/>
                  <a:gd name="T15" fmla="*/ 0 h 120"/>
                  <a:gd name="T16" fmla="*/ 91 w 131"/>
                  <a:gd name="T17" fmla="*/ 2 h 120"/>
                  <a:gd name="T18" fmla="*/ 102 w 131"/>
                  <a:gd name="T19" fmla="*/ 7 h 120"/>
                  <a:gd name="T20" fmla="*/ 110 w 131"/>
                  <a:gd name="T21" fmla="*/ 17 h 120"/>
                  <a:gd name="T22" fmla="*/ 113 w 131"/>
                  <a:gd name="T23" fmla="*/ 30 h 120"/>
                  <a:gd name="T24" fmla="*/ 114 w 131"/>
                  <a:gd name="T25" fmla="*/ 104 h 120"/>
                  <a:gd name="T26" fmla="*/ 118 w 131"/>
                  <a:gd name="T27" fmla="*/ 112 h 120"/>
                  <a:gd name="T28" fmla="*/ 127 w 131"/>
                  <a:gd name="T29" fmla="*/ 113 h 120"/>
                  <a:gd name="T30" fmla="*/ 131 w 131"/>
                  <a:gd name="T31" fmla="*/ 120 h 120"/>
                  <a:gd name="T32" fmla="*/ 75 w 131"/>
                  <a:gd name="T33" fmla="*/ 120 h 120"/>
                  <a:gd name="T34" fmla="*/ 80 w 131"/>
                  <a:gd name="T35" fmla="*/ 113 h 120"/>
                  <a:gd name="T36" fmla="*/ 89 w 131"/>
                  <a:gd name="T37" fmla="*/ 112 h 120"/>
                  <a:gd name="T38" fmla="*/ 93 w 131"/>
                  <a:gd name="T39" fmla="*/ 104 h 120"/>
                  <a:gd name="T40" fmla="*/ 92 w 131"/>
                  <a:gd name="T41" fmla="*/ 32 h 120"/>
                  <a:gd name="T42" fmla="*/ 89 w 131"/>
                  <a:gd name="T43" fmla="*/ 24 h 120"/>
                  <a:gd name="T44" fmla="*/ 83 w 131"/>
                  <a:gd name="T45" fmla="*/ 17 h 120"/>
                  <a:gd name="T46" fmla="*/ 69 w 131"/>
                  <a:gd name="T47" fmla="*/ 15 h 120"/>
                  <a:gd name="T48" fmla="*/ 53 w 131"/>
                  <a:gd name="T49" fmla="*/ 19 h 120"/>
                  <a:gd name="T50" fmla="*/ 39 w 131"/>
                  <a:gd name="T51" fmla="*/ 104 h 120"/>
                  <a:gd name="T52" fmla="*/ 43 w 131"/>
                  <a:gd name="T53" fmla="*/ 112 h 120"/>
                  <a:gd name="T54" fmla="*/ 52 w 131"/>
                  <a:gd name="T55" fmla="*/ 113 h 120"/>
                  <a:gd name="T56" fmla="*/ 56 w 131"/>
                  <a:gd name="T57" fmla="*/ 120 h 120"/>
                  <a:gd name="T58" fmla="*/ 0 w 131"/>
                  <a:gd name="T59" fmla="*/ 120 h 120"/>
                  <a:gd name="T60" fmla="*/ 5 w 131"/>
                  <a:gd name="T61" fmla="*/ 113 h 120"/>
                  <a:gd name="T62" fmla="*/ 14 w 131"/>
                  <a:gd name="T63" fmla="*/ 112 h 120"/>
                  <a:gd name="T64" fmla="*/ 18 w 131"/>
                  <a:gd name="T65" fmla="*/ 104 h 12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131" h="120">
                    <a:moveTo>
                      <a:pt x="18" y="35"/>
                    </a:moveTo>
                    <a:lnTo>
                      <a:pt x="18" y="35"/>
                    </a:lnTo>
                    <a:lnTo>
                      <a:pt x="17" y="29"/>
                    </a:lnTo>
                    <a:lnTo>
                      <a:pt x="14" y="25"/>
                    </a:lnTo>
                    <a:lnTo>
                      <a:pt x="10" y="21"/>
                    </a:lnTo>
                    <a:lnTo>
                      <a:pt x="2" y="19"/>
                    </a:lnTo>
                    <a:lnTo>
                      <a:pt x="2" y="13"/>
                    </a:lnTo>
                    <a:lnTo>
                      <a:pt x="19" y="8"/>
                    </a:lnTo>
                    <a:lnTo>
                      <a:pt x="36" y="0"/>
                    </a:lnTo>
                    <a:lnTo>
                      <a:pt x="37" y="2"/>
                    </a:lnTo>
                    <a:lnTo>
                      <a:pt x="39" y="3"/>
                    </a:lnTo>
                    <a:lnTo>
                      <a:pt x="39" y="20"/>
                    </a:lnTo>
                    <a:lnTo>
                      <a:pt x="49" y="12"/>
                    </a:lnTo>
                    <a:lnTo>
                      <a:pt x="59" y="7"/>
                    </a:lnTo>
                    <a:lnTo>
                      <a:pt x="71" y="2"/>
                    </a:lnTo>
                    <a:lnTo>
                      <a:pt x="78" y="0"/>
                    </a:lnTo>
                    <a:lnTo>
                      <a:pt x="84" y="0"/>
                    </a:lnTo>
                    <a:lnTo>
                      <a:pt x="91" y="2"/>
                    </a:lnTo>
                    <a:lnTo>
                      <a:pt x="97" y="3"/>
                    </a:lnTo>
                    <a:lnTo>
                      <a:pt x="102" y="7"/>
                    </a:lnTo>
                    <a:lnTo>
                      <a:pt x="107" y="11"/>
                    </a:lnTo>
                    <a:lnTo>
                      <a:pt x="110" y="17"/>
                    </a:lnTo>
                    <a:lnTo>
                      <a:pt x="113" y="22"/>
                    </a:lnTo>
                    <a:lnTo>
                      <a:pt x="113" y="30"/>
                    </a:lnTo>
                    <a:lnTo>
                      <a:pt x="114" y="37"/>
                    </a:lnTo>
                    <a:lnTo>
                      <a:pt x="114" y="104"/>
                    </a:lnTo>
                    <a:lnTo>
                      <a:pt x="115" y="109"/>
                    </a:lnTo>
                    <a:lnTo>
                      <a:pt x="118" y="112"/>
                    </a:lnTo>
                    <a:lnTo>
                      <a:pt x="122" y="113"/>
                    </a:lnTo>
                    <a:lnTo>
                      <a:pt x="127" y="113"/>
                    </a:lnTo>
                    <a:lnTo>
                      <a:pt x="131" y="113"/>
                    </a:lnTo>
                    <a:lnTo>
                      <a:pt x="131" y="120"/>
                    </a:lnTo>
                    <a:lnTo>
                      <a:pt x="104" y="120"/>
                    </a:lnTo>
                    <a:lnTo>
                      <a:pt x="75" y="120"/>
                    </a:lnTo>
                    <a:lnTo>
                      <a:pt x="75" y="113"/>
                    </a:lnTo>
                    <a:lnTo>
                      <a:pt x="80" y="113"/>
                    </a:lnTo>
                    <a:lnTo>
                      <a:pt x="85" y="113"/>
                    </a:lnTo>
                    <a:lnTo>
                      <a:pt x="89" y="112"/>
                    </a:lnTo>
                    <a:lnTo>
                      <a:pt x="92" y="109"/>
                    </a:lnTo>
                    <a:lnTo>
                      <a:pt x="93" y="104"/>
                    </a:lnTo>
                    <a:lnTo>
                      <a:pt x="93" y="37"/>
                    </a:lnTo>
                    <a:lnTo>
                      <a:pt x="92" y="32"/>
                    </a:lnTo>
                    <a:lnTo>
                      <a:pt x="91" y="28"/>
                    </a:lnTo>
                    <a:lnTo>
                      <a:pt x="89" y="24"/>
                    </a:lnTo>
                    <a:lnTo>
                      <a:pt x="87" y="20"/>
                    </a:lnTo>
                    <a:lnTo>
                      <a:pt x="83" y="17"/>
                    </a:lnTo>
                    <a:lnTo>
                      <a:pt x="79" y="16"/>
                    </a:lnTo>
                    <a:lnTo>
                      <a:pt x="69" y="15"/>
                    </a:lnTo>
                    <a:lnTo>
                      <a:pt x="62" y="16"/>
                    </a:lnTo>
                    <a:lnTo>
                      <a:pt x="53" y="19"/>
                    </a:lnTo>
                    <a:lnTo>
                      <a:pt x="39" y="28"/>
                    </a:lnTo>
                    <a:lnTo>
                      <a:pt x="39" y="104"/>
                    </a:lnTo>
                    <a:lnTo>
                      <a:pt x="39" y="109"/>
                    </a:lnTo>
                    <a:lnTo>
                      <a:pt x="43" y="112"/>
                    </a:lnTo>
                    <a:lnTo>
                      <a:pt x="47" y="113"/>
                    </a:lnTo>
                    <a:lnTo>
                      <a:pt x="52" y="113"/>
                    </a:lnTo>
                    <a:lnTo>
                      <a:pt x="56" y="113"/>
                    </a:lnTo>
                    <a:lnTo>
                      <a:pt x="56" y="120"/>
                    </a:lnTo>
                    <a:lnTo>
                      <a:pt x="28" y="120"/>
                    </a:lnTo>
                    <a:lnTo>
                      <a:pt x="0" y="120"/>
                    </a:lnTo>
                    <a:lnTo>
                      <a:pt x="0" y="113"/>
                    </a:lnTo>
                    <a:lnTo>
                      <a:pt x="5" y="113"/>
                    </a:lnTo>
                    <a:lnTo>
                      <a:pt x="10" y="113"/>
                    </a:lnTo>
                    <a:lnTo>
                      <a:pt x="14" y="112"/>
                    </a:lnTo>
                    <a:lnTo>
                      <a:pt x="17" y="109"/>
                    </a:lnTo>
                    <a:lnTo>
                      <a:pt x="18" y="104"/>
                    </a:lnTo>
                    <a:lnTo>
                      <a:pt x="18" y="35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512" name="Freeform 474"/>
              <p:cNvSpPr>
                <a:spLocks noEditPoints="1"/>
              </p:cNvSpPr>
              <p:nvPr userDrawn="1"/>
            </p:nvSpPr>
            <p:spPr bwMode="auto">
              <a:xfrm>
                <a:off x="1026" y="128"/>
                <a:ext cx="37" cy="41"/>
              </a:xfrm>
              <a:custGeom>
                <a:gdLst>
                  <a:gd name="T0" fmla="*/ 110 w 110"/>
                  <a:gd name="T1" fmla="*/ 109 h 124"/>
                  <a:gd name="T2" fmla="*/ 98 w 110"/>
                  <a:gd name="T3" fmla="*/ 120 h 124"/>
                  <a:gd name="T4" fmla="*/ 84 w 110"/>
                  <a:gd name="T5" fmla="*/ 124 h 124"/>
                  <a:gd name="T6" fmla="*/ 76 w 110"/>
                  <a:gd name="T7" fmla="*/ 122 h 124"/>
                  <a:gd name="T8" fmla="*/ 73 w 110"/>
                  <a:gd name="T9" fmla="*/ 118 h 124"/>
                  <a:gd name="T10" fmla="*/ 67 w 110"/>
                  <a:gd name="T11" fmla="*/ 104 h 124"/>
                  <a:gd name="T12" fmla="*/ 49 w 110"/>
                  <a:gd name="T13" fmla="*/ 118 h 124"/>
                  <a:gd name="T14" fmla="*/ 27 w 110"/>
                  <a:gd name="T15" fmla="*/ 124 h 124"/>
                  <a:gd name="T16" fmla="*/ 16 w 110"/>
                  <a:gd name="T17" fmla="*/ 122 h 124"/>
                  <a:gd name="T18" fmla="*/ 8 w 110"/>
                  <a:gd name="T19" fmla="*/ 116 h 124"/>
                  <a:gd name="T20" fmla="*/ 1 w 110"/>
                  <a:gd name="T21" fmla="*/ 108 h 124"/>
                  <a:gd name="T22" fmla="*/ 0 w 110"/>
                  <a:gd name="T23" fmla="*/ 99 h 124"/>
                  <a:gd name="T24" fmla="*/ 3 w 110"/>
                  <a:gd name="T25" fmla="*/ 86 h 124"/>
                  <a:gd name="T26" fmla="*/ 13 w 110"/>
                  <a:gd name="T27" fmla="*/ 76 h 124"/>
                  <a:gd name="T28" fmla="*/ 34 w 110"/>
                  <a:gd name="T29" fmla="*/ 67 h 124"/>
                  <a:gd name="T30" fmla="*/ 67 w 110"/>
                  <a:gd name="T31" fmla="*/ 37 h 124"/>
                  <a:gd name="T32" fmla="*/ 66 w 110"/>
                  <a:gd name="T33" fmla="*/ 28 h 124"/>
                  <a:gd name="T34" fmla="*/ 61 w 110"/>
                  <a:gd name="T35" fmla="*/ 20 h 124"/>
                  <a:gd name="T36" fmla="*/ 53 w 110"/>
                  <a:gd name="T37" fmla="*/ 16 h 124"/>
                  <a:gd name="T38" fmla="*/ 43 w 110"/>
                  <a:gd name="T39" fmla="*/ 15 h 124"/>
                  <a:gd name="T40" fmla="*/ 28 w 110"/>
                  <a:gd name="T41" fmla="*/ 20 h 124"/>
                  <a:gd name="T42" fmla="*/ 22 w 110"/>
                  <a:gd name="T43" fmla="*/ 33 h 124"/>
                  <a:gd name="T44" fmla="*/ 17 w 110"/>
                  <a:gd name="T45" fmla="*/ 41 h 124"/>
                  <a:gd name="T46" fmla="*/ 8 w 110"/>
                  <a:gd name="T47" fmla="*/ 45 h 124"/>
                  <a:gd name="T48" fmla="*/ 4 w 110"/>
                  <a:gd name="T49" fmla="*/ 42 h 124"/>
                  <a:gd name="T50" fmla="*/ 4 w 110"/>
                  <a:gd name="T51" fmla="*/ 34 h 124"/>
                  <a:gd name="T52" fmla="*/ 8 w 110"/>
                  <a:gd name="T53" fmla="*/ 26 h 124"/>
                  <a:gd name="T54" fmla="*/ 21 w 110"/>
                  <a:gd name="T55" fmla="*/ 16 h 124"/>
                  <a:gd name="T56" fmla="*/ 44 w 110"/>
                  <a:gd name="T57" fmla="*/ 3 h 124"/>
                  <a:gd name="T58" fmla="*/ 57 w 110"/>
                  <a:gd name="T59" fmla="*/ 0 h 124"/>
                  <a:gd name="T60" fmla="*/ 76 w 110"/>
                  <a:gd name="T61" fmla="*/ 6 h 124"/>
                  <a:gd name="T62" fmla="*/ 86 w 110"/>
                  <a:gd name="T63" fmla="*/ 13 h 124"/>
                  <a:gd name="T64" fmla="*/ 88 w 110"/>
                  <a:gd name="T65" fmla="*/ 22 h 124"/>
                  <a:gd name="T66" fmla="*/ 89 w 110"/>
                  <a:gd name="T67" fmla="*/ 102 h 124"/>
                  <a:gd name="T68" fmla="*/ 93 w 110"/>
                  <a:gd name="T69" fmla="*/ 109 h 124"/>
                  <a:gd name="T70" fmla="*/ 104 w 110"/>
                  <a:gd name="T71" fmla="*/ 108 h 124"/>
                  <a:gd name="T72" fmla="*/ 110 w 110"/>
                  <a:gd name="T73" fmla="*/ 109 h 124"/>
                  <a:gd name="T74" fmla="*/ 67 w 110"/>
                  <a:gd name="T75" fmla="*/ 63 h 124"/>
                  <a:gd name="T76" fmla="*/ 39 w 110"/>
                  <a:gd name="T77" fmla="*/ 72 h 124"/>
                  <a:gd name="T78" fmla="*/ 26 w 110"/>
                  <a:gd name="T79" fmla="*/ 81 h 124"/>
                  <a:gd name="T80" fmla="*/ 21 w 110"/>
                  <a:gd name="T81" fmla="*/ 90 h 124"/>
                  <a:gd name="T82" fmla="*/ 22 w 110"/>
                  <a:gd name="T83" fmla="*/ 100 h 124"/>
                  <a:gd name="T84" fmla="*/ 31 w 110"/>
                  <a:gd name="T85" fmla="*/ 111 h 124"/>
                  <a:gd name="T86" fmla="*/ 39 w 110"/>
                  <a:gd name="T87" fmla="*/ 112 h 124"/>
                  <a:gd name="T88" fmla="*/ 54 w 110"/>
                  <a:gd name="T89" fmla="*/ 107 h 124"/>
                  <a:gd name="T90" fmla="*/ 67 w 110"/>
                  <a:gd name="T91" fmla="*/ 96 h 12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</a:cxnLst>
                <a:rect l="0" t="0" r="r" b="b"/>
                <a:pathLst>
                  <a:path w="110" h="124">
                    <a:moveTo>
                      <a:pt x="110" y="109"/>
                    </a:moveTo>
                    <a:lnTo>
                      <a:pt x="110" y="109"/>
                    </a:lnTo>
                    <a:lnTo>
                      <a:pt x="104" y="114"/>
                    </a:lnTo>
                    <a:lnTo>
                      <a:pt x="98" y="120"/>
                    </a:lnTo>
                    <a:lnTo>
                      <a:pt x="92" y="122"/>
                    </a:lnTo>
                    <a:lnTo>
                      <a:pt x="84" y="124"/>
                    </a:lnTo>
                    <a:lnTo>
                      <a:pt x="80" y="124"/>
                    </a:lnTo>
                    <a:lnTo>
                      <a:pt x="76" y="122"/>
                    </a:lnTo>
                    <a:lnTo>
                      <a:pt x="74" y="120"/>
                    </a:lnTo>
                    <a:lnTo>
                      <a:pt x="73" y="118"/>
                    </a:lnTo>
                    <a:lnTo>
                      <a:pt x="69" y="112"/>
                    </a:lnTo>
                    <a:lnTo>
                      <a:pt x="67" y="104"/>
                    </a:lnTo>
                    <a:lnTo>
                      <a:pt x="58" y="112"/>
                    </a:lnTo>
                    <a:lnTo>
                      <a:pt x="49" y="118"/>
                    </a:lnTo>
                    <a:lnTo>
                      <a:pt x="39" y="122"/>
                    </a:lnTo>
                    <a:lnTo>
                      <a:pt x="27" y="124"/>
                    </a:lnTo>
                    <a:lnTo>
                      <a:pt x="22" y="124"/>
                    </a:lnTo>
                    <a:lnTo>
                      <a:pt x="16" y="122"/>
                    </a:lnTo>
                    <a:lnTo>
                      <a:pt x="12" y="120"/>
                    </a:lnTo>
                    <a:lnTo>
                      <a:pt x="8" y="116"/>
                    </a:lnTo>
                    <a:lnTo>
                      <a:pt x="4" y="113"/>
                    </a:lnTo>
                    <a:lnTo>
                      <a:pt x="1" y="108"/>
                    </a:lnTo>
                    <a:lnTo>
                      <a:pt x="0" y="104"/>
                    </a:lnTo>
                    <a:lnTo>
                      <a:pt x="0" y="99"/>
                    </a:lnTo>
                    <a:lnTo>
                      <a:pt x="0" y="91"/>
                    </a:lnTo>
                    <a:lnTo>
                      <a:pt x="3" y="86"/>
                    </a:lnTo>
                    <a:lnTo>
                      <a:pt x="6" y="81"/>
                    </a:lnTo>
                    <a:lnTo>
                      <a:pt x="13" y="76"/>
                    </a:lnTo>
                    <a:lnTo>
                      <a:pt x="22" y="72"/>
                    </a:lnTo>
                    <a:lnTo>
                      <a:pt x="34" y="67"/>
                    </a:lnTo>
                    <a:lnTo>
                      <a:pt x="67" y="55"/>
                    </a:lnTo>
                    <a:lnTo>
                      <a:pt x="67" y="37"/>
                    </a:lnTo>
                    <a:lnTo>
                      <a:pt x="67" y="32"/>
                    </a:lnTo>
                    <a:lnTo>
                      <a:pt x="66" y="28"/>
                    </a:lnTo>
                    <a:lnTo>
                      <a:pt x="63" y="24"/>
                    </a:lnTo>
                    <a:lnTo>
                      <a:pt x="61" y="20"/>
                    </a:lnTo>
                    <a:lnTo>
                      <a:pt x="57" y="19"/>
                    </a:lnTo>
                    <a:lnTo>
                      <a:pt x="53" y="16"/>
                    </a:lnTo>
                    <a:lnTo>
                      <a:pt x="48" y="15"/>
                    </a:lnTo>
                    <a:lnTo>
                      <a:pt x="43" y="15"/>
                    </a:lnTo>
                    <a:lnTo>
                      <a:pt x="35" y="16"/>
                    </a:lnTo>
                    <a:lnTo>
                      <a:pt x="28" y="20"/>
                    </a:lnTo>
                    <a:lnTo>
                      <a:pt x="25" y="25"/>
                    </a:lnTo>
                    <a:lnTo>
                      <a:pt x="22" y="33"/>
                    </a:lnTo>
                    <a:lnTo>
                      <a:pt x="21" y="38"/>
                    </a:lnTo>
                    <a:lnTo>
                      <a:pt x="17" y="41"/>
                    </a:lnTo>
                    <a:lnTo>
                      <a:pt x="13" y="43"/>
                    </a:lnTo>
                    <a:lnTo>
                      <a:pt x="8" y="45"/>
                    </a:lnTo>
                    <a:lnTo>
                      <a:pt x="5" y="43"/>
                    </a:lnTo>
                    <a:lnTo>
                      <a:pt x="4" y="42"/>
                    </a:lnTo>
                    <a:lnTo>
                      <a:pt x="3" y="39"/>
                    </a:lnTo>
                    <a:lnTo>
                      <a:pt x="4" y="34"/>
                    </a:lnTo>
                    <a:lnTo>
                      <a:pt x="5" y="29"/>
                    </a:lnTo>
                    <a:lnTo>
                      <a:pt x="8" y="26"/>
                    </a:lnTo>
                    <a:lnTo>
                      <a:pt x="12" y="22"/>
                    </a:lnTo>
                    <a:lnTo>
                      <a:pt x="21" y="16"/>
                    </a:lnTo>
                    <a:lnTo>
                      <a:pt x="34" y="10"/>
                    </a:lnTo>
                    <a:lnTo>
                      <a:pt x="44" y="3"/>
                    </a:lnTo>
                    <a:lnTo>
                      <a:pt x="51" y="2"/>
                    </a:lnTo>
                    <a:lnTo>
                      <a:pt x="57" y="0"/>
                    </a:lnTo>
                    <a:lnTo>
                      <a:pt x="66" y="2"/>
                    </a:lnTo>
                    <a:lnTo>
                      <a:pt x="76" y="6"/>
                    </a:lnTo>
                    <a:lnTo>
                      <a:pt x="82" y="10"/>
                    </a:lnTo>
                    <a:lnTo>
                      <a:pt x="86" y="13"/>
                    </a:lnTo>
                    <a:lnTo>
                      <a:pt x="88" y="17"/>
                    </a:lnTo>
                    <a:lnTo>
                      <a:pt x="88" y="22"/>
                    </a:lnTo>
                    <a:lnTo>
                      <a:pt x="88" y="95"/>
                    </a:lnTo>
                    <a:lnTo>
                      <a:pt x="89" y="102"/>
                    </a:lnTo>
                    <a:lnTo>
                      <a:pt x="91" y="107"/>
                    </a:lnTo>
                    <a:lnTo>
                      <a:pt x="93" y="109"/>
                    </a:lnTo>
                    <a:lnTo>
                      <a:pt x="98" y="109"/>
                    </a:lnTo>
                    <a:lnTo>
                      <a:pt x="104" y="108"/>
                    </a:lnTo>
                    <a:lnTo>
                      <a:pt x="108" y="105"/>
                    </a:lnTo>
                    <a:lnTo>
                      <a:pt x="110" y="109"/>
                    </a:lnTo>
                    <a:close/>
                    <a:moveTo>
                      <a:pt x="67" y="63"/>
                    </a:moveTo>
                    <a:lnTo>
                      <a:pt x="67" y="63"/>
                    </a:lnTo>
                    <a:lnTo>
                      <a:pt x="54" y="67"/>
                    </a:lnTo>
                    <a:lnTo>
                      <a:pt x="39" y="72"/>
                    </a:lnTo>
                    <a:lnTo>
                      <a:pt x="32" y="76"/>
                    </a:lnTo>
                    <a:lnTo>
                      <a:pt x="26" y="81"/>
                    </a:lnTo>
                    <a:lnTo>
                      <a:pt x="22" y="86"/>
                    </a:lnTo>
                    <a:lnTo>
                      <a:pt x="21" y="90"/>
                    </a:lnTo>
                    <a:lnTo>
                      <a:pt x="21" y="92"/>
                    </a:lnTo>
                    <a:lnTo>
                      <a:pt x="22" y="100"/>
                    </a:lnTo>
                    <a:lnTo>
                      <a:pt x="26" y="105"/>
                    </a:lnTo>
                    <a:lnTo>
                      <a:pt x="31" y="111"/>
                    </a:lnTo>
                    <a:lnTo>
                      <a:pt x="35" y="111"/>
                    </a:lnTo>
                    <a:lnTo>
                      <a:pt x="39" y="112"/>
                    </a:lnTo>
                    <a:lnTo>
                      <a:pt x="48" y="111"/>
                    </a:lnTo>
                    <a:lnTo>
                      <a:pt x="54" y="107"/>
                    </a:lnTo>
                    <a:lnTo>
                      <a:pt x="61" y="102"/>
                    </a:lnTo>
                    <a:lnTo>
                      <a:pt x="67" y="96"/>
                    </a:lnTo>
                    <a:lnTo>
                      <a:pt x="67" y="63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513" name="Freeform 475"/>
              <p:cNvSpPr/>
              <p:nvPr userDrawn="1"/>
            </p:nvSpPr>
            <p:spPr bwMode="auto">
              <a:xfrm>
                <a:off x="1067" y="120"/>
                <a:ext cx="26" cy="49"/>
              </a:xfrm>
              <a:custGeom>
                <a:gdLst>
                  <a:gd name="T0" fmla="*/ 38 w 77"/>
                  <a:gd name="T1" fmla="*/ 109 h 146"/>
                  <a:gd name="T2" fmla="*/ 38 w 77"/>
                  <a:gd name="T3" fmla="*/ 109 h 146"/>
                  <a:gd name="T4" fmla="*/ 39 w 77"/>
                  <a:gd name="T5" fmla="*/ 116 h 146"/>
                  <a:gd name="T6" fmla="*/ 40 w 77"/>
                  <a:gd name="T7" fmla="*/ 121 h 146"/>
                  <a:gd name="T8" fmla="*/ 42 w 77"/>
                  <a:gd name="T9" fmla="*/ 125 h 146"/>
                  <a:gd name="T10" fmla="*/ 44 w 77"/>
                  <a:gd name="T11" fmla="*/ 127 h 146"/>
                  <a:gd name="T12" fmla="*/ 49 w 77"/>
                  <a:gd name="T13" fmla="*/ 131 h 146"/>
                  <a:gd name="T14" fmla="*/ 55 w 77"/>
                  <a:gd name="T15" fmla="*/ 131 h 146"/>
                  <a:gd name="T16" fmla="*/ 60 w 77"/>
                  <a:gd name="T17" fmla="*/ 131 h 146"/>
                  <a:gd name="T18" fmla="*/ 65 w 77"/>
                  <a:gd name="T19" fmla="*/ 130 h 146"/>
                  <a:gd name="T20" fmla="*/ 69 w 77"/>
                  <a:gd name="T21" fmla="*/ 127 h 146"/>
                  <a:gd name="T22" fmla="*/ 73 w 77"/>
                  <a:gd name="T23" fmla="*/ 125 h 146"/>
                  <a:gd name="T24" fmla="*/ 77 w 77"/>
                  <a:gd name="T25" fmla="*/ 129 h 146"/>
                  <a:gd name="T26" fmla="*/ 70 w 77"/>
                  <a:gd name="T27" fmla="*/ 135 h 146"/>
                  <a:gd name="T28" fmla="*/ 61 w 77"/>
                  <a:gd name="T29" fmla="*/ 140 h 146"/>
                  <a:gd name="T30" fmla="*/ 52 w 77"/>
                  <a:gd name="T31" fmla="*/ 144 h 146"/>
                  <a:gd name="T32" fmla="*/ 42 w 77"/>
                  <a:gd name="T33" fmla="*/ 146 h 146"/>
                  <a:gd name="T34" fmla="*/ 36 w 77"/>
                  <a:gd name="T35" fmla="*/ 146 h 146"/>
                  <a:gd name="T36" fmla="*/ 31 w 77"/>
                  <a:gd name="T37" fmla="*/ 144 h 146"/>
                  <a:gd name="T38" fmla="*/ 27 w 77"/>
                  <a:gd name="T39" fmla="*/ 142 h 146"/>
                  <a:gd name="T40" fmla="*/ 23 w 77"/>
                  <a:gd name="T41" fmla="*/ 139 h 146"/>
                  <a:gd name="T42" fmla="*/ 21 w 77"/>
                  <a:gd name="T43" fmla="*/ 136 h 146"/>
                  <a:gd name="T44" fmla="*/ 20 w 77"/>
                  <a:gd name="T45" fmla="*/ 131 h 146"/>
                  <a:gd name="T46" fmla="*/ 18 w 77"/>
                  <a:gd name="T47" fmla="*/ 127 h 146"/>
                  <a:gd name="T48" fmla="*/ 17 w 77"/>
                  <a:gd name="T49" fmla="*/ 122 h 146"/>
                  <a:gd name="T50" fmla="*/ 17 w 77"/>
                  <a:gd name="T51" fmla="*/ 41 h 146"/>
                  <a:gd name="T52" fmla="*/ 0 w 77"/>
                  <a:gd name="T53" fmla="*/ 41 h 146"/>
                  <a:gd name="T54" fmla="*/ 0 w 77"/>
                  <a:gd name="T55" fmla="*/ 37 h 146"/>
                  <a:gd name="T56" fmla="*/ 9 w 77"/>
                  <a:gd name="T57" fmla="*/ 29 h 146"/>
                  <a:gd name="T58" fmla="*/ 18 w 77"/>
                  <a:gd name="T59" fmla="*/ 22 h 146"/>
                  <a:gd name="T60" fmla="*/ 26 w 77"/>
                  <a:gd name="T61" fmla="*/ 13 h 146"/>
                  <a:gd name="T62" fmla="*/ 35 w 77"/>
                  <a:gd name="T63" fmla="*/ 0 h 146"/>
                  <a:gd name="T64" fmla="*/ 38 w 77"/>
                  <a:gd name="T65" fmla="*/ 0 h 146"/>
                  <a:gd name="T66" fmla="*/ 38 w 77"/>
                  <a:gd name="T67" fmla="*/ 26 h 146"/>
                  <a:gd name="T68" fmla="*/ 77 w 77"/>
                  <a:gd name="T69" fmla="*/ 26 h 146"/>
                  <a:gd name="T70" fmla="*/ 77 w 77"/>
                  <a:gd name="T71" fmla="*/ 41 h 146"/>
                  <a:gd name="T72" fmla="*/ 38 w 77"/>
                  <a:gd name="T73" fmla="*/ 41 h 146"/>
                  <a:gd name="T74" fmla="*/ 38 w 77"/>
                  <a:gd name="T75" fmla="*/ 109 h 14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77" h="146">
                    <a:moveTo>
                      <a:pt x="38" y="109"/>
                    </a:moveTo>
                    <a:lnTo>
                      <a:pt x="38" y="109"/>
                    </a:lnTo>
                    <a:lnTo>
                      <a:pt x="39" y="116"/>
                    </a:lnTo>
                    <a:lnTo>
                      <a:pt x="40" y="121"/>
                    </a:lnTo>
                    <a:lnTo>
                      <a:pt x="42" y="125"/>
                    </a:lnTo>
                    <a:lnTo>
                      <a:pt x="44" y="127"/>
                    </a:lnTo>
                    <a:lnTo>
                      <a:pt x="49" y="131"/>
                    </a:lnTo>
                    <a:lnTo>
                      <a:pt x="55" y="131"/>
                    </a:lnTo>
                    <a:lnTo>
                      <a:pt x="60" y="131"/>
                    </a:lnTo>
                    <a:lnTo>
                      <a:pt x="65" y="130"/>
                    </a:lnTo>
                    <a:lnTo>
                      <a:pt x="69" y="127"/>
                    </a:lnTo>
                    <a:lnTo>
                      <a:pt x="73" y="125"/>
                    </a:lnTo>
                    <a:lnTo>
                      <a:pt x="77" y="129"/>
                    </a:lnTo>
                    <a:lnTo>
                      <a:pt x="70" y="135"/>
                    </a:lnTo>
                    <a:lnTo>
                      <a:pt x="61" y="140"/>
                    </a:lnTo>
                    <a:lnTo>
                      <a:pt x="52" y="144"/>
                    </a:lnTo>
                    <a:lnTo>
                      <a:pt x="42" y="146"/>
                    </a:lnTo>
                    <a:lnTo>
                      <a:pt x="36" y="146"/>
                    </a:lnTo>
                    <a:lnTo>
                      <a:pt x="31" y="144"/>
                    </a:lnTo>
                    <a:lnTo>
                      <a:pt x="27" y="142"/>
                    </a:lnTo>
                    <a:lnTo>
                      <a:pt x="23" y="139"/>
                    </a:lnTo>
                    <a:lnTo>
                      <a:pt x="21" y="136"/>
                    </a:lnTo>
                    <a:lnTo>
                      <a:pt x="20" y="131"/>
                    </a:lnTo>
                    <a:lnTo>
                      <a:pt x="18" y="127"/>
                    </a:lnTo>
                    <a:lnTo>
                      <a:pt x="17" y="122"/>
                    </a:lnTo>
                    <a:lnTo>
                      <a:pt x="17" y="41"/>
                    </a:lnTo>
                    <a:lnTo>
                      <a:pt x="0" y="41"/>
                    </a:lnTo>
                    <a:lnTo>
                      <a:pt x="0" y="37"/>
                    </a:lnTo>
                    <a:lnTo>
                      <a:pt x="9" y="29"/>
                    </a:lnTo>
                    <a:lnTo>
                      <a:pt x="18" y="22"/>
                    </a:lnTo>
                    <a:lnTo>
                      <a:pt x="26" y="13"/>
                    </a:lnTo>
                    <a:lnTo>
                      <a:pt x="35" y="0"/>
                    </a:lnTo>
                    <a:lnTo>
                      <a:pt x="38" y="0"/>
                    </a:lnTo>
                    <a:lnTo>
                      <a:pt x="38" y="26"/>
                    </a:lnTo>
                    <a:lnTo>
                      <a:pt x="77" y="26"/>
                    </a:lnTo>
                    <a:lnTo>
                      <a:pt x="77" y="41"/>
                    </a:lnTo>
                    <a:lnTo>
                      <a:pt x="38" y="41"/>
                    </a:lnTo>
                    <a:lnTo>
                      <a:pt x="38" y="109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514" name="Freeform 476"/>
              <p:cNvSpPr>
                <a:spLocks noEditPoints="1"/>
              </p:cNvSpPr>
              <p:nvPr userDrawn="1"/>
            </p:nvSpPr>
            <p:spPr bwMode="auto">
              <a:xfrm>
                <a:off x="1100" y="106"/>
                <a:ext cx="19" cy="62"/>
              </a:xfrm>
              <a:custGeom>
                <a:gdLst>
                  <a:gd name="T0" fmla="*/ 0 w 55"/>
                  <a:gd name="T1" fmla="*/ 179 h 186"/>
                  <a:gd name="T2" fmla="*/ 5 w 55"/>
                  <a:gd name="T3" fmla="*/ 179 h 186"/>
                  <a:gd name="T4" fmla="*/ 10 w 55"/>
                  <a:gd name="T5" fmla="*/ 179 h 186"/>
                  <a:gd name="T6" fmla="*/ 14 w 55"/>
                  <a:gd name="T7" fmla="*/ 178 h 186"/>
                  <a:gd name="T8" fmla="*/ 16 w 55"/>
                  <a:gd name="T9" fmla="*/ 175 h 186"/>
                  <a:gd name="T10" fmla="*/ 16 w 55"/>
                  <a:gd name="T11" fmla="*/ 170 h 186"/>
                  <a:gd name="T12" fmla="*/ 16 w 55"/>
                  <a:gd name="T13" fmla="*/ 100 h 186"/>
                  <a:gd name="T14" fmla="*/ 16 w 55"/>
                  <a:gd name="T15" fmla="*/ 92 h 186"/>
                  <a:gd name="T16" fmla="*/ 14 w 55"/>
                  <a:gd name="T17" fmla="*/ 88 h 186"/>
                  <a:gd name="T18" fmla="*/ 10 w 55"/>
                  <a:gd name="T19" fmla="*/ 85 h 186"/>
                  <a:gd name="T20" fmla="*/ 4 w 55"/>
                  <a:gd name="T21" fmla="*/ 82 h 186"/>
                  <a:gd name="T22" fmla="*/ 4 w 55"/>
                  <a:gd name="T23" fmla="*/ 77 h 186"/>
                  <a:gd name="T24" fmla="*/ 31 w 55"/>
                  <a:gd name="T25" fmla="*/ 68 h 186"/>
                  <a:gd name="T26" fmla="*/ 36 w 55"/>
                  <a:gd name="T27" fmla="*/ 66 h 186"/>
                  <a:gd name="T28" fmla="*/ 37 w 55"/>
                  <a:gd name="T29" fmla="*/ 68 h 186"/>
                  <a:gd name="T30" fmla="*/ 37 w 55"/>
                  <a:gd name="T31" fmla="*/ 70 h 186"/>
                  <a:gd name="T32" fmla="*/ 37 w 55"/>
                  <a:gd name="T33" fmla="*/ 170 h 186"/>
                  <a:gd name="T34" fmla="*/ 39 w 55"/>
                  <a:gd name="T35" fmla="*/ 175 h 186"/>
                  <a:gd name="T36" fmla="*/ 41 w 55"/>
                  <a:gd name="T37" fmla="*/ 178 h 186"/>
                  <a:gd name="T38" fmla="*/ 46 w 55"/>
                  <a:gd name="T39" fmla="*/ 179 h 186"/>
                  <a:gd name="T40" fmla="*/ 51 w 55"/>
                  <a:gd name="T41" fmla="*/ 179 h 186"/>
                  <a:gd name="T42" fmla="*/ 55 w 55"/>
                  <a:gd name="T43" fmla="*/ 179 h 186"/>
                  <a:gd name="T44" fmla="*/ 55 w 55"/>
                  <a:gd name="T45" fmla="*/ 186 h 186"/>
                  <a:gd name="T46" fmla="*/ 28 w 55"/>
                  <a:gd name="T47" fmla="*/ 186 h 186"/>
                  <a:gd name="T48" fmla="*/ 0 w 55"/>
                  <a:gd name="T49" fmla="*/ 186 h 186"/>
                  <a:gd name="T50" fmla="*/ 0 w 55"/>
                  <a:gd name="T51" fmla="*/ 179 h 186"/>
                  <a:gd name="T52" fmla="*/ 27 w 55"/>
                  <a:gd name="T53" fmla="*/ 26 h 186"/>
                  <a:gd name="T54" fmla="*/ 27 w 55"/>
                  <a:gd name="T55" fmla="*/ 26 h 186"/>
                  <a:gd name="T56" fmla="*/ 23 w 55"/>
                  <a:gd name="T57" fmla="*/ 25 h 186"/>
                  <a:gd name="T58" fmla="*/ 18 w 55"/>
                  <a:gd name="T59" fmla="*/ 22 h 186"/>
                  <a:gd name="T60" fmla="*/ 15 w 55"/>
                  <a:gd name="T61" fmla="*/ 19 h 186"/>
                  <a:gd name="T62" fmla="*/ 15 w 55"/>
                  <a:gd name="T63" fmla="*/ 13 h 186"/>
                  <a:gd name="T64" fmla="*/ 15 w 55"/>
                  <a:gd name="T65" fmla="*/ 8 h 186"/>
                  <a:gd name="T66" fmla="*/ 19 w 55"/>
                  <a:gd name="T67" fmla="*/ 4 h 186"/>
                  <a:gd name="T68" fmla="*/ 23 w 55"/>
                  <a:gd name="T69" fmla="*/ 2 h 186"/>
                  <a:gd name="T70" fmla="*/ 27 w 55"/>
                  <a:gd name="T71" fmla="*/ 0 h 186"/>
                  <a:gd name="T72" fmla="*/ 32 w 55"/>
                  <a:gd name="T73" fmla="*/ 2 h 186"/>
                  <a:gd name="T74" fmla="*/ 36 w 55"/>
                  <a:gd name="T75" fmla="*/ 4 h 186"/>
                  <a:gd name="T76" fmla="*/ 39 w 55"/>
                  <a:gd name="T77" fmla="*/ 8 h 186"/>
                  <a:gd name="T78" fmla="*/ 40 w 55"/>
                  <a:gd name="T79" fmla="*/ 13 h 186"/>
                  <a:gd name="T80" fmla="*/ 39 w 55"/>
                  <a:gd name="T81" fmla="*/ 19 h 186"/>
                  <a:gd name="T82" fmla="*/ 36 w 55"/>
                  <a:gd name="T83" fmla="*/ 22 h 186"/>
                  <a:gd name="T84" fmla="*/ 32 w 55"/>
                  <a:gd name="T85" fmla="*/ 25 h 186"/>
                  <a:gd name="T86" fmla="*/ 27 w 55"/>
                  <a:gd name="T87" fmla="*/ 26 h 18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</a:cxnLst>
                <a:rect l="0" t="0" r="r" b="b"/>
                <a:pathLst>
                  <a:path w="55" h="186">
                    <a:moveTo>
                      <a:pt x="0" y="179"/>
                    </a:moveTo>
                    <a:lnTo>
                      <a:pt x="5" y="179"/>
                    </a:lnTo>
                    <a:lnTo>
                      <a:pt x="10" y="179"/>
                    </a:lnTo>
                    <a:lnTo>
                      <a:pt x="14" y="178"/>
                    </a:lnTo>
                    <a:lnTo>
                      <a:pt x="16" y="175"/>
                    </a:lnTo>
                    <a:lnTo>
                      <a:pt x="16" y="170"/>
                    </a:lnTo>
                    <a:lnTo>
                      <a:pt x="16" y="100"/>
                    </a:lnTo>
                    <a:lnTo>
                      <a:pt x="16" y="92"/>
                    </a:lnTo>
                    <a:lnTo>
                      <a:pt x="14" y="88"/>
                    </a:lnTo>
                    <a:lnTo>
                      <a:pt x="10" y="85"/>
                    </a:lnTo>
                    <a:lnTo>
                      <a:pt x="4" y="82"/>
                    </a:lnTo>
                    <a:lnTo>
                      <a:pt x="4" y="77"/>
                    </a:lnTo>
                    <a:lnTo>
                      <a:pt x="31" y="68"/>
                    </a:lnTo>
                    <a:lnTo>
                      <a:pt x="36" y="66"/>
                    </a:lnTo>
                    <a:lnTo>
                      <a:pt x="37" y="68"/>
                    </a:lnTo>
                    <a:lnTo>
                      <a:pt x="37" y="70"/>
                    </a:lnTo>
                    <a:lnTo>
                      <a:pt x="37" y="170"/>
                    </a:lnTo>
                    <a:lnTo>
                      <a:pt x="39" y="175"/>
                    </a:lnTo>
                    <a:lnTo>
                      <a:pt x="41" y="178"/>
                    </a:lnTo>
                    <a:lnTo>
                      <a:pt x="46" y="179"/>
                    </a:lnTo>
                    <a:lnTo>
                      <a:pt x="51" y="179"/>
                    </a:lnTo>
                    <a:lnTo>
                      <a:pt x="55" y="179"/>
                    </a:lnTo>
                    <a:lnTo>
                      <a:pt x="55" y="186"/>
                    </a:lnTo>
                    <a:lnTo>
                      <a:pt x="28" y="186"/>
                    </a:lnTo>
                    <a:lnTo>
                      <a:pt x="0" y="186"/>
                    </a:lnTo>
                    <a:lnTo>
                      <a:pt x="0" y="179"/>
                    </a:lnTo>
                    <a:close/>
                    <a:moveTo>
                      <a:pt x="27" y="26"/>
                    </a:moveTo>
                    <a:lnTo>
                      <a:pt x="27" y="26"/>
                    </a:lnTo>
                    <a:lnTo>
                      <a:pt x="23" y="25"/>
                    </a:lnTo>
                    <a:lnTo>
                      <a:pt x="18" y="22"/>
                    </a:lnTo>
                    <a:lnTo>
                      <a:pt x="15" y="19"/>
                    </a:lnTo>
                    <a:lnTo>
                      <a:pt x="15" y="13"/>
                    </a:lnTo>
                    <a:lnTo>
                      <a:pt x="15" y="8"/>
                    </a:lnTo>
                    <a:lnTo>
                      <a:pt x="19" y="4"/>
                    </a:lnTo>
                    <a:lnTo>
                      <a:pt x="23" y="2"/>
                    </a:lnTo>
                    <a:lnTo>
                      <a:pt x="27" y="0"/>
                    </a:lnTo>
                    <a:lnTo>
                      <a:pt x="32" y="2"/>
                    </a:lnTo>
                    <a:lnTo>
                      <a:pt x="36" y="4"/>
                    </a:lnTo>
                    <a:lnTo>
                      <a:pt x="39" y="8"/>
                    </a:lnTo>
                    <a:lnTo>
                      <a:pt x="40" y="13"/>
                    </a:lnTo>
                    <a:lnTo>
                      <a:pt x="39" y="19"/>
                    </a:lnTo>
                    <a:lnTo>
                      <a:pt x="36" y="22"/>
                    </a:lnTo>
                    <a:lnTo>
                      <a:pt x="32" y="25"/>
                    </a:lnTo>
                    <a:lnTo>
                      <a:pt x="27" y="26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515" name="Freeform 477"/>
              <p:cNvSpPr/>
              <p:nvPr userDrawn="1"/>
            </p:nvSpPr>
            <p:spPr bwMode="auto">
              <a:xfrm>
                <a:off x="1100" y="128"/>
                <a:ext cx="19" cy="40"/>
              </a:xfrm>
              <a:custGeom>
                <a:gdLst>
                  <a:gd name="T0" fmla="*/ 0 w 55"/>
                  <a:gd name="T1" fmla="*/ 113 h 120"/>
                  <a:gd name="T2" fmla="*/ 5 w 55"/>
                  <a:gd name="T3" fmla="*/ 113 h 120"/>
                  <a:gd name="T4" fmla="*/ 10 w 55"/>
                  <a:gd name="T5" fmla="*/ 113 h 120"/>
                  <a:gd name="T6" fmla="*/ 14 w 55"/>
                  <a:gd name="T7" fmla="*/ 112 h 120"/>
                  <a:gd name="T8" fmla="*/ 16 w 55"/>
                  <a:gd name="T9" fmla="*/ 109 h 120"/>
                  <a:gd name="T10" fmla="*/ 16 w 55"/>
                  <a:gd name="T11" fmla="*/ 104 h 120"/>
                  <a:gd name="T12" fmla="*/ 16 w 55"/>
                  <a:gd name="T13" fmla="*/ 34 h 120"/>
                  <a:gd name="T14" fmla="*/ 16 w 55"/>
                  <a:gd name="T15" fmla="*/ 26 h 120"/>
                  <a:gd name="T16" fmla="*/ 14 w 55"/>
                  <a:gd name="T17" fmla="*/ 22 h 120"/>
                  <a:gd name="T18" fmla="*/ 10 w 55"/>
                  <a:gd name="T19" fmla="*/ 19 h 120"/>
                  <a:gd name="T20" fmla="*/ 4 w 55"/>
                  <a:gd name="T21" fmla="*/ 16 h 120"/>
                  <a:gd name="T22" fmla="*/ 4 w 55"/>
                  <a:gd name="T23" fmla="*/ 11 h 120"/>
                  <a:gd name="T24" fmla="*/ 31 w 55"/>
                  <a:gd name="T25" fmla="*/ 2 h 120"/>
                  <a:gd name="T26" fmla="*/ 36 w 55"/>
                  <a:gd name="T27" fmla="*/ 0 h 120"/>
                  <a:gd name="T28" fmla="*/ 37 w 55"/>
                  <a:gd name="T29" fmla="*/ 2 h 120"/>
                  <a:gd name="T30" fmla="*/ 37 w 55"/>
                  <a:gd name="T31" fmla="*/ 4 h 120"/>
                  <a:gd name="T32" fmla="*/ 37 w 55"/>
                  <a:gd name="T33" fmla="*/ 104 h 120"/>
                  <a:gd name="T34" fmla="*/ 39 w 55"/>
                  <a:gd name="T35" fmla="*/ 109 h 120"/>
                  <a:gd name="T36" fmla="*/ 41 w 55"/>
                  <a:gd name="T37" fmla="*/ 112 h 120"/>
                  <a:gd name="T38" fmla="*/ 46 w 55"/>
                  <a:gd name="T39" fmla="*/ 113 h 120"/>
                  <a:gd name="T40" fmla="*/ 51 w 55"/>
                  <a:gd name="T41" fmla="*/ 113 h 120"/>
                  <a:gd name="T42" fmla="*/ 55 w 55"/>
                  <a:gd name="T43" fmla="*/ 113 h 120"/>
                  <a:gd name="T44" fmla="*/ 55 w 55"/>
                  <a:gd name="T45" fmla="*/ 120 h 120"/>
                  <a:gd name="T46" fmla="*/ 28 w 55"/>
                  <a:gd name="T47" fmla="*/ 120 h 120"/>
                  <a:gd name="T48" fmla="*/ 0 w 55"/>
                  <a:gd name="T49" fmla="*/ 120 h 120"/>
                  <a:gd name="T50" fmla="*/ 0 w 55"/>
                  <a:gd name="T51" fmla="*/ 113 h 12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</a:cxnLst>
                <a:rect l="0" t="0" r="r" b="b"/>
                <a:pathLst>
                  <a:path w="55" h="120">
                    <a:moveTo>
                      <a:pt x="0" y="113"/>
                    </a:moveTo>
                    <a:lnTo>
                      <a:pt x="5" y="113"/>
                    </a:lnTo>
                    <a:lnTo>
                      <a:pt x="10" y="113"/>
                    </a:lnTo>
                    <a:lnTo>
                      <a:pt x="14" y="112"/>
                    </a:lnTo>
                    <a:lnTo>
                      <a:pt x="16" y="109"/>
                    </a:lnTo>
                    <a:lnTo>
                      <a:pt x="16" y="104"/>
                    </a:lnTo>
                    <a:lnTo>
                      <a:pt x="16" y="34"/>
                    </a:lnTo>
                    <a:lnTo>
                      <a:pt x="16" y="26"/>
                    </a:lnTo>
                    <a:lnTo>
                      <a:pt x="14" y="22"/>
                    </a:lnTo>
                    <a:lnTo>
                      <a:pt x="10" y="19"/>
                    </a:lnTo>
                    <a:lnTo>
                      <a:pt x="4" y="16"/>
                    </a:lnTo>
                    <a:lnTo>
                      <a:pt x="4" y="11"/>
                    </a:lnTo>
                    <a:lnTo>
                      <a:pt x="31" y="2"/>
                    </a:lnTo>
                    <a:lnTo>
                      <a:pt x="36" y="0"/>
                    </a:lnTo>
                    <a:lnTo>
                      <a:pt x="37" y="2"/>
                    </a:lnTo>
                    <a:lnTo>
                      <a:pt x="37" y="4"/>
                    </a:lnTo>
                    <a:lnTo>
                      <a:pt x="37" y="104"/>
                    </a:lnTo>
                    <a:lnTo>
                      <a:pt x="39" y="109"/>
                    </a:lnTo>
                    <a:lnTo>
                      <a:pt x="41" y="112"/>
                    </a:lnTo>
                    <a:lnTo>
                      <a:pt x="46" y="113"/>
                    </a:lnTo>
                    <a:lnTo>
                      <a:pt x="51" y="113"/>
                    </a:lnTo>
                    <a:lnTo>
                      <a:pt x="55" y="113"/>
                    </a:lnTo>
                    <a:lnTo>
                      <a:pt x="55" y="120"/>
                    </a:lnTo>
                    <a:lnTo>
                      <a:pt x="28" y="120"/>
                    </a:lnTo>
                    <a:lnTo>
                      <a:pt x="0" y="120"/>
                    </a:lnTo>
                    <a:lnTo>
                      <a:pt x="0" y="113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516" name="Freeform 478"/>
              <p:cNvSpPr/>
              <p:nvPr userDrawn="1"/>
            </p:nvSpPr>
            <p:spPr bwMode="auto">
              <a:xfrm>
                <a:off x="1105" y="106"/>
                <a:ext cx="9" cy="8"/>
              </a:xfrm>
              <a:custGeom>
                <a:gdLst>
                  <a:gd name="T0" fmla="*/ 12 w 25"/>
                  <a:gd name="T1" fmla="*/ 26 h 26"/>
                  <a:gd name="T2" fmla="*/ 12 w 25"/>
                  <a:gd name="T3" fmla="*/ 26 h 26"/>
                  <a:gd name="T4" fmla="*/ 8 w 25"/>
                  <a:gd name="T5" fmla="*/ 25 h 26"/>
                  <a:gd name="T6" fmla="*/ 3 w 25"/>
                  <a:gd name="T7" fmla="*/ 22 h 26"/>
                  <a:gd name="T8" fmla="*/ 0 w 25"/>
                  <a:gd name="T9" fmla="*/ 19 h 26"/>
                  <a:gd name="T10" fmla="*/ 0 w 25"/>
                  <a:gd name="T11" fmla="*/ 13 h 26"/>
                  <a:gd name="T12" fmla="*/ 0 w 25"/>
                  <a:gd name="T13" fmla="*/ 8 h 26"/>
                  <a:gd name="T14" fmla="*/ 4 w 25"/>
                  <a:gd name="T15" fmla="*/ 4 h 26"/>
                  <a:gd name="T16" fmla="*/ 8 w 25"/>
                  <a:gd name="T17" fmla="*/ 2 h 26"/>
                  <a:gd name="T18" fmla="*/ 12 w 25"/>
                  <a:gd name="T19" fmla="*/ 0 h 26"/>
                  <a:gd name="T20" fmla="*/ 17 w 25"/>
                  <a:gd name="T21" fmla="*/ 2 h 26"/>
                  <a:gd name="T22" fmla="*/ 21 w 25"/>
                  <a:gd name="T23" fmla="*/ 4 h 26"/>
                  <a:gd name="T24" fmla="*/ 24 w 25"/>
                  <a:gd name="T25" fmla="*/ 8 h 26"/>
                  <a:gd name="T26" fmla="*/ 25 w 25"/>
                  <a:gd name="T27" fmla="*/ 13 h 26"/>
                  <a:gd name="T28" fmla="*/ 24 w 25"/>
                  <a:gd name="T29" fmla="*/ 19 h 26"/>
                  <a:gd name="T30" fmla="*/ 21 w 25"/>
                  <a:gd name="T31" fmla="*/ 22 h 26"/>
                  <a:gd name="T32" fmla="*/ 17 w 25"/>
                  <a:gd name="T33" fmla="*/ 25 h 26"/>
                  <a:gd name="T34" fmla="*/ 12 w 25"/>
                  <a:gd name="T35" fmla="*/ 26 h 2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25" h="26">
                    <a:moveTo>
                      <a:pt x="12" y="26"/>
                    </a:moveTo>
                    <a:lnTo>
                      <a:pt x="12" y="26"/>
                    </a:lnTo>
                    <a:lnTo>
                      <a:pt x="8" y="25"/>
                    </a:lnTo>
                    <a:lnTo>
                      <a:pt x="3" y="22"/>
                    </a:lnTo>
                    <a:lnTo>
                      <a:pt x="0" y="19"/>
                    </a:lnTo>
                    <a:lnTo>
                      <a:pt x="0" y="13"/>
                    </a:lnTo>
                    <a:lnTo>
                      <a:pt x="0" y="8"/>
                    </a:lnTo>
                    <a:lnTo>
                      <a:pt x="4" y="4"/>
                    </a:lnTo>
                    <a:lnTo>
                      <a:pt x="8" y="2"/>
                    </a:lnTo>
                    <a:lnTo>
                      <a:pt x="12" y="0"/>
                    </a:lnTo>
                    <a:lnTo>
                      <a:pt x="17" y="2"/>
                    </a:lnTo>
                    <a:lnTo>
                      <a:pt x="21" y="4"/>
                    </a:lnTo>
                    <a:lnTo>
                      <a:pt x="24" y="8"/>
                    </a:lnTo>
                    <a:lnTo>
                      <a:pt x="25" y="13"/>
                    </a:lnTo>
                    <a:lnTo>
                      <a:pt x="24" y="19"/>
                    </a:lnTo>
                    <a:lnTo>
                      <a:pt x="21" y="22"/>
                    </a:lnTo>
                    <a:lnTo>
                      <a:pt x="17" y="25"/>
                    </a:lnTo>
                    <a:lnTo>
                      <a:pt x="12" y="26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517" name="Freeform 479"/>
              <p:cNvSpPr>
                <a:spLocks noEditPoints="1"/>
              </p:cNvSpPr>
              <p:nvPr userDrawn="1"/>
            </p:nvSpPr>
            <p:spPr bwMode="auto">
              <a:xfrm>
                <a:off x="1125" y="128"/>
                <a:ext cx="41" cy="41"/>
              </a:xfrm>
              <a:custGeom>
                <a:gdLst>
                  <a:gd name="T0" fmla="*/ 59 w 123"/>
                  <a:gd name="T1" fmla="*/ 0 h 124"/>
                  <a:gd name="T2" fmla="*/ 84 w 123"/>
                  <a:gd name="T3" fmla="*/ 4 h 124"/>
                  <a:gd name="T4" fmla="*/ 105 w 123"/>
                  <a:gd name="T5" fmla="*/ 17 h 124"/>
                  <a:gd name="T6" fmla="*/ 117 w 123"/>
                  <a:gd name="T7" fmla="*/ 37 h 124"/>
                  <a:gd name="T8" fmla="*/ 123 w 123"/>
                  <a:gd name="T9" fmla="*/ 61 h 124"/>
                  <a:gd name="T10" fmla="*/ 117 w 123"/>
                  <a:gd name="T11" fmla="*/ 86 h 124"/>
                  <a:gd name="T12" fmla="*/ 105 w 123"/>
                  <a:gd name="T13" fmla="*/ 105 h 124"/>
                  <a:gd name="T14" fmla="*/ 86 w 123"/>
                  <a:gd name="T15" fmla="*/ 118 h 124"/>
                  <a:gd name="T16" fmla="*/ 63 w 123"/>
                  <a:gd name="T17" fmla="*/ 124 h 124"/>
                  <a:gd name="T18" fmla="*/ 38 w 123"/>
                  <a:gd name="T19" fmla="*/ 120 h 124"/>
                  <a:gd name="T20" fmla="*/ 18 w 123"/>
                  <a:gd name="T21" fmla="*/ 107 h 124"/>
                  <a:gd name="T22" fmla="*/ 5 w 123"/>
                  <a:gd name="T23" fmla="*/ 89 h 124"/>
                  <a:gd name="T24" fmla="*/ 0 w 123"/>
                  <a:gd name="T25" fmla="*/ 63 h 124"/>
                  <a:gd name="T26" fmla="*/ 3 w 123"/>
                  <a:gd name="T27" fmla="*/ 39 h 124"/>
                  <a:gd name="T28" fmla="*/ 16 w 123"/>
                  <a:gd name="T29" fmla="*/ 19 h 124"/>
                  <a:gd name="T30" fmla="*/ 35 w 123"/>
                  <a:gd name="T31" fmla="*/ 6 h 124"/>
                  <a:gd name="T32" fmla="*/ 59 w 123"/>
                  <a:gd name="T33" fmla="*/ 0 h 124"/>
                  <a:gd name="T34" fmla="*/ 62 w 123"/>
                  <a:gd name="T35" fmla="*/ 117 h 124"/>
                  <a:gd name="T36" fmla="*/ 79 w 123"/>
                  <a:gd name="T37" fmla="*/ 112 h 124"/>
                  <a:gd name="T38" fmla="*/ 90 w 123"/>
                  <a:gd name="T39" fmla="*/ 99 h 124"/>
                  <a:gd name="T40" fmla="*/ 97 w 123"/>
                  <a:gd name="T41" fmla="*/ 82 h 124"/>
                  <a:gd name="T42" fmla="*/ 98 w 123"/>
                  <a:gd name="T43" fmla="*/ 64 h 124"/>
                  <a:gd name="T44" fmla="*/ 97 w 123"/>
                  <a:gd name="T45" fmla="*/ 46 h 124"/>
                  <a:gd name="T46" fmla="*/ 89 w 123"/>
                  <a:gd name="T47" fmla="*/ 28 h 124"/>
                  <a:gd name="T48" fmla="*/ 77 w 123"/>
                  <a:gd name="T49" fmla="*/ 13 h 124"/>
                  <a:gd name="T50" fmla="*/ 64 w 123"/>
                  <a:gd name="T51" fmla="*/ 8 h 124"/>
                  <a:gd name="T52" fmla="*/ 50 w 123"/>
                  <a:gd name="T53" fmla="*/ 8 h 124"/>
                  <a:gd name="T54" fmla="*/ 37 w 123"/>
                  <a:gd name="T55" fmla="*/ 19 h 124"/>
                  <a:gd name="T56" fmla="*/ 28 w 123"/>
                  <a:gd name="T57" fmla="*/ 34 h 124"/>
                  <a:gd name="T58" fmla="*/ 24 w 123"/>
                  <a:gd name="T59" fmla="*/ 51 h 124"/>
                  <a:gd name="T60" fmla="*/ 24 w 123"/>
                  <a:gd name="T61" fmla="*/ 69 h 124"/>
                  <a:gd name="T62" fmla="*/ 28 w 123"/>
                  <a:gd name="T63" fmla="*/ 87 h 124"/>
                  <a:gd name="T64" fmla="*/ 38 w 123"/>
                  <a:gd name="T65" fmla="*/ 104 h 124"/>
                  <a:gd name="T66" fmla="*/ 53 w 123"/>
                  <a:gd name="T67" fmla="*/ 116 h 124"/>
                  <a:gd name="T68" fmla="*/ 62 w 123"/>
                  <a:gd name="T69" fmla="*/ 117 h 12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</a:cxnLst>
                <a:rect l="0" t="0" r="r" b="b"/>
                <a:pathLst>
                  <a:path w="123" h="124">
                    <a:moveTo>
                      <a:pt x="59" y="0"/>
                    </a:moveTo>
                    <a:lnTo>
                      <a:pt x="59" y="0"/>
                    </a:lnTo>
                    <a:lnTo>
                      <a:pt x="72" y="2"/>
                    </a:lnTo>
                    <a:lnTo>
                      <a:pt x="84" y="4"/>
                    </a:lnTo>
                    <a:lnTo>
                      <a:pt x="95" y="11"/>
                    </a:lnTo>
                    <a:lnTo>
                      <a:pt x="105" y="17"/>
                    </a:lnTo>
                    <a:lnTo>
                      <a:pt x="112" y="26"/>
                    </a:lnTo>
                    <a:lnTo>
                      <a:pt x="117" y="37"/>
                    </a:lnTo>
                    <a:lnTo>
                      <a:pt x="121" y="48"/>
                    </a:lnTo>
                    <a:lnTo>
                      <a:pt x="123" y="61"/>
                    </a:lnTo>
                    <a:lnTo>
                      <a:pt x="121" y="74"/>
                    </a:lnTo>
                    <a:lnTo>
                      <a:pt x="117" y="86"/>
                    </a:lnTo>
                    <a:lnTo>
                      <a:pt x="112" y="96"/>
                    </a:lnTo>
                    <a:lnTo>
                      <a:pt x="105" y="105"/>
                    </a:lnTo>
                    <a:lnTo>
                      <a:pt x="97" y="113"/>
                    </a:lnTo>
                    <a:lnTo>
                      <a:pt x="86" y="118"/>
                    </a:lnTo>
                    <a:lnTo>
                      <a:pt x="75" y="122"/>
                    </a:lnTo>
                    <a:lnTo>
                      <a:pt x="63" y="124"/>
                    </a:lnTo>
                    <a:lnTo>
                      <a:pt x="50" y="122"/>
                    </a:lnTo>
                    <a:lnTo>
                      <a:pt x="38" y="120"/>
                    </a:lnTo>
                    <a:lnTo>
                      <a:pt x="27" y="114"/>
                    </a:lnTo>
                    <a:lnTo>
                      <a:pt x="18" y="107"/>
                    </a:lnTo>
                    <a:lnTo>
                      <a:pt x="10" y="99"/>
                    </a:lnTo>
                    <a:lnTo>
                      <a:pt x="5" y="89"/>
                    </a:lnTo>
                    <a:lnTo>
                      <a:pt x="1" y="76"/>
                    </a:lnTo>
                    <a:lnTo>
                      <a:pt x="0" y="63"/>
                    </a:lnTo>
                    <a:lnTo>
                      <a:pt x="1" y="51"/>
                    </a:lnTo>
                    <a:lnTo>
                      <a:pt x="3" y="39"/>
                    </a:lnTo>
                    <a:lnTo>
                      <a:pt x="9" y="29"/>
                    </a:lnTo>
                    <a:lnTo>
                      <a:pt x="16" y="19"/>
                    </a:lnTo>
                    <a:lnTo>
                      <a:pt x="25" y="11"/>
                    </a:lnTo>
                    <a:lnTo>
                      <a:pt x="35" y="6"/>
                    </a:lnTo>
                    <a:lnTo>
                      <a:pt x="46" y="2"/>
                    </a:lnTo>
                    <a:lnTo>
                      <a:pt x="59" y="0"/>
                    </a:lnTo>
                    <a:close/>
                    <a:moveTo>
                      <a:pt x="62" y="117"/>
                    </a:moveTo>
                    <a:lnTo>
                      <a:pt x="62" y="117"/>
                    </a:lnTo>
                    <a:lnTo>
                      <a:pt x="71" y="116"/>
                    </a:lnTo>
                    <a:lnTo>
                      <a:pt x="79" y="112"/>
                    </a:lnTo>
                    <a:lnTo>
                      <a:pt x="85" y="107"/>
                    </a:lnTo>
                    <a:lnTo>
                      <a:pt x="90" y="99"/>
                    </a:lnTo>
                    <a:lnTo>
                      <a:pt x="94" y="91"/>
                    </a:lnTo>
                    <a:lnTo>
                      <a:pt x="97" y="82"/>
                    </a:lnTo>
                    <a:lnTo>
                      <a:pt x="98" y="73"/>
                    </a:lnTo>
                    <a:lnTo>
                      <a:pt x="98" y="64"/>
                    </a:lnTo>
                    <a:lnTo>
                      <a:pt x="98" y="56"/>
                    </a:lnTo>
                    <a:lnTo>
                      <a:pt x="97" y="46"/>
                    </a:lnTo>
                    <a:lnTo>
                      <a:pt x="93" y="37"/>
                    </a:lnTo>
                    <a:lnTo>
                      <a:pt x="89" y="28"/>
                    </a:lnTo>
                    <a:lnTo>
                      <a:pt x="84" y="20"/>
                    </a:lnTo>
                    <a:lnTo>
                      <a:pt x="77" y="13"/>
                    </a:lnTo>
                    <a:lnTo>
                      <a:pt x="70" y="10"/>
                    </a:lnTo>
                    <a:lnTo>
                      <a:pt x="64" y="8"/>
                    </a:lnTo>
                    <a:lnTo>
                      <a:pt x="59" y="7"/>
                    </a:lnTo>
                    <a:lnTo>
                      <a:pt x="50" y="8"/>
                    </a:lnTo>
                    <a:lnTo>
                      <a:pt x="42" y="12"/>
                    </a:lnTo>
                    <a:lnTo>
                      <a:pt x="37" y="19"/>
                    </a:lnTo>
                    <a:lnTo>
                      <a:pt x="32" y="25"/>
                    </a:lnTo>
                    <a:lnTo>
                      <a:pt x="28" y="34"/>
                    </a:lnTo>
                    <a:lnTo>
                      <a:pt x="25" y="42"/>
                    </a:lnTo>
                    <a:lnTo>
                      <a:pt x="24" y="51"/>
                    </a:lnTo>
                    <a:lnTo>
                      <a:pt x="23" y="60"/>
                    </a:lnTo>
                    <a:lnTo>
                      <a:pt x="24" y="69"/>
                    </a:lnTo>
                    <a:lnTo>
                      <a:pt x="25" y="78"/>
                    </a:lnTo>
                    <a:lnTo>
                      <a:pt x="28" y="87"/>
                    </a:lnTo>
                    <a:lnTo>
                      <a:pt x="32" y="96"/>
                    </a:lnTo>
                    <a:lnTo>
                      <a:pt x="38" y="104"/>
                    </a:lnTo>
                    <a:lnTo>
                      <a:pt x="45" y="111"/>
                    </a:lnTo>
                    <a:lnTo>
                      <a:pt x="53" y="116"/>
                    </a:lnTo>
                    <a:lnTo>
                      <a:pt x="58" y="117"/>
                    </a:lnTo>
                    <a:lnTo>
                      <a:pt x="62" y="117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518" name="Freeform 480"/>
              <p:cNvSpPr/>
              <p:nvPr userDrawn="1"/>
            </p:nvSpPr>
            <p:spPr bwMode="auto">
              <a:xfrm>
                <a:off x="1125" y="128"/>
                <a:ext cx="41" cy="41"/>
              </a:xfrm>
              <a:custGeom>
                <a:gdLst>
                  <a:gd name="T0" fmla="*/ 59 w 123"/>
                  <a:gd name="T1" fmla="*/ 0 h 124"/>
                  <a:gd name="T2" fmla="*/ 59 w 123"/>
                  <a:gd name="T3" fmla="*/ 0 h 124"/>
                  <a:gd name="T4" fmla="*/ 72 w 123"/>
                  <a:gd name="T5" fmla="*/ 2 h 124"/>
                  <a:gd name="T6" fmla="*/ 84 w 123"/>
                  <a:gd name="T7" fmla="*/ 4 h 124"/>
                  <a:gd name="T8" fmla="*/ 95 w 123"/>
                  <a:gd name="T9" fmla="*/ 11 h 124"/>
                  <a:gd name="T10" fmla="*/ 105 w 123"/>
                  <a:gd name="T11" fmla="*/ 17 h 124"/>
                  <a:gd name="T12" fmla="*/ 112 w 123"/>
                  <a:gd name="T13" fmla="*/ 26 h 124"/>
                  <a:gd name="T14" fmla="*/ 117 w 123"/>
                  <a:gd name="T15" fmla="*/ 37 h 124"/>
                  <a:gd name="T16" fmla="*/ 121 w 123"/>
                  <a:gd name="T17" fmla="*/ 48 h 124"/>
                  <a:gd name="T18" fmla="*/ 123 w 123"/>
                  <a:gd name="T19" fmla="*/ 61 h 124"/>
                  <a:gd name="T20" fmla="*/ 121 w 123"/>
                  <a:gd name="T21" fmla="*/ 74 h 124"/>
                  <a:gd name="T22" fmla="*/ 117 w 123"/>
                  <a:gd name="T23" fmla="*/ 86 h 124"/>
                  <a:gd name="T24" fmla="*/ 112 w 123"/>
                  <a:gd name="T25" fmla="*/ 96 h 124"/>
                  <a:gd name="T26" fmla="*/ 105 w 123"/>
                  <a:gd name="T27" fmla="*/ 105 h 124"/>
                  <a:gd name="T28" fmla="*/ 97 w 123"/>
                  <a:gd name="T29" fmla="*/ 113 h 124"/>
                  <a:gd name="T30" fmla="*/ 86 w 123"/>
                  <a:gd name="T31" fmla="*/ 118 h 124"/>
                  <a:gd name="T32" fmla="*/ 75 w 123"/>
                  <a:gd name="T33" fmla="*/ 122 h 124"/>
                  <a:gd name="T34" fmla="*/ 63 w 123"/>
                  <a:gd name="T35" fmla="*/ 124 h 124"/>
                  <a:gd name="T36" fmla="*/ 50 w 123"/>
                  <a:gd name="T37" fmla="*/ 122 h 124"/>
                  <a:gd name="T38" fmla="*/ 38 w 123"/>
                  <a:gd name="T39" fmla="*/ 120 h 124"/>
                  <a:gd name="T40" fmla="*/ 27 w 123"/>
                  <a:gd name="T41" fmla="*/ 114 h 124"/>
                  <a:gd name="T42" fmla="*/ 18 w 123"/>
                  <a:gd name="T43" fmla="*/ 107 h 124"/>
                  <a:gd name="T44" fmla="*/ 10 w 123"/>
                  <a:gd name="T45" fmla="*/ 99 h 124"/>
                  <a:gd name="T46" fmla="*/ 5 w 123"/>
                  <a:gd name="T47" fmla="*/ 89 h 124"/>
                  <a:gd name="T48" fmla="*/ 1 w 123"/>
                  <a:gd name="T49" fmla="*/ 76 h 124"/>
                  <a:gd name="T50" fmla="*/ 0 w 123"/>
                  <a:gd name="T51" fmla="*/ 63 h 124"/>
                  <a:gd name="T52" fmla="*/ 1 w 123"/>
                  <a:gd name="T53" fmla="*/ 51 h 124"/>
                  <a:gd name="T54" fmla="*/ 3 w 123"/>
                  <a:gd name="T55" fmla="*/ 39 h 124"/>
                  <a:gd name="T56" fmla="*/ 9 w 123"/>
                  <a:gd name="T57" fmla="*/ 29 h 124"/>
                  <a:gd name="T58" fmla="*/ 16 w 123"/>
                  <a:gd name="T59" fmla="*/ 19 h 124"/>
                  <a:gd name="T60" fmla="*/ 25 w 123"/>
                  <a:gd name="T61" fmla="*/ 11 h 124"/>
                  <a:gd name="T62" fmla="*/ 35 w 123"/>
                  <a:gd name="T63" fmla="*/ 6 h 124"/>
                  <a:gd name="T64" fmla="*/ 46 w 123"/>
                  <a:gd name="T65" fmla="*/ 2 h 124"/>
                  <a:gd name="T66" fmla="*/ 59 w 123"/>
                  <a:gd name="T67" fmla="*/ 0 h 12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</a:cxnLst>
                <a:rect l="0" t="0" r="r" b="b"/>
                <a:pathLst>
                  <a:path w="123" h="124">
                    <a:moveTo>
                      <a:pt x="59" y="0"/>
                    </a:moveTo>
                    <a:lnTo>
                      <a:pt x="59" y="0"/>
                    </a:lnTo>
                    <a:lnTo>
                      <a:pt x="72" y="2"/>
                    </a:lnTo>
                    <a:lnTo>
                      <a:pt x="84" y="4"/>
                    </a:lnTo>
                    <a:lnTo>
                      <a:pt x="95" y="11"/>
                    </a:lnTo>
                    <a:lnTo>
                      <a:pt x="105" y="17"/>
                    </a:lnTo>
                    <a:lnTo>
                      <a:pt x="112" y="26"/>
                    </a:lnTo>
                    <a:lnTo>
                      <a:pt x="117" y="37"/>
                    </a:lnTo>
                    <a:lnTo>
                      <a:pt x="121" y="48"/>
                    </a:lnTo>
                    <a:lnTo>
                      <a:pt x="123" y="61"/>
                    </a:lnTo>
                    <a:lnTo>
                      <a:pt x="121" y="74"/>
                    </a:lnTo>
                    <a:lnTo>
                      <a:pt x="117" y="86"/>
                    </a:lnTo>
                    <a:lnTo>
                      <a:pt x="112" y="96"/>
                    </a:lnTo>
                    <a:lnTo>
                      <a:pt x="105" y="105"/>
                    </a:lnTo>
                    <a:lnTo>
                      <a:pt x="97" y="113"/>
                    </a:lnTo>
                    <a:lnTo>
                      <a:pt x="86" y="118"/>
                    </a:lnTo>
                    <a:lnTo>
                      <a:pt x="75" y="122"/>
                    </a:lnTo>
                    <a:lnTo>
                      <a:pt x="63" y="124"/>
                    </a:lnTo>
                    <a:lnTo>
                      <a:pt x="50" y="122"/>
                    </a:lnTo>
                    <a:lnTo>
                      <a:pt x="38" y="120"/>
                    </a:lnTo>
                    <a:lnTo>
                      <a:pt x="27" y="114"/>
                    </a:lnTo>
                    <a:lnTo>
                      <a:pt x="18" y="107"/>
                    </a:lnTo>
                    <a:lnTo>
                      <a:pt x="10" y="99"/>
                    </a:lnTo>
                    <a:lnTo>
                      <a:pt x="5" y="89"/>
                    </a:lnTo>
                    <a:lnTo>
                      <a:pt x="1" y="76"/>
                    </a:lnTo>
                    <a:lnTo>
                      <a:pt x="0" y="63"/>
                    </a:lnTo>
                    <a:lnTo>
                      <a:pt x="1" y="51"/>
                    </a:lnTo>
                    <a:lnTo>
                      <a:pt x="3" y="39"/>
                    </a:lnTo>
                    <a:lnTo>
                      <a:pt x="9" y="29"/>
                    </a:lnTo>
                    <a:lnTo>
                      <a:pt x="16" y="19"/>
                    </a:lnTo>
                    <a:lnTo>
                      <a:pt x="25" y="11"/>
                    </a:lnTo>
                    <a:lnTo>
                      <a:pt x="35" y="6"/>
                    </a:lnTo>
                    <a:lnTo>
                      <a:pt x="46" y="2"/>
                    </a:lnTo>
                    <a:lnTo>
                      <a:pt x="59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519" name="Freeform 481"/>
              <p:cNvSpPr/>
              <p:nvPr userDrawn="1"/>
            </p:nvSpPr>
            <p:spPr bwMode="auto">
              <a:xfrm>
                <a:off x="1133" y="130"/>
                <a:ext cx="25" cy="37"/>
              </a:xfrm>
              <a:custGeom>
                <a:gdLst>
                  <a:gd name="T0" fmla="*/ 39 w 75"/>
                  <a:gd name="T1" fmla="*/ 110 h 110"/>
                  <a:gd name="T2" fmla="*/ 39 w 75"/>
                  <a:gd name="T3" fmla="*/ 110 h 110"/>
                  <a:gd name="T4" fmla="*/ 48 w 75"/>
                  <a:gd name="T5" fmla="*/ 109 h 110"/>
                  <a:gd name="T6" fmla="*/ 56 w 75"/>
                  <a:gd name="T7" fmla="*/ 105 h 110"/>
                  <a:gd name="T8" fmla="*/ 62 w 75"/>
                  <a:gd name="T9" fmla="*/ 100 h 110"/>
                  <a:gd name="T10" fmla="*/ 67 w 75"/>
                  <a:gd name="T11" fmla="*/ 92 h 110"/>
                  <a:gd name="T12" fmla="*/ 71 w 75"/>
                  <a:gd name="T13" fmla="*/ 84 h 110"/>
                  <a:gd name="T14" fmla="*/ 74 w 75"/>
                  <a:gd name="T15" fmla="*/ 75 h 110"/>
                  <a:gd name="T16" fmla="*/ 75 w 75"/>
                  <a:gd name="T17" fmla="*/ 66 h 110"/>
                  <a:gd name="T18" fmla="*/ 75 w 75"/>
                  <a:gd name="T19" fmla="*/ 57 h 110"/>
                  <a:gd name="T20" fmla="*/ 75 w 75"/>
                  <a:gd name="T21" fmla="*/ 49 h 110"/>
                  <a:gd name="T22" fmla="*/ 74 w 75"/>
                  <a:gd name="T23" fmla="*/ 39 h 110"/>
                  <a:gd name="T24" fmla="*/ 70 w 75"/>
                  <a:gd name="T25" fmla="*/ 30 h 110"/>
                  <a:gd name="T26" fmla="*/ 66 w 75"/>
                  <a:gd name="T27" fmla="*/ 21 h 110"/>
                  <a:gd name="T28" fmla="*/ 61 w 75"/>
                  <a:gd name="T29" fmla="*/ 13 h 110"/>
                  <a:gd name="T30" fmla="*/ 54 w 75"/>
                  <a:gd name="T31" fmla="*/ 6 h 110"/>
                  <a:gd name="T32" fmla="*/ 47 w 75"/>
                  <a:gd name="T33" fmla="*/ 3 h 110"/>
                  <a:gd name="T34" fmla="*/ 41 w 75"/>
                  <a:gd name="T35" fmla="*/ 1 h 110"/>
                  <a:gd name="T36" fmla="*/ 36 w 75"/>
                  <a:gd name="T37" fmla="*/ 0 h 110"/>
                  <a:gd name="T38" fmla="*/ 27 w 75"/>
                  <a:gd name="T39" fmla="*/ 1 h 110"/>
                  <a:gd name="T40" fmla="*/ 19 w 75"/>
                  <a:gd name="T41" fmla="*/ 5 h 110"/>
                  <a:gd name="T42" fmla="*/ 14 w 75"/>
                  <a:gd name="T43" fmla="*/ 12 h 110"/>
                  <a:gd name="T44" fmla="*/ 9 w 75"/>
                  <a:gd name="T45" fmla="*/ 18 h 110"/>
                  <a:gd name="T46" fmla="*/ 5 w 75"/>
                  <a:gd name="T47" fmla="*/ 27 h 110"/>
                  <a:gd name="T48" fmla="*/ 2 w 75"/>
                  <a:gd name="T49" fmla="*/ 35 h 110"/>
                  <a:gd name="T50" fmla="*/ 1 w 75"/>
                  <a:gd name="T51" fmla="*/ 44 h 110"/>
                  <a:gd name="T52" fmla="*/ 0 w 75"/>
                  <a:gd name="T53" fmla="*/ 53 h 110"/>
                  <a:gd name="T54" fmla="*/ 1 w 75"/>
                  <a:gd name="T55" fmla="*/ 62 h 110"/>
                  <a:gd name="T56" fmla="*/ 2 w 75"/>
                  <a:gd name="T57" fmla="*/ 71 h 110"/>
                  <a:gd name="T58" fmla="*/ 5 w 75"/>
                  <a:gd name="T59" fmla="*/ 80 h 110"/>
                  <a:gd name="T60" fmla="*/ 9 w 75"/>
                  <a:gd name="T61" fmla="*/ 89 h 110"/>
                  <a:gd name="T62" fmla="*/ 15 w 75"/>
                  <a:gd name="T63" fmla="*/ 97 h 110"/>
                  <a:gd name="T64" fmla="*/ 22 w 75"/>
                  <a:gd name="T65" fmla="*/ 104 h 110"/>
                  <a:gd name="T66" fmla="*/ 30 w 75"/>
                  <a:gd name="T67" fmla="*/ 109 h 110"/>
                  <a:gd name="T68" fmla="*/ 35 w 75"/>
                  <a:gd name="T69" fmla="*/ 110 h 110"/>
                  <a:gd name="T70" fmla="*/ 39 w 75"/>
                  <a:gd name="T71" fmla="*/ 110 h 11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75" h="110">
                    <a:moveTo>
                      <a:pt x="39" y="110"/>
                    </a:moveTo>
                    <a:lnTo>
                      <a:pt x="39" y="110"/>
                    </a:lnTo>
                    <a:lnTo>
                      <a:pt x="48" y="109"/>
                    </a:lnTo>
                    <a:lnTo>
                      <a:pt x="56" y="105"/>
                    </a:lnTo>
                    <a:lnTo>
                      <a:pt x="62" y="100"/>
                    </a:lnTo>
                    <a:lnTo>
                      <a:pt x="67" y="92"/>
                    </a:lnTo>
                    <a:lnTo>
                      <a:pt x="71" y="84"/>
                    </a:lnTo>
                    <a:lnTo>
                      <a:pt x="74" y="75"/>
                    </a:lnTo>
                    <a:lnTo>
                      <a:pt x="75" y="66"/>
                    </a:lnTo>
                    <a:lnTo>
                      <a:pt x="75" y="57"/>
                    </a:lnTo>
                    <a:lnTo>
                      <a:pt x="75" y="49"/>
                    </a:lnTo>
                    <a:lnTo>
                      <a:pt x="74" y="39"/>
                    </a:lnTo>
                    <a:lnTo>
                      <a:pt x="70" y="30"/>
                    </a:lnTo>
                    <a:lnTo>
                      <a:pt x="66" y="21"/>
                    </a:lnTo>
                    <a:lnTo>
                      <a:pt x="61" y="13"/>
                    </a:lnTo>
                    <a:lnTo>
                      <a:pt x="54" y="6"/>
                    </a:lnTo>
                    <a:lnTo>
                      <a:pt x="47" y="3"/>
                    </a:lnTo>
                    <a:lnTo>
                      <a:pt x="41" y="1"/>
                    </a:lnTo>
                    <a:lnTo>
                      <a:pt x="36" y="0"/>
                    </a:lnTo>
                    <a:lnTo>
                      <a:pt x="27" y="1"/>
                    </a:lnTo>
                    <a:lnTo>
                      <a:pt x="19" y="5"/>
                    </a:lnTo>
                    <a:lnTo>
                      <a:pt x="14" y="12"/>
                    </a:lnTo>
                    <a:lnTo>
                      <a:pt x="9" y="18"/>
                    </a:lnTo>
                    <a:lnTo>
                      <a:pt x="5" y="27"/>
                    </a:lnTo>
                    <a:lnTo>
                      <a:pt x="2" y="35"/>
                    </a:lnTo>
                    <a:lnTo>
                      <a:pt x="1" y="44"/>
                    </a:lnTo>
                    <a:lnTo>
                      <a:pt x="0" y="53"/>
                    </a:lnTo>
                    <a:lnTo>
                      <a:pt x="1" y="62"/>
                    </a:lnTo>
                    <a:lnTo>
                      <a:pt x="2" y="71"/>
                    </a:lnTo>
                    <a:lnTo>
                      <a:pt x="5" y="80"/>
                    </a:lnTo>
                    <a:lnTo>
                      <a:pt x="9" y="89"/>
                    </a:lnTo>
                    <a:lnTo>
                      <a:pt x="15" y="97"/>
                    </a:lnTo>
                    <a:lnTo>
                      <a:pt x="22" y="104"/>
                    </a:lnTo>
                    <a:lnTo>
                      <a:pt x="30" y="109"/>
                    </a:lnTo>
                    <a:lnTo>
                      <a:pt x="35" y="110"/>
                    </a:lnTo>
                    <a:lnTo>
                      <a:pt x="39" y="11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</p:grpSp>
        <p:sp>
          <p:nvSpPr>
            <p:cNvPr id="13520" name="Freeform 483"/>
            <p:cNvSpPr/>
            <p:nvPr userDrawn="1"/>
          </p:nvSpPr>
          <p:spPr bwMode="auto">
            <a:xfrm>
              <a:off x="1172" y="128"/>
              <a:ext cx="43" cy="40"/>
            </a:xfrm>
            <a:custGeom>
              <a:gdLst>
                <a:gd name="T0" fmla="*/ 18 w 130"/>
                <a:gd name="T1" fmla="*/ 35 h 120"/>
                <a:gd name="T2" fmla="*/ 14 w 130"/>
                <a:gd name="T3" fmla="*/ 25 h 120"/>
                <a:gd name="T4" fmla="*/ 2 w 130"/>
                <a:gd name="T5" fmla="*/ 19 h 120"/>
                <a:gd name="T6" fmla="*/ 19 w 130"/>
                <a:gd name="T7" fmla="*/ 8 h 120"/>
                <a:gd name="T8" fmla="*/ 37 w 130"/>
                <a:gd name="T9" fmla="*/ 2 h 120"/>
                <a:gd name="T10" fmla="*/ 38 w 130"/>
                <a:gd name="T11" fmla="*/ 20 h 120"/>
                <a:gd name="T12" fmla="*/ 59 w 130"/>
                <a:gd name="T13" fmla="*/ 7 h 120"/>
                <a:gd name="T14" fmla="*/ 77 w 130"/>
                <a:gd name="T15" fmla="*/ 0 h 120"/>
                <a:gd name="T16" fmla="*/ 90 w 130"/>
                <a:gd name="T17" fmla="*/ 2 h 120"/>
                <a:gd name="T18" fmla="*/ 102 w 130"/>
                <a:gd name="T19" fmla="*/ 7 h 120"/>
                <a:gd name="T20" fmla="*/ 110 w 130"/>
                <a:gd name="T21" fmla="*/ 17 h 120"/>
                <a:gd name="T22" fmla="*/ 112 w 130"/>
                <a:gd name="T23" fmla="*/ 30 h 120"/>
                <a:gd name="T24" fmla="*/ 114 w 130"/>
                <a:gd name="T25" fmla="*/ 104 h 120"/>
                <a:gd name="T26" fmla="*/ 118 w 130"/>
                <a:gd name="T27" fmla="*/ 112 h 120"/>
                <a:gd name="T28" fmla="*/ 127 w 130"/>
                <a:gd name="T29" fmla="*/ 113 h 120"/>
                <a:gd name="T30" fmla="*/ 130 w 130"/>
                <a:gd name="T31" fmla="*/ 120 h 120"/>
                <a:gd name="T32" fmla="*/ 75 w 130"/>
                <a:gd name="T33" fmla="*/ 120 h 120"/>
                <a:gd name="T34" fmla="*/ 80 w 130"/>
                <a:gd name="T35" fmla="*/ 113 h 120"/>
                <a:gd name="T36" fmla="*/ 89 w 130"/>
                <a:gd name="T37" fmla="*/ 112 h 120"/>
                <a:gd name="T38" fmla="*/ 93 w 130"/>
                <a:gd name="T39" fmla="*/ 104 h 120"/>
                <a:gd name="T40" fmla="*/ 92 w 130"/>
                <a:gd name="T41" fmla="*/ 32 h 120"/>
                <a:gd name="T42" fmla="*/ 89 w 130"/>
                <a:gd name="T43" fmla="*/ 24 h 120"/>
                <a:gd name="T44" fmla="*/ 83 w 130"/>
                <a:gd name="T45" fmla="*/ 17 h 120"/>
                <a:gd name="T46" fmla="*/ 68 w 130"/>
                <a:gd name="T47" fmla="*/ 15 h 120"/>
                <a:gd name="T48" fmla="*/ 53 w 130"/>
                <a:gd name="T49" fmla="*/ 19 h 120"/>
                <a:gd name="T50" fmla="*/ 38 w 130"/>
                <a:gd name="T51" fmla="*/ 104 h 120"/>
                <a:gd name="T52" fmla="*/ 42 w 130"/>
                <a:gd name="T53" fmla="*/ 112 h 120"/>
                <a:gd name="T54" fmla="*/ 51 w 130"/>
                <a:gd name="T55" fmla="*/ 113 h 120"/>
                <a:gd name="T56" fmla="*/ 55 w 130"/>
                <a:gd name="T57" fmla="*/ 120 h 120"/>
                <a:gd name="T58" fmla="*/ 0 w 130"/>
                <a:gd name="T59" fmla="*/ 120 h 120"/>
                <a:gd name="T60" fmla="*/ 5 w 130"/>
                <a:gd name="T61" fmla="*/ 113 h 120"/>
                <a:gd name="T62" fmla="*/ 14 w 130"/>
                <a:gd name="T63" fmla="*/ 112 h 120"/>
                <a:gd name="T64" fmla="*/ 18 w 130"/>
                <a:gd name="T65" fmla="*/ 104 h 12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130" h="120">
                  <a:moveTo>
                    <a:pt x="18" y="35"/>
                  </a:moveTo>
                  <a:lnTo>
                    <a:pt x="18" y="35"/>
                  </a:lnTo>
                  <a:lnTo>
                    <a:pt x="16" y="29"/>
                  </a:lnTo>
                  <a:lnTo>
                    <a:pt x="14" y="25"/>
                  </a:lnTo>
                  <a:lnTo>
                    <a:pt x="10" y="21"/>
                  </a:lnTo>
                  <a:lnTo>
                    <a:pt x="2" y="19"/>
                  </a:lnTo>
                  <a:lnTo>
                    <a:pt x="2" y="13"/>
                  </a:lnTo>
                  <a:lnTo>
                    <a:pt x="19" y="8"/>
                  </a:lnTo>
                  <a:lnTo>
                    <a:pt x="36" y="0"/>
                  </a:lnTo>
                  <a:lnTo>
                    <a:pt x="37" y="2"/>
                  </a:lnTo>
                  <a:lnTo>
                    <a:pt x="38" y="3"/>
                  </a:lnTo>
                  <a:lnTo>
                    <a:pt x="38" y="20"/>
                  </a:lnTo>
                  <a:lnTo>
                    <a:pt x="49" y="12"/>
                  </a:lnTo>
                  <a:lnTo>
                    <a:pt x="59" y="7"/>
                  </a:lnTo>
                  <a:lnTo>
                    <a:pt x="71" y="2"/>
                  </a:lnTo>
                  <a:lnTo>
                    <a:pt x="77" y="0"/>
                  </a:lnTo>
                  <a:lnTo>
                    <a:pt x="84" y="0"/>
                  </a:lnTo>
                  <a:lnTo>
                    <a:pt x="90" y="2"/>
                  </a:lnTo>
                  <a:lnTo>
                    <a:pt x="97" y="3"/>
                  </a:lnTo>
                  <a:lnTo>
                    <a:pt x="102" y="7"/>
                  </a:lnTo>
                  <a:lnTo>
                    <a:pt x="107" y="11"/>
                  </a:lnTo>
                  <a:lnTo>
                    <a:pt x="110" y="17"/>
                  </a:lnTo>
                  <a:lnTo>
                    <a:pt x="111" y="22"/>
                  </a:lnTo>
                  <a:lnTo>
                    <a:pt x="112" y="30"/>
                  </a:lnTo>
                  <a:lnTo>
                    <a:pt x="114" y="37"/>
                  </a:lnTo>
                  <a:lnTo>
                    <a:pt x="114" y="104"/>
                  </a:lnTo>
                  <a:lnTo>
                    <a:pt x="114" y="109"/>
                  </a:lnTo>
                  <a:lnTo>
                    <a:pt x="118" y="112"/>
                  </a:lnTo>
                  <a:lnTo>
                    <a:pt x="121" y="113"/>
                  </a:lnTo>
                  <a:lnTo>
                    <a:pt x="127" y="113"/>
                  </a:lnTo>
                  <a:lnTo>
                    <a:pt x="130" y="113"/>
                  </a:lnTo>
                  <a:lnTo>
                    <a:pt x="130" y="120"/>
                  </a:lnTo>
                  <a:lnTo>
                    <a:pt x="103" y="120"/>
                  </a:lnTo>
                  <a:lnTo>
                    <a:pt x="75" y="120"/>
                  </a:lnTo>
                  <a:lnTo>
                    <a:pt x="75" y="113"/>
                  </a:lnTo>
                  <a:lnTo>
                    <a:pt x="80" y="113"/>
                  </a:lnTo>
                  <a:lnTo>
                    <a:pt x="85" y="113"/>
                  </a:lnTo>
                  <a:lnTo>
                    <a:pt x="89" y="112"/>
                  </a:lnTo>
                  <a:lnTo>
                    <a:pt x="92" y="109"/>
                  </a:lnTo>
                  <a:lnTo>
                    <a:pt x="93" y="104"/>
                  </a:lnTo>
                  <a:lnTo>
                    <a:pt x="93" y="37"/>
                  </a:lnTo>
                  <a:lnTo>
                    <a:pt x="92" y="32"/>
                  </a:lnTo>
                  <a:lnTo>
                    <a:pt x="90" y="28"/>
                  </a:lnTo>
                  <a:lnTo>
                    <a:pt x="89" y="24"/>
                  </a:lnTo>
                  <a:lnTo>
                    <a:pt x="86" y="20"/>
                  </a:lnTo>
                  <a:lnTo>
                    <a:pt x="83" y="17"/>
                  </a:lnTo>
                  <a:lnTo>
                    <a:pt x="79" y="16"/>
                  </a:lnTo>
                  <a:lnTo>
                    <a:pt x="68" y="15"/>
                  </a:lnTo>
                  <a:lnTo>
                    <a:pt x="62" y="16"/>
                  </a:lnTo>
                  <a:lnTo>
                    <a:pt x="53" y="19"/>
                  </a:lnTo>
                  <a:lnTo>
                    <a:pt x="38" y="28"/>
                  </a:lnTo>
                  <a:lnTo>
                    <a:pt x="38" y="104"/>
                  </a:lnTo>
                  <a:lnTo>
                    <a:pt x="38" y="109"/>
                  </a:lnTo>
                  <a:lnTo>
                    <a:pt x="42" y="112"/>
                  </a:lnTo>
                  <a:lnTo>
                    <a:pt x="46" y="113"/>
                  </a:lnTo>
                  <a:lnTo>
                    <a:pt x="51" y="113"/>
                  </a:lnTo>
                  <a:lnTo>
                    <a:pt x="55" y="113"/>
                  </a:lnTo>
                  <a:lnTo>
                    <a:pt x="55" y="120"/>
                  </a:lnTo>
                  <a:lnTo>
                    <a:pt x="28" y="120"/>
                  </a:lnTo>
                  <a:lnTo>
                    <a:pt x="0" y="120"/>
                  </a:lnTo>
                  <a:lnTo>
                    <a:pt x="0" y="113"/>
                  </a:lnTo>
                  <a:lnTo>
                    <a:pt x="5" y="113"/>
                  </a:lnTo>
                  <a:lnTo>
                    <a:pt x="10" y="113"/>
                  </a:lnTo>
                  <a:lnTo>
                    <a:pt x="14" y="112"/>
                  </a:lnTo>
                  <a:lnTo>
                    <a:pt x="16" y="109"/>
                  </a:lnTo>
                  <a:lnTo>
                    <a:pt x="18" y="104"/>
                  </a:lnTo>
                  <a:lnTo>
                    <a:pt x="18" y="35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fontAlgn="base" hangingPunct="0">
                <a:lnSpc>
                  <a:spcPct val="9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0065BD"/>
                </a:buClr>
                <a:buFont typeface="Webdings" pitchFamily="18" charset="2"/>
                <a:buChar char=""/>
              </a:pPr>
              <a:endParaRPr lang="en-GB">
                <a:solidFill>
                  <a:srgbClr val="595959"/>
                </a:solidFill>
              </a:endParaRPr>
            </a:p>
          </p:txBody>
        </p:sp>
        <p:sp>
          <p:nvSpPr>
            <p:cNvPr id="13521" name="Freeform 484"/>
            <p:cNvSpPr/>
            <p:nvPr userDrawn="1"/>
          </p:nvSpPr>
          <p:spPr bwMode="auto">
            <a:xfrm>
              <a:off x="1221" y="128"/>
              <a:ext cx="26" cy="41"/>
            </a:xfrm>
            <a:custGeom>
              <a:gdLst>
                <a:gd name="T0" fmla="*/ 4 w 79"/>
                <a:gd name="T1" fmla="*/ 83 h 124"/>
                <a:gd name="T2" fmla="*/ 8 w 79"/>
                <a:gd name="T3" fmla="*/ 96 h 124"/>
                <a:gd name="T4" fmla="*/ 15 w 79"/>
                <a:gd name="T5" fmla="*/ 107 h 124"/>
                <a:gd name="T6" fmla="*/ 25 w 79"/>
                <a:gd name="T7" fmla="*/ 113 h 124"/>
                <a:gd name="T8" fmla="*/ 38 w 79"/>
                <a:gd name="T9" fmla="*/ 116 h 124"/>
                <a:gd name="T10" fmla="*/ 47 w 79"/>
                <a:gd name="T11" fmla="*/ 114 h 124"/>
                <a:gd name="T12" fmla="*/ 53 w 79"/>
                <a:gd name="T13" fmla="*/ 109 h 124"/>
                <a:gd name="T14" fmla="*/ 59 w 79"/>
                <a:gd name="T15" fmla="*/ 98 h 124"/>
                <a:gd name="T16" fmla="*/ 56 w 79"/>
                <a:gd name="T17" fmla="*/ 87 h 124"/>
                <a:gd name="T18" fmla="*/ 50 w 79"/>
                <a:gd name="T19" fmla="*/ 79 h 124"/>
                <a:gd name="T20" fmla="*/ 30 w 79"/>
                <a:gd name="T21" fmla="*/ 69 h 124"/>
                <a:gd name="T22" fmla="*/ 15 w 79"/>
                <a:gd name="T23" fmla="*/ 61 h 124"/>
                <a:gd name="T24" fmla="*/ 7 w 79"/>
                <a:gd name="T25" fmla="*/ 52 h 124"/>
                <a:gd name="T26" fmla="*/ 3 w 79"/>
                <a:gd name="T27" fmla="*/ 42 h 124"/>
                <a:gd name="T28" fmla="*/ 3 w 79"/>
                <a:gd name="T29" fmla="*/ 29 h 124"/>
                <a:gd name="T30" fmla="*/ 7 w 79"/>
                <a:gd name="T31" fmla="*/ 17 h 124"/>
                <a:gd name="T32" fmla="*/ 17 w 79"/>
                <a:gd name="T33" fmla="*/ 7 h 124"/>
                <a:gd name="T34" fmla="*/ 33 w 79"/>
                <a:gd name="T35" fmla="*/ 2 h 124"/>
                <a:gd name="T36" fmla="*/ 50 w 79"/>
                <a:gd name="T37" fmla="*/ 0 h 124"/>
                <a:gd name="T38" fmla="*/ 64 w 79"/>
                <a:gd name="T39" fmla="*/ 4 h 124"/>
                <a:gd name="T40" fmla="*/ 74 w 79"/>
                <a:gd name="T41" fmla="*/ 35 h 124"/>
                <a:gd name="T42" fmla="*/ 66 w 79"/>
                <a:gd name="T43" fmla="*/ 29 h 124"/>
                <a:gd name="T44" fmla="*/ 63 w 79"/>
                <a:gd name="T45" fmla="*/ 20 h 124"/>
                <a:gd name="T46" fmla="*/ 55 w 79"/>
                <a:gd name="T47" fmla="*/ 13 h 124"/>
                <a:gd name="T48" fmla="*/ 46 w 79"/>
                <a:gd name="T49" fmla="*/ 10 h 124"/>
                <a:gd name="T50" fmla="*/ 31 w 79"/>
                <a:gd name="T51" fmla="*/ 10 h 124"/>
                <a:gd name="T52" fmla="*/ 22 w 79"/>
                <a:gd name="T53" fmla="*/ 16 h 124"/>
                <a:gd name="T54" fmla="*/ 20 w 79"/>
                <a:gd name="T55" fmla="*/ 22 h 124"/>
                <a:gd name="T56" fmla="*/ 20 w 79"/>
                <a:gd name="T57" fmla="*/ 32 h 124"/>
                <a:gd name="T58" fmla="*/ 25 w 79"/>
                <a:gd name="T59" fmla="*/ 39 h 124"/>
                <a:gd name="T60" fmla="*/ 38 w 79"/>
                <a:gd name="T61" fmla="*/ 48 h 124"/>
                <a:gd name="T62" fmla="*/ 60 w 79"/>
                <a:gd name="T63" fmla="*/ 59 h 124"/>
                <a:gd name="T64" fmla="*/ 70 w 79"/>
                <a:gd name="T65" fmla="*/ 65 h 124"/>
                <a:gd name="T66" fmla="*/ 77 w 79"/>
                <a:gd name="T67" fmla="*/ 76 h 124"/>
                <a:gd name="T68" fmla="*/ 79 w 79"/>
                <a:gd name="T69" fmla="*/ 89 h 124"/>
                <a:gd name="T70" fmla="*/ 77 w 79"/>
                <a:gd name="T71" fmla="*/ 102 h 124"/>
                <a:gd name="T72" fmla="*/ 69 w 79"/>
                <a:gd name="T73" fmla="*/ 113 h 124"/>
                <a:gd name="T74" fmla="*/ 55 w 79"/>
                <a:gd name="T75" fmla="*/ 121 h 124"/>
                <a:gd name="T76" fmla="*/ 34 w 79"/>
                <a:gd name="T77" fmla="*/ 124 h 124"/>
                <a:gd name="T78" fmla="*/ 18 w 79"/>
                <a:gd name="T79" fmla="*/ 121 h 124"/>
                <a:gd name="T80" fmla="*/ 3 w 79"/>
                <a:gd name="T81" fmla="*/ 114 h 124"/>
                <a:gd name="T82" fmla="*/ 4 w 79"/>
                <a:gd name="T83" fmla="*/ 83 h 12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</a:cxnLst>
              <a:rect l="0" t="0" r="r" b="b"/>
              <a:pathLst>
                <a:path w="79" h="124">
                  <a:moveTo>
                    <a:pt x="4" y="83"/>
                  </a:moveTo>
                  <a:lnTo>
                    <a:pt x="4" y="83"/>
                  </a:lnTo>
                  <a:lnTo>
                    <a:pt x="7" y="90"/>
                  </a:lnTo>
                  <a:lnTo>
                    <a:pt x="8" y="96"/>
                  </a:lnTo>
                  <a:lnTo>
                    <a:pt x="12" y="102"/>
                  </a:lnTo>
                  <a:lnTo>
                    <a:pt x="15" y="107"/>
                  </a:lnTo>
                  <a:lnTo>
                    <a:pt x="20" y="111"/>
                  </a:lnTo>
                  <a:lnTo>
                    <a:pt x="25" y="113"/>
                  </a:lnTo>
                  <a:lnTo>
                    <a:pt x="31" y="114"/>
                  </a:lnTo>
                  <a:lnTo>
                    <a:pt x="38" y="116"/>
                  </a:lnTo>
                  <a:lnTo>
                    <a:pt x="43" y="114"/>
                  </a:lnTo>
                  <a:lnTo>
                    <a:pt x="47" y="114"/>
                  </a:lnTo>
                  <a:lnTo>
                    <a:pt x="51" y="112"/>
                  </a:lnTo>
                  <a:lnTo>
                    <a:pt x="53" y="109"/>
                  </a:lnTo>
                  <a:lnTo>
                    <a:pt x="57" y="104"/>
                  </a:lnTo>
                  <a:lnTo>
                    <a:pt x="59" y="98"/>
                  </a:lnTo>
                  <a:lnTo>
                    <a:pt x="59" y="91"/>
                  </a:lnTo>
                  <a:lnTo>
                    <a:pt x="56" y="87"/>
                  </a:lnTo>
                  <a:lnTo>
                    <a:pt x="53" y="83"/>
                  </a:lnTo>
                  <a:lnTo>
                    <a:pt x="50" y="79"/>
                  </a:lnTo>
                  <a:lnTo>
                    <a:pt x="41" y="74"/>
                  </a:lnTo>
                  <a:lnTo>
                    <a:pt x="30" y="69"/>
                  </a:lnTo>
                  <a:lnTo>
                    <a:pt x="20" y="64"/>
                  </a:lnTo>
                  <a:lnTo>
                    <a:pt x="15" y="61"/>
                  </a:lnTo>
                  <a:lnTo>
                    <a:pt x="11" y="57"/>
                  </a:lnTo>
                  <a:lnTo>
                    <a:pt x="7" y="52"/>
                  </a:lnTo>
                  <a:lnTo>
                    <a:pt x="4" y="47"/>
                  </a:lnTo>
                  <a:lnTo>
                    <a:pt x="3" y="42"/>
                  </a:lnTo>
                  <a:lnTo>
                    <a:pt x="2" y="34"/>
                  </a:lnTo>
                  <a:lnTo>
                    <a:pt x="3" y="29"/>
                  </a:lnTo>
                  <a:lnTo>
                    <a:pt x="4" y="22"/>
                  </a:lnTo>
                  <a:lnTo>
                    <a:pt x="7" y="17"/>
                  </a:lnTo>
                  <a:lnTo>
                    <a:pt x="11" y="12"/>
                  </a:lnTo>
                  <a:lnTo>
                    <a:pt x="17" y="7"/>
                  </a:lnTo>
                  <a:lnTo>
                    <a:pt x="24" y="4"/>
                  </a:lnTo>
                  <a:lnTo>
                    <a:pt x="33" y="2"/>
                  </a:lnTo>
                  <a:lnTo>
                    <a:pt x="42" y="0"/>
                  </a:lnTo>
                  <a:lnTo>
                    <a:pt x="50" y="0"/>
                  </a:lnTo>
                  <a:lnTo>
                    <a:pt x="56" y="3"/>
                  </a:lnTo>
                  <a:lnTo>
                    <a:pt x="64" y="4"/>
                  </a:lnTo>
                  <a:lnTo>
                    <a:pt x="72" y="8"/>
                  </a:lnTo>
                  <a:lnTo>
                    <a:pt x="74" y="35"/>
                  </a:lnTo>
                  <a:lnTo>
                    <a:pt x="68" y="35"/>
                  </a:lnTo>
                  <a:lnTo>
                    <a:pt x="66" y="29"/>
                  </a:lnTo>
                  <a:lnTo>
                    <a:pt x="65" y="24"/>
                  </a:lnTo>
                  <a:lnTo>
                    <a:pt x="63" y="20"/>
                  </a:lnTo>
                  <a:lnTo>
                    <a:pt x="59" y="16"/>
                  </a:lnTo>
                  <a:lnTo>
                    <a:pt x="55" y="13"/>
                  </a:lnTo>
                  <a:lnTo>
                    <a:pt x="51" y="11"/>
                  </a:lnTo>
                  <a:lnTo>
                    <a:pt x="46" y="10"/>
                  </a:lnTo>
                  <a:lnTo>
                    <a:pt x="39" y="10"/>
                  </a:lnTo>
                  <a:lnTo>
                    <a:pt x="31" y="10"/>
                  </a:lnTo>
                  <a:lnTo>
                    <a:pt x="25" y="13"/>
                  </a:lnTo>
                  <a:lnTo>
                    <a:pt x="22" y="16"/>
                  </a:lnTo>
                  <a:lnTo>
                    <a:pt x="21" y="19"/>
                  </a:lnTo>
                  <a:lnTo>
                    <a:pt x="20" y="22"/>
                  </a:lnTo>
                  <a:lnTo>
                    <a:pt x="18" y="26"/>
                  </a:lnTo>
                  <a:lnTo>
                    <a:pt x="20" y="32"/>
                  </a:lnTo>
                  <a:lnTo>
                    <a:pt x="21" y="35"/>
                  </a:lnTo>
                  <a:lnTo>
                    <a:pt x="25" y="39"/>
                  </a:lnTo>
                  <a:lnTo>
                    <a:pt x="29" y="43"/>
                  </a:lnTo>
                  <a:lnTo>
                    <a:pt x="38" y="48"/>
                  </a:lnTo>
                  <a:lnTo>
                    <a:pt x="50" y="54"/>
                  </a:lnTo>
                  <a:lnTo>
                    <a:pt x="60" y="59"/>
                  </a:lnTo>
                  <a:lnTo>
                    <a:pt x="65" y="61"/>
                  </a:lnTo>
                  <a:lnTo>
                    <a:pt x="70" y="65"/>
                  </a:lnTo>
                  <a:lnTo>
                    <a:pt x="74" y="70"/>
                  </a:lnTo>
                  <a:lnTo>
                    <a:pt x="77" y="76"/>
                  </a:lnTo>
                  <a:lnTo>
                    <a:pt x="79" y="81"/>
                  </a:lnTo>
                  <a:lnTo>
                    <a:pt x="79" y="89"/>
                  </a:lnTo>
                  <a:lnTo>
                    <a:pt x="79" y="95"/>
                  </a:lnTo>
                  <a:lnTo>
                    <a:pt x="77" y="102"/>
                  </a:lnTo>
                  <a:lnTo>
                    <a:pt x="74" y="107"/>
                  </a:lnTo>
                  <a:lnTo>
                    <a:pt x="69" y="113"/>
                  </a:lnTo>
                  <a:lnTo>
                    <a:pt x="63" y="117"/>
                  </a:lnTo>
                  <a:lnTo>
                    <a:pt x="55" y="121"/>
                  </a:lnTo>
                  <a:lnTo>
                    <a:pt x="46" y="124"/>
                  </a:lnTo>
                  <a:lnTo>
                    <a:pt x="34" y="124"/>
                  </a:lnTo>
                  <a:lnTo>
                    <a:pt x="26" y="124"/>
                  </a:lnTo>
                  <a:lnTo>
                    <a:pt x="18" y="121"/>
                  </a:lnTo>
                  <a:lnTo>
                    <a:pt x="11" y="118"/>
                  </a:lnTo>
                  <a:lnTo>
                    <a:pt x="3" y="114"/>
                  </a:lnTo>
                  <a:lnTo>
                    <a:pt x="0" y="85"/>
                  </a:lnTo>
                  <a:lnTo>
                    <a:pt x="4" y="83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fontAlgn="base" hangingPunct="0">
                <a:lnSpc>
                  <a:spcPct val="9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0065BD"/>
                </a:buClr>
                <a:buFont typeface="Webdings" pitchFamily="18" charset="2"/>
                <a:buChar char=""/>
              </a:pPr>
              <a:endParaRPr lang="en-GB">
                <a:solidFill>
                  <a:srgbClr val="595959"/>
                </a:solidFill>
              </a:endParaRPr>
            </a:p>
          </p:txBody>
        </p:sp>
        <p:sp>
          <p:nvSpPr>
            <p:cNvPr id="13522" name="Freeform 485"/>
            <p:cNvSpPr/>
            <p:nvPr userDrawn="1"/>
          </p:nvSpPr>
          <p:spPr bwMode="auto">
            <a:xfrm>
              <a:off x="627" y="214"/>
              <a:ext cx="21" cy="43"/>
            </a:xfrm>
            <a:custGeom>
              <a:gdLst>
                <a:gd name="T0" fmla="*/ 0 w 64"/>
                <a:gd name="T1" fmla="*/ 0 h 130"/>
                <a:gd name="T2" fmla="*/ 62 w 64"/>
                <a:gd name="T3" fmla="*/ 0 h 130"/>
                <a:gd name="T4" fmla="*/ 58 w 64"/>
                <a:gd name="T5" fmla="*/ 12 h 130"/>
                <a:gd name="T6" fmla="*/ 14 w 64"/>
                <a:gd name="T7" fmla="*/ 12 h 130"/>
                <a:gd name="T8" fmla="*/ 14 w 64"/>
                <a:gd name="T9" fmla="*/ 57 h 130"/>
                <a:gd name="T10" fmla="*/ 57 w 64"/>
                <a:gd name="T11" fmla="*/ 57 h 130"/>
                <a:gd name="T12" fmla="*/ 57 w 64"/>
                <a:gd name="T13" fmla="*/ 69 h 130"/>
                <a:gd name="T14" fmla="*/ 14 w 64"/>
                <a:gd name="T15" fmla="*/ 69 h 130"/>
                <a:gd name="T16" fmla="*/ 14 w 64"/>
                <a:gd name="T17" fmla="*/ 118 h 130"/>
                <a:gd name="T18" fmla="*/ 64 w 64"/>
                <a:gd name="T19" fmla="*/ 118 h 130"/>
                <a:gd name="T20" fmla="*/ 64 w 64"/>
                <a:gd name="T21" fmla="*/ 130 h 130"/>
                <a:gd name="T22" fmla="*/ 0 w 64"/>
                <a:gd name="T23" fmla="*/ 130 h 130"/>
                <a:gd name="T24" fmla="*/ 0 w 64"/>
                <a:gd name="T25" fmla="*/ 0 h 13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64" h="130">
                  <a:moveTo>
                    <a:pt x="0" y="0"/>
                  </a:moveTo>
                  <a:lnTo>
                    <a:pt x="62" y="0"/>
                  </a:lnTo>
                  <a:lnTo>
                    <a:pt x="58" y="12"/>
                  </a:lnTo>
                  <a:lnTo>
                    <a:pt x="14" y="12"/>
                  </a:lnTo>
                  <a:lnTo>
                    <a:pt x="14" y="57"/>
                  </a:lnTo>
                  <a:lnTo>
                    <a:pt x="57" y="57"/>
                  </a:lnTo>
                  <a:lnTo>
                    <a:pt x="57" y="69"/>
                  </a:lnTo>
                  <a:lnTo>
                    <a:pt x="14" y="69"/>
                  </a:lnTo>
                  <a:lnTo>
                    <a:pt x="14" y="118"/>
                  </a:lnTo>
                  <a:lnTo>
                    <a:pt x="64" y="118"/>
                  </a:lnTo>
                  <a:lnTo>
                    <a:pt x="64" y="130"/>
                  </a:lnTo>
                  <a:lnTo>
                    <a:pt x="0" y="13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fontAlgn="base" hangingPunct="0">
                <a:lnSpc>
                  <a:spcPct val="9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0065BD"/>
                </a:buClr>
                <a:buFont typeface="Webdings" pitchFamily="18" charset="2"/>
                <a:buChar char=""/>
              </a:pPr>
              <a:endParaRPr lang="en-GB">
                <a:solidFill>
                  <a:srgbClr val="595959"/>
                </a:solidFill>
              </a:endParaRPr>
            </a:p>
          </p:txBody>
        </p:sp>
        <p:sp>
          <p:nvSpPr>
            <p:cNvPr id="13523" name="Freeform 486"/>
            <p:cNvSpPr/>
            <p:nvPr userDrawn="1"/>
          </p:nvSpPr>
          <p:spPr bwMode="auto">
            <a:xfrm>
              <a:off x="653" y="226"/>
              <a:ext cx="28" cy="31"/>
            </a:xfrm>
            <a:custGeom>
              <a:gdLst>
                <a:gd name="T0" fmla="*/ 34 w 84"/>
                <a:gd name="T1" fmla="*/ 46 h 93"/>
                <a:gd name="T2" fmla="*/ 1 w 84"/>
                <a:gd name="T3" fmla="*/ 0 h 93"/>
                <a:gd name="T4" fmla="*/ 18 w 84"/>
                <a:gd name="T5" fmla="*/ 0 h 93"/>
                <a:gd name="T6" fmla="*/ 43 w 84"/>
                <a:gd name="T7" fmla="*/ 36 h 93"/>
                <a:gd name="T8" fmla="*/ 68 w 84"/>
                <a:gd name="T9" fmla="*/ 0 h 93"/>
                <a:gd name="T10" fmla="*/ 84 w 84"/>
                <a:gd name="T11" fmla="*/ 0 h 93"/>
                <a:gd name="T12" fmla="*/ 51 w 84"/>
                <a:gd name="T13" fmla="*/ 46 h 93"/>
                <a:gd name="T14" fmla="*/ 84 w 84"/>
                <a:gd name="T15" fmla="*/ 93 h 93"/>
                <a:gd name="T16" fmla="*/ 68 w 84"/>
                <a:gd name="T17" fmla="*/ 93 h 93"/>
                <a:gd name="T18" fmla="*/ 42 w 84"/>
                <a:gd name="T19" fmla="*/ 57 h 93"/>
                <a:gd name="T20" fmla="*/ 17 w 84"/>
                <a:gd name="T21" fmla="*/ 93 h 93"/>
                <a:gd name="T22" fmla="*/ 0 w 84"/>
                <a:gd name="T23" fmla="*/ 93 h 93"/>
                <a:gd name="T24" fmla="*/ 34 w 84"/>
                <a:gd name="T25" fmla="*/ 46 h 9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84" h="93">
                  <a:moveTo>
                    <a:pt x="34" y="46"/>
                  </a:moveTo>
                  <a:lnTo>
                    <a:pt x="1" y="0"/>
                  </a:lnTo>
                  <a:lnTo>
                    <a:pt x="18" y="0"/>
                  </a:lnTo>
                  <a:lnTo>
                    <a:pt x="43" y="36"/>
                  </a:lnTo>
                  <a:lnTo>
                    <a:pt x="68" y="0"/>
                  </a:lnTo>
                  <a:lnTo>
                    <a:pt x="84" y="0"/>
                  </a:lnTo>
                  <a:lnTo>
                    <a:pt x="51" y="46"/>
                  </a:lnTo>
                  <a:lnTo>
                    <a:pt x="84" y="93"/>
                  </a:lnTo>
                  <a:lnTo>
                    <a:pt x="68" y="93"/>
                  </a:lnTo>
                  <a:lnTo>
                    <a:pt x="42" y="57"/>
                  </a:lnTo>
                  <a:lnTo>
                    <a:pt x="17" y="93"/>
                  </a:lnTo>
                  <a:lnTo>
                    <a:pt x="0" y="93"/>
                  </a:lnTo>
                  <a:lnTo>
                    <a:pt x="34" y="46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fontAlgn="base" hangingPunct="0">
                <a:lnSpc>
                  <a:spcPct val="9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0065BD"/>
                </a:buClr>
                <a:buFont typeface="Webdings" pitchFamily="18" charset="2"/>
                <a:buChar char=""/>
              </a:pPr>
              <a:endParaRPr lang="en-GB">
                <a:solidFill>
                  <a:srgbClr val="595959"/>
                </a:solidFill>
              </a:endParaRPr>
            </a:p>
          </p:txBody>
        </p:sp>
        <p:sp>
          <p:nvSpPr>
            <p:cNvPr id="13524" name="Freeform 487"/>
            <p:cNvSpPr/>
            <p:nvPr userDrawn="1"/>
          </p:nvSpPr>
          <p:spPr bwMode="auto">
            <a:xfrm>
              <a:off x="684" y="225"/>
              <a:ext cx="25" cy="33"/>
            </a:xfrm>
            <a:custGeom>
              <a:gdLst>
                <a:gd name="T0" fmla="*/ 0 w 73"/>
                <a:gd name="T1" fmla="*/ 50 h 98"/>
                <a:gd name="T2" fmla="*/ 0 w 73"/>
                <a:gd name="T3" fmla="*/ 50 h 98"/>
                <a:gd name="T4" fmla="*/ 2 w 73"/>
                <a:gd name="T5" fmla="*/ 40 h 98"/>
                <a:gd name="T6" fmla="*/ 3 w 73"/>
                <a:gd name="T7" fmla="*/ 31 h 98"/>
                <a:gd name="T8" fmla="*/ 7 w 73"/>
                <a:gd name="T9" fmla="*/ 22 h 98"/>
                <a:gd name="T10" fmla="*/ 12 w 73"/>
                <a:gd name="T11" fmla="*/ 15 h 98"/>
                <a:gd name="T12" fmla="*/ 20 w 73"/>
                <a:gd name="T13" fmla="*/ 9 h 98"/>
                <a:gd name="T14" fmla="*/ 28 w 73"/>
                <a:gd name="T15" fmla="*/ 4 h 98"/>
                <a:gd name="T16" fmla="*/ 37 w 73"/>
                <a:gd name="T17" fmla="*/ 1 h 98"/>
                <a:gd name="T18" fmla="*/ 47 w 73"/>
                <a:gd name="T19" fmla="*/ 0 h 98"/>
                <a:gd name="T20" fmla="*/ 54 w 73"/>
                <a:gd name="T21" fmla="*/ 0 h 98"/>
                <a:gd name="T22" fmla="*/ 60 w 73"/>
                <a:gd name="T23" fmla="*/ 1 h 98"/>
                <a:gd name="T24" fmla="*/ 71 w 73"/>
                <a:gd name="T25" fmla="*/ 6 h 98"/>
                <a:gd name="T26" fmla="*/ 71 w 73"/>
                <a:gd name="T27" fmla="*/ 18 h 98"/>
                <a:gd name="T28" fmla="*/ 60 w 73"/>
                <a:gd name="T29" fmla="*/ 14 h 98"/>
                <a:gd name="T30" fmla="*/ 54 w 73"/>
                <a:gd name="T31" fmla="*/ 13 h 98"/>
                <a:gd name="T32" fmla="*/ 47 w 73"/>
                <a:gd name="T33" fmla="*/ 13 h 98"/>
                <a:gd name="T34" fmla="*/ 41 w 73"/>
                <a:gd name="T35" fmla="*/ 13 h 98"/>
                <a:gd name="T36" fmla="*/ 34 w 73"/>
                <a:gd name="T37" fmla="*/ 15 h 98"/>
                <a:gd name="T38" fmla="*/ 29 w 73"/>
                <a:gd name="T39" fmla="*/ 18 h 98"/>
                <a:gd name="T40" fmla="*/ 24 w 73"/>
                <a:gd name="T41" fmla="*/ 23 h 98"/>
                <a:gd name="T42" fmla="*/ 20 w 73"/>
                <a:gd name="T43" fmla="*/ 28 h 98"/>
                <a:gd name="T44" fmla="*/ 17 w 73"/>
                <a:gd name="T45" fmla="*/ 35 h 98"/>
                <a:gd name="T46" fmla="*/ 16 w 73"/>
                <a:gd name="T47" fmla="*/ 41 h 98"/>
                <a:gd name="T48" fmla="*/ 16 w 73"/>
                <a:gd name="T49" fmla="*/ 49 h 98"/>
                <a:gd name="T50" fmla="*/ 16 w 73"/>
                <a:gd name="T51" fmla="*/ 57 h 98"/>
                <a:gd name="T52" fmla="*/ 17 w 73"/>
                <a:gd name="T53" fmla="*/ 65 h 98"/>
                <a:gd name="T54" fmla="*/ 20 w 73"/>
                <a:gd name="T55" fmla="*/ 71 h 98"/>
                <a:gd name="T56" fmla="*/ 24 w 73"/>
                <a:gd name="T57" fmla="*/ 76 h 98"/>
                <a:gd name="T58" fmla="*/ 28 w 73"/>
                <a:gd name="T59" fmla="*/ 80 h 98"/>
                <a:gd name="T60" fmla="*/ 34 w 73"/>
                <a:gd name="T61" fmla="*/ 83 h 98"/>
                <a:gd name="T62" fmla="*/ 39 w 73"/>
                <a:gd name="T63" fmla="*/ 85 h 98"/>
                <a:gd name="T64" fmla="*/ 46 w 73"/>
                <a:gd name="T65" fmla="*/ 85 h 98"/>
                <a:gd name="T66" fmla="*/ 54 w 73"/>
                <a:gd name="T67" fmla="*/ 85 h 98"/>
                <a:gd name="T68" fmla="*/ 59 w 73"/>
                <a:gd name="T69" fmla="*/ 84 h 98"/>
                <a:gd name="T70" fmla="*/ 69 w 73"/>
                <a:gd name="T71" fmla="*/ 79 h 98"/>
                <a:gd name="T72" fmla="*/ 73 w 73"/>
                <a:gd name="T73" fmla="*/ 89 h 98"/>
                <a:gd name="T74" fmla="*/ 68 w 73"/>
                <a:gd name="T75" fmla="*/ 93 h 98"/>
                <a:gd name="T76" fmla="*/ 61 w 73"/>
                <a:gd name="T77" fmla="*/ 96 h 98"/>
                <a:gd name="T78" fmla="*/ 54 w 73"/>
                <a:gd name="T79" fmla="*/ 97 h 98"/>
                <a:gd name="T80" fmla="*/ 45 w 73"/>
                <a:gd name="T81" fmla="*/ 98 h 98"/>
                <a:gd name="T82" fmla="*/ 34 w 73"/>
                <a:gd name="T83" fmla="*/ 97 h 98"/>
                <a:gd name="T84" fmla="*/ 25 w 73"/>
                <a:gd name="T85" fmla="*/ 95 h 98"/>
                <a:gd name="T86" fmla="*/ 19 w 73"/>
                <a:gd name="T87" fmla="*/ 89 h 98"/>
                <a:gd name="T88" fmla="*/ 12 w 73"/>
                <a:gd name="T89" fmla="*/ 84 h 98"/>
                <a:gd name="T90" fmla="*/ 7 w 73"/>
                <a:gd name="T91" fmla="*/ 76 h 98"/>
                <a:gd name="T92" fmla="*/ 3 w 73"/>
                <a:gd name="T93" fmla="*/ 69 h 98"/>
                <a:gd name="T94" fmla="*/ 0 w 73"/>
                <a:gd name="T95" fmla="*/ 60 h 98"/>
                <a:gd name="T96" fmla="*/ 0 w 73"/>
                <a:gd name="T97" fmla="*/ 50 h 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73" h="98">
                  <a:moveTo>
                    <a:pt x="0" y="50"/>
                  </a:moveTo>
                  <a:lnTo>
                    <a:pt x="0" y="50"/>
                  </a:lnTo>
                  <a:lnTo>
                    <a:pt x="2" y="40"/>
                  </a:lnTo>
                  <a:lnTo>
                    <a:pt x="3" y="31"/>
                  </a:lnTo>
                  <a:lnTo>
                    <a:pt x="7" y="22"/>
                  </a:lnTo>
                  <a:lnTo>
                    <a:pt x="12" y="15"/>
                  </a:lnTo>
                  <a:lnTo>
                    <a:pt x="20" y="9"/>
                  </a:lnTo>
                  <a:lnTo>
                    <a:pt x="28" y="4"/>
                  </a:lnTo>
                  <a:lnTo>
                    <a:pt x="37" y="1"/>
                  </a:lnTo>
                  <a:lnTo>
                    <a:pt x="47" y="0"/>
                  </a:lnTo>
                  <a:lnTo>
                    <a:pt x="54" y="0"/>
                  </a:lnTo>
                  <a:lnTo>
                    <a:pt x="60" y="1"/>
                  </a:lnTo>
                  <a:lnTo>
                    <a:pt x="71" y="6"/>
                  </a:lnTo>
                  <a:lnTo>
                    <a:pt x="71" y="18"/>
                  </a:lnTo>
                  <a:lnTo>
                    <a:pt x="60" y="14"/>
                  </a:lnTo>
                  <a:lnTo>
                    <a:pt x="54" y="13"/>
                  </a:lnTo>
                  <a:lnTo>
                    <a:pt x="47" y="13"/>
                  </a:lnTo>
                  <a:lnTo>
                    <a:pt x="41" y="13"/>
                  </a:lnTo>
                  <a:lnTo>
                    <a:pt x="34" y="15"/>
                  </a:lnTo>
                  <a:lnTo>
                    <a:pt x="29" y="18"/>
                  </a:lnTo>
                  <a:lnTo>
                    <a:pt x="24" y="23"/>
                  </a:lnTo>
                  <a:lnTo>
                    <a:pt x="20" y="28"/>
                  </a:lnTo>
                  <a:lnTo>
                    <a:pt x="17" y="35"/>
                  </a:lnTo>
                  <a:lnTo>
                    <a:pt x="16" y="41"/>
                  </a:lnTo>
                  <a:lnTo>
                    <a:pt x="16" y="49"/>
                  </a:lnTo>
                  <a:lnTo>
                    <a:pt x="16" y="57"/>
                  </a:lnTo>
                  <a:lnTo>
                    <a:pt x="17" y="65"/>
                  </a:lnTo>
                  <a:lnTo>
                    <a:pt x="20" y="71"/>
                  </a:lnTo>
                  <a:lnTo>
                    <a:pt x="24" y="76"/>
                  </a:lnTo>
                  <a:lnTo>
                    <a:pt x="28" y="80"/>
                  </a:lnTo>
                  <a:lnTo>
                    <a:pt x="34" y="83"/>
                  </a:lnTo>
                  <a:lnTo>
                    <a:pt x="39" y="85"/>
                  </a:lnTo>
                  <a:lnTo>
                    <a:pt x="46" y="85"/>
                  </a:lnTo>
                  <a:lnTo>
                    <a:pt x="54" y="85"/>
                  </a:lnTo>
                  <a:lnTo>
                    <a:pt x="59" y="84"/>
                  </a:lnTo>
                  <a:lnTo>
                    <a:pt x="69" y="79"/>
                  </a:lnTo>
                  <a:lnTo>
                    <a:pt x="73" y="89"/>
                  </a:lnTo>
                  <a:lnTo>
                    <a:pt x="68" y="93"/>
                  </a:lnTo>
                  <a:lnTo>
                    <a:pt x="61" y="96"/>
                  </a:lnTo>
                  <a:lnTo>
                    <a:pt x="54" y="97"/>
                  </a:lnTo>
                  <a:lnTo>
                    <a:pt x="45" y="98"/>
                  </a:lnTo>
                  <a:lnTo>
                    <a:pt x="34" y="97"/>
                  </a:lnTo>
                  <a:lnTo>
                    <a:pt x="25" y="95"/>
                  </a:lnTo>
                  <a:lnTo>
                    <a:pt x="19" y="89"/>
                  </a:lnTo>
                  <a:lnTo>
                    <a:pt x="12" y="84"/>
                  </a:lnTo>
                  <a:lnTo>
                    <a:pt x="7" y="76"/>
                  </a:lnTo>
                  <a:lnTo>
                    <a:pt x="3" y="69"/>
                  </a:lnTo>
                  <a:lnTo>
                    <a:pt x="0" y="60"/>
                  </a:lnTo>
                  <a:lnTo>
                    <a:pt x="0" y="5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fontAlgn="base" hangingPunct="0">
                <a:lnSpc>
                  <a:spcPct val="9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0065BD"/>
                </a:buClr>
                <a:buFont typeface="Webdings" pitchFamily="18" charset="2"/>
                <a:buChar char=""/>
              </a:pPr>
              <a:endParaRPr lang="en-GB">
                <a:solidFill>
                  <a:srgbClr val="595959"/>
                </a:solidFill>
              </a:endParaRPr>
            </a:p>
          </p:txBody>
        </p:sp>
        <p:sp>
          <p:nvSpPr>
            <p:cNvPr id="13525" name="Freeform 488"/>
            <p:cNvSpPr/>
            <p:nvPr userDrawn="1"/>
          </p:nvSpPr>
          <p:spPr bwMode="auto">
            <a:xfrm>
              <a:off x="684" y="225"/>
              <a:ext cx="25" cy="33"/>
            </a:xfrm>
            <a:custGeom>
              <a:gdLst>
                <a:gd name="T0" fmla="*/ 0 w 73"/>
                <a:gd name="T1" fmla="*/ 50 h 98"/>
                <a:gd name="T2" fmla="*/ 0 w 73"/>
                <a:gd name="T3" fmla="*/ 50 h 98"/>
                <a:gd name="T4" fmla="*/ 2 w 73"/>
                <a:gd name="T5" fmla="*/ 40 h 98"/>
                <a:gd name="T6" fmla="*/ 3 w 73"/>
                <a:gd name="T7" fmla="*/ 31 h 98"/>
                <a:gd name="T8" fmla="*/ 7 w 73"/>
                <a:gd name="T9" fmla="*/ 22 h 98"/>
                <a:gd name="T10" fmla="*/ 12 w 73"/>
                <a:gd name="T11" fmla="*/ 15 h 98"/>
                <a:gd name="T12" fmla="*/ 20 w 73"/>
                <a:gd name="T13" fmla="*/ 9 h 98"/>
                <a:gd name="T14" fmla="*/ 28 w 73"/>
                <a:gd name="T15" fmla="*/ 4 h 98"/>
                <a:gd name="T16" fmla="*/ 37 w 73"/>
                <a:gd name="T17" fmla="*/ 1 h 98"/>
                <a:gd name="T18" fmla="*/ 47 w 73"/>
                <a:gd name="T19" fmla="*/ 0 h 98"/>
                <a:gd name="T20" fmla="*/ 54 w 73"/>
                <a:gd name="T21" fmla="*/ 0 h 98"/>
                <a:gd name="T22" fmla="*/ 60 w 73"/>
                <a:gd name="T23" fmla="*/ 1 h 98"/>
                <a:gd name="T24" fmla="*/ 71 w 73"/>
                <a:gd name="T25" fmla="*/ 6 h 98"/>
                <a:gd name="T26" fmla="*/ 71 w 73"/>
                <a:gd name="T27" fmla="*/ 18 h 98"/>
                <a:gd name="T28" fmla="*/ 60 w 73"/>
                <a:gd name="T29" fmla="*/ 14 h 98"/>
                <a:gd name="T30" fmla="*/ 54 w 73"/>
                <a:gd name="T31" fmla="*/ 13 h 98"/>
                <a:gd name="T32" fmla="*/ 47 w 73"/>
                <a:gd name="T33" fmla="*/ 13 h 98"/>
                <a:gd name="T34" fmla="*/ 41 w 73"/>
                <a:gd name="T35" fmla="*/ 13 h 98"/>
                <a:gd name="T36" fmla="*/ 34 w 73"/>
                <a:gd name="T37" fmla="*/ 15 h 98"/>
                <a:gd name="T38" fmla="*/ 29 w 73"/>
                <a:gd name="T39" fmla="*/ 18 h 98"/>
                <a:gd name="T40" fmla="*/ 24 w 73"/>
                <a:gd name="T41" fmla="*/ 23 h 98"/>
                <a:gd name="T42" fmla="*/ 20 w 73"/>
                <a:gd name="T43" fmla="*/ 28 h 98"/>
                <a:gd name="T44" fmla="*/ 17 w 73"/>
                <a:gd name="T45" fmla="*/ 35 h 98"/>
                <a:gd name="T46" fmla="*/ 16 w 73"/>
                <a:gd name="T47" fmla="*/ 41 h 98"/>
                <a:gd name="T48" fmla="*/ 16 w 73"/>
                <a:gd name="T49" fmla="*/ 49 h 98"/>
                <a:gd name="T50" fmla="*/ 16 w 73"/>
                <a:gd name="T51" fmla="*/ 57 h 98"/>
                <a:gd name="T52" fmla="*/ 17 w 73"/>
                <a:gd name="T53" fmla="*/ 65 h 98"/>
                <a:gd name="T54" fmla="*/ 20 w 73"/>
                <a:gd name="T55" fmla="*/ 71 h 98"/>
                <a:gd name="T56" fmla="*/ 24 w 73"/>
                <a:gd name="T57" fmla="*/ 76 h 98"/>
                <a:gd name="T58" fmla="*/ 28 w 73"/>
                <a:gd name="T59" fmla="*/ 80 h 98"/>
                <a:gd name="T60" fmla="*/ 34 w 73"/>
                <a:gd name="T61" fmla="*/ 83 h 98"/>
                <a:gd name="T62" fmla="*/ 39 w 73"/>
                <a:gd name="T63" fmla="*/ 85 h 98"/>
                <a:gd name="T64" fmla="*/ 46 w 73"/>
                <a:gd name="T65" fmla="*/ 85 h 98"/>
                <a:gd name="T66" fmla="*/ 54 w 73"/>
                <a:gd name="T67" fmla="*/ 85 h 98"/>
                <a:gd name="T68" fmla="*/ 59 w 73"/>
                <a:gd name="T69" fmla="*/ 84 h 98"/>
                <a:gd name="T70" fmla="*/ 69 w 73"/>
                <a:gd name="T71" fmla="*/ 79 h 98"/>
                <a:gd name="T72" fmla="*/ 73 w 73"/>
                <a:gd name="T73" fmla="*/ 89 h 98"/>
                <a:gd name="T74" fmla="*/ 68 w 73"/>
                <a:gd name="T75" fmla="*/ 93 h 98"/>
                <a:gd name="T76" fmla="*/ 61 w 73"/>
                <a:gd name="T77" fmla="*/ 96 h 98"/>
                <a:gd name="T78" fmla="*/ 54 w 73"/>
                <a:gd name="T79" fmla="*/ 97 h 98"/>
                <a:gd name="T80" fmla="*/ 45 w 73"/>
                <a:gd name="T81" fmla="*/ 98 h 98"/>
                <a:gd name="T82" fmla="*/ 34 w 73"/>
                <a:gd name="T83" fmla="*/ 97 h 98"/>
                <a:gd name="T84" fmla="*/ 25 w 73"/>
                <a:gd name="T85" fmla="*/ 95 h 98"/>
                <a:gd name="T86" fmla="*/ 19 w 73"/>
                <a:gd name="T87" fmla="*/ 89 h 98"/>
                <a:gd name="T88" fmla="*/ 12 w 73"/>
                <a:gd name="T89" fmla="*/ 84 h 98"/>
                <a:gd name="T90" fmla="*/ 7 w 73"/>
                <a:gd name="T91" fmla="*/ 76 h 98"/>
                <a:gd name="T92" fmla="*/ 3 w 73"/>
                <a:gd name="T93" fmla="*/ 69 h 98"/>
                <a:gd name="T94" fmla="*/ 0 w 73"/>
                <a:gd name="T95" fmla="*/ 60 h 98"/>
                <a:gd name="T96" fmla="*/ 0 w 73"/>
                <a:gd name="T97" fmla="*/ 50 h 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73" h="98">
                  <a:moveTo>
                    <a:pt x="0" y="50"/>
                  </a:moveTo>
                  <a:lnTo>
                    <a:pt x="0" y="50"/>
                  </a:lnTo>
                  <a:lnTo>
                    <a:pt x="2" y="40"/>
                  </a:lnTo>
                  <a:lnTo>
                    <a:pt x="3" y="31"/>
                  </a:lnTo>
                  <a:lnTo>
                    <a:pt x="7" y="22"/>
                  </a:lnTo>
                  <a:lnTo>
                    <a:pt x="12" y="15"/>
                  </a:lnTo>
                  <a:lnTo>
                    <a:pt x="20" y="9"/>
                  </a:lnTo>
                  <a:lnTo>
                    <a:pt x="28" y="4"/>
                  </a:lnTo>
                  <a:lnTo>
                    <a:pt x="37" y="1"/>
                  </a:lnTo>
                  <a:lnTo>
                    <a:pt x="47" y="0"/>
                  </a:lnTo>
                  <a:lnTo>
                    <a:pt x="54" y="0"/>
                  </a:lnTo>
                  <a:lnTo>
                    <a:pt x="60" y="1"/>
                  </a:lnTo>
                  <a:lnTo>
                    <a:pt x="71" y="6"/>
                  </a:lnTo>
                  <a:lnTo>
                    <a:pt x="71" y="18"/>
                  </a:lnTo>
                  <a:lnTo>
                    <a:pt x="60" y="14"/>
                  </a:lnTo>
                  <a:lnTo>
                    <a:pt x="54" y="13"/>
                  </a:lnTo>
                  <a:lnTo>
                    <a:pt x="47" y="13"/>
                  </a:lnTo>
                  <a:lnTo>
                    <a:pt x="41" y="13"/>
                  </a:lnTo>
                  <a:lnTo>
                    <a:pt x="34" y="15"/>
                  </a:lnTo>
                  <a:lnTo>
                    <a:pt x="29" y="18"/>
                  </a:lnTo>
                  <a:lnTo>
                    <a:pt x="24" y="23"/>
                  </a:lnTo>
                  <a:lnTo>
                    <a:pt x="20" y="28"/>
                  </a:lnTo>
                  <a:lnTo>
                    <a:pt x="17" y="35"/>
                  </a:lnTo>
                  <a:lnTo>
                    <a:pt x="16" y="41"/>
                  </a:lnTo>
                  <a:lnTo>
                    <a:pt x="16" y="49"/>
                  </a:lnTo>
                  <a:lnTo>
                    <a:pt x="16" y="57"/>
                  </a:lnTo>
                  <a:lnTo>
                    <a:pt x="17" y="65"/>
                  </a:lnTo>
                  <a:lnTo>
                    <a:pt x="20" y="71"/>
                  </a:lnTo>
                  <a:lnTo>
                    <a:pt x="24" y="76"/>
                  </a:lnTo>
                  <a:lnTo>
                    <a:pt x="28" y="80"/>
                  </a:lnTo>
                  <a:lnTo>
                    <a:pt x="34" y="83"/>
                  </a:lnTo>
                  <a:lnTo>
                    <a:pt x="39" y="85"/>
                  </a:lnTo>
                  <a:lnTo>
                    <a:pt x="46" y="85"/>
                  </a:lnTo>
                  <a:lnTo>
                    <a:pt x="54" y="85"/>
                  </a:lnTo>
                  <a:lnTo>
                    <a:pt x="59" y="84"/>
                  </a:lnTo>
                  <a:lnTo>
                    <a:pt x="69" y="79"/>
                  </a:lnTo>
                  <a:lnTo>
                    <a:pt x="73" y="89"/>
                  </a:lnTo>
                  <a:lnTo>
                    <a:pt x="68" y="93"/>
                  </a:lnTo>
                  <a:lnTo>
                    <a:pt x="61" y="96"/>
                  </a:lnTo>
                  <a:lnTo>
                    <a:pt x="54" y="97"/>
                  </a:lnTo>
                  <a:lnTo>
                    <a:pt x="45" y="98"/>
                  </a:lnTo>
                  <a:lnTo>
                    <a:pt x="34" y="97"/>
                  </a:lnTo>
                  <a:lnTo>
                    <a:pt x="25" y="95"/>
                  </a:lnTo>
                  <a:lnTo>
                    <a:pt x="19" y="89"/>
                  </a:lnTo>
                  <a:lnTo>
                    <a:pt x="12" y="84"/>
                  </a:lnTo>
                  <a:lnTo>
                    <a:pt x="7" y="76"/>
                  </a:lnTo>
                  <a:lnTo>
                    <a:pt x="3" y="69"/>
                  </a:lnTo>
                  <a:lnTo>
                    <a:pt x="0" y="60"/>
                  </a:lnTo>
                  <a:lnTo>
                    <a:pt x="0" y="50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fontAlgn="base" hangingPunct="0">
                <a:lnSpc>
                  <a:spcPct val="9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0065BD"/>
                </a:buClr>
                <a:buFont typeface="Webdings" pitchFamily="18" charset="2"/>
                <a:buChar char=""/>
              </a:pPr>
              <a:endParaRPr lang="en-GB">
                <a:solidFill>
                  <a:srgbClr val="595959"/>
                </a:solidFill>
              </a:endParaRPr>
            </a:p>
          </p:txBody>
        </p:sp>
        <p:sp>
          <p:nvSpPr>
            <p:cNvPr id="13526" name="Freeform 489"/>
            <p:cNvSpPr>
              <a:spLocks noEditPoints="1"/>
            </p:cNvSpPr>
            <p:nvPr userDrawn="1"/>
          </p:nvSpPr>
          <p:spPr bwMode="auto">
            <a:xfrm>
              <a:off x="713" y="225"/>
              <a:ext cx="26" cy="33"/>
            </a:xfrm>
            <a:custGeom>
              <a:gdLst>
                <a:gd name="T0" fmla="*/ 0 w 77"/>
                <a:gd name="T1" fmla="*/ 48 h 98"/>
                <a:gd name="T2" fmla="*/ 0 w 77"/>
                <a:gd name="T3" fmla="*/ 48 h 98"/>
                <a:gd name="T4" fmla="*/ 1 w 77"/>
                <a:gd name="T5" fmla="*/ 38 h 98"/>
                <a:gd name="T6" fmla="*/ 3 w 77"/>
                <a:gd name="T7" fmla="*/ 28 h 98"/>
                <a:gd name="T8" fmla="*/ 7 w 77"/>
                <a:gd name="T9" fmla="*/ 21 h 98"/>
                <a:gd name="T10" fmla="*/ 12 w 77"/>
                <a:gd name="T11" fmla="*/ 13 h 98"/>
                <a:gd name="T12" fmla="*/ 17 w 77"/>
                <a:gd name="T13" fmla="*/ 8 h 98"/>
                <a:gd name="T14" fmla="*/ 23 w 77"/>
                <a:gd name="T15" fmla="*/ 4 h 98"/>
                <a:gd name="T16" fmla="*/ 31 w 77"/>
                <a:gd name="T17" fmla="*/ 1 h 98"/>
                <a:gd name="T18" fmla="*/ 39 w 77"/>
                <a:gd name="T19" fmla="*/ 0 h 98"/>
                <a:gd name="T20" fmla="*/ 47 w 77"/>
                <a:gd name="T21" fmla="*/ 1 h 98"/>
                <a:gd name="T22" fmla="*/ 55 w 77"/>
                <a:gd name="T23" fmla="*/ 4 h 98"/>
                <a:gd name="T24" fmla="*/ 61 w 77"/>
                <a:gd name="T25" fmla="*/ 8 h 98"/>
                <a:gd name="T26" fmla="*/ 66 w 77"/>
                <a:gd name="T27" fmla="*/ 13 h 98"/>
                <a:gd name="T28" fmla="*/ 70 w 77"/>
                <a:gd name="T29" fmla="*/ 19 h 98"/>
                <a:gd name="T30" fmla="*/ 74 w 77"/>
                <a:gd name="T31" fmla="*/ 28 h 98"/>
                <a:gd name="T32" fmla="*/ 75 w 77"/>
                <a:gd name="T33" fmla="*/ 38 h 98"/>
                <a:gd name="T34" fmla="*/ 77 w 77"/>
                <a:gd name="T35" fmla="*/ 48 h 98"/>
                <a:gd name="T36" fmla="*/ 77 w 77"/>
                <a:gd name="T37" fmla="*/ 52 h 98"/>
                <a:gd name="T38" fmla="*/ 16 w 77"/>
                <a:gd name="T39" fmla="*/ 52 h 98"/>
                <a:gd name="T40" fmla="*/ 16 w 77"/>
                <a:gd name="T41" fmla="*/ 58 h 98"/>
                <a:gd name="T42" fmla="*/ 17 w 77"/>
                <a:gd name="T43" fmla="*/ 65 h 98"/>
                <a:gd name="T44" fmla="*/ 20 w 77"/>
                <a:gd name="T45" fmla="*/ 71 h 98"/>
                <a:gd name="T46" fmla="*/ 23 w 77"/>
                <a:gd name="T47" fmla="*/ 76 h 98"/>
                <a:gd name="T48" fmla="*/ 29 w 77"/>
                <a:gd name="T49" fmla="*/ 80 h 98"/>
                <a:gd name="T50" fmla="*/ 34 w 77"/>
                <a:gd name="T51" fmla="*/ 83 h 98"/>
                <a:gd name="T52" fmla="*/ 39 w 77"/>
                <a:gd name="T53" fmla="*/ 85 h 98"/>
                <a:gd name="T54" fmla="*/ 47 w 77"/>
                <a:gd name="T55" fmla="*/ 85 h 98"/>
                <a:gd name="T56" fmla="*/ 53 w 77"/>
                <a:gd name="T57" fmla="*/ 85 h 98"/>
                <a:gd name="T58" fmla="*/ 58 w 77"/>
                <a:gd name="T59" fmla="*/ 84 h 98"/>
                <a:gd name="T60" fmla="*/ 70 w 77"/>
                <a:gd name="T61" fmla="*/ 79 h 98"/>
                <a:gd name="T62" fmla="*/ 74 w 77"/>
                <a:gd name="T63" fmla="*/ 89 h 98"/>
                <a:gd name="T64" fmla="*/ 67 w 77"/>
                <a:gd name="T65" fmla="*/ 93 h 98"/>
                <a:gd name="T66" fmla="*/ 60 w 77"/>
                <a:gd name="T67" fmla="*/ 96 h 98"/>
                <a:gd name="T68" fmla="*/ 52 w 77"/>
                <a:gd name="T69" fmla="*/ 97 h 98"/>
                <a:gd name="T70" fmla="*/ 44 w 77"/>
                <a:gd name="T71" fmla="*/ 98 h 98"/>
                <a:gd name="T72" fmla="*/ 34 w 77"/>
                <a:gd name="T73" fmla="*/ 97 h 98"/>
                <a:gd name="T74" fmla="*/ 25 w 77"/>
                <a:gd name="T75" fmla="*/ 95 h 98"/>
                <a:gd name="T76" fmla="*/ 17 w 77"/>
                <a:gd name="T77" fmla="*/ 89 h 98"/>
                <a:gd name="T78" fmla="*/ 12 w 77"/>
                <a:gd name="T79" fmla="*/ 83 h 98"/>
                <a:gd name="T80" fmla="*/ 7 w 77"/>
                <a:gd name="T81" fmla="*/ 76 h 98"/>
                <a:gd name="T82" fmla="*/ 3 w 77"/>
                <a:gd name="T83" fmla="*/ 67 h 98"/>
                <a:gd name="T84" fmla="*/ 1 w 77"/>
                <a:gd name="T85" fmla="*/ 58 h 98"/>
                <a:gd name="T86" fmla="*/ 0 w 77"/>
                <a:gd name="T87" fmla="*/ 48 h 98"/>
                <a:gd name="T88" fmla="*/ 61 w 77"/>
                <a:gd name="T89" fmla="*/ 40 h 98"/>
                <a:gd name="T90" fmla="*/ 61 w 77"/>
                <a:gd name="T91" fmla="*/ 40 h 98"/>
                <a:gd name="T92" fmla="*/ 60 w 77"/>
                <a:gd name="T93" fmla="*/ 30 h 98"/>
                <a:gd name="T94" fmla="*/ 57 w 77"/>
                <a:gd name="T95" fmla="*/ 25 h 98"/>
                <a:gd name="T96" fmla="*/ 56 w 77"/>
                <a:gd name="T97" fmla="*/ 21 h 98"/>
                <a:gd name="T98" fmla="*/ 52 w 77"/>
                <a:gd name="T99" fmla="*/ 17 h 98"/>
                <a:gd name="T100" fmla="*/ 48 w 77"/>
                <a:gd name="T101" fmla="*/ 14 h 98"/>
                <a:gd name="T102" fmla="*/ 44 w 77"/>
                <a:gd name="T103" fmla="*/ 13 h 98"/>
                <a:gd name="T104" fmla="*/ 39 w 77"/>
                <a:gd name="T105" fmla="*/ 12 h 98"/>
                <a:gd name="T106" fmla="*/ 34 w 77"/>
                <a:gd name="T107" fmla="*/ 13 h 98"/>
                <a:gd name="T108" fmla="*/ 30 w 77"/>
                <a:gd name="T109" fmla="*/ 14 h 98"/>
                <a:gd name="T110" fmla="*/ 25 w 77"/>
                <a:gd name="T111" fmla="*/ 17 h 98"/>
                <a:gd name="T112" fmla="*/ 22 w 77"/>
                <a:gd name="T113" fmla="*/ 21 h 98"/>
                <a:gd name="T114" fmla="*/ 20 w 77"/>
                <a:gd name="T115" fmla="*/ 25 h 98"/>
                <a:gd name="T116" fmla="*/ 17 w 77"/>
                <a:gd name="T117" fmla="*/ 30 h 98"/>
                <a:gd name="T118" fmla="*/ 16 w 77"/>
                <a:gd name="T119" fmla="*/ 35 h 98"/>
                <a:gd name="T120" fmla="*/ 16 w 77"/>
                <a:gd name="T121" fmla="*/ 40 h 98"/>
                <a:gd name="T122" fmla="*/ 61 w 77"/>
                <a:gd name="T123" fmla="*/ 40 h 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77" h="98">
                  <a:moveTo>
                    <a:pt x="0" y="48"/>
                  </a:moveTo>
                  <a:lnTo>
                    <a:pt x="0" y="48"/>
                  </a:lnTo>
                  <a:lnTo>
                    <a:pt x="1" y="38"/>
                  </a:lnTo>
                  <a:lnTo>
                    <a:pt x="3" y="28"/>
                  </a:lnTo>
                  <a:lnTo>
                    <a:pt x="7" y="21"/>
                  </a:lnTo>
                  <a:lnTo>
                    <a:pt x="12" y="13"/>
                  </a:lnTo>
                  <a:lnTo>
                    <a:pt x="17" y="8"/>
                  </a:lnTo>
                  <a:lnTo>
                    <a:pt x="23" y="4"/>
                  </a:lnTo>
                  <a:lnTo>
                    <a:pt x="31" y="1"/>
                  </a:lnTo>
                  <a:lnTo>
                    <a:pt x="39" y="0"/>
                  </a:lnTo>
                  <a:lnTo>
                    <a:pt x="47" y="1"/>
                  </a:lnTo>
                  <a:lnTo>
                    <a:pt x="55" y="4"/>
                  </a:lnTo>
                  <a:lnTo>
                    <a:pt x="61" y="8"/>
                  </a:lnTo>
                  <a:lnTo>
                    <a:pt x="66" y="13"/>
                  </a:lnTo>
                  <a:lnTo>
                    <a:pt x="70" y="19"/>
                  </a:lnTo>
                  <a:lnTo>
                    <a:pt x="74" y="28"/>
                  </a:lnTo>
                  <a:lnTo>
                    <a:pt x="75" y="38"/>
                  </a:lnTo>
                  <a:lnTo>
                    <a:pt x="77" y="48"/>
                  </a:lnTo>
                  <a:lnTo>
                    <a:pt x="77" y="52"/>
                  </a:lnTo>
                  <a:lnTo>
                    <a:pt x="16" y="52"/>
                  </a:lnTo>
                  <a:lnTo>
                    <a:pt x="16" y="58"/>
                  </a:lnTo>
                  <a:lnTo>
                    <a:pt x="17" y="65"/>
                  </a:lnTo>
                  <a:lnTo>
                    <a:pt x="20" y="71"/>
                  </a:lnTo>
                  <a:lnTo>
                    <a:pt x="23" y="76"/>
                  </a:lnTo>
                  <a:lnTo>
                    <a:pt x="29" y="80"/>
                  </a:lnTo>
                  <a:lnTo>
                    <a:pt x="34" y="83"/>
                  </a:lnTo>
                  <a:lnTo>
                    <a:pt x="39" y="85"/>
                  </a:lnTo>
                  <a:lnTo>
                    <a:pt x="47" y="85"/>
                  </a:lnTo>
                  <a:lnTo>
                    <a:pt x="53" y="85"/>
                  </a:lnTo>
                  <a:lnTo>
                    <a:pt x="58" y="84"/>
                  </a:lnTo>
                  <a:lnTo>
                    <a:pt x="70" y="79"/>
                  </a:lnTo>
                  <a:lnTo>
                    <a:pt x="74" y="89"/>
                  </a:lnTo>
                  <a:lnTo>
                    <a:pt x="67" y="93"/>
                  </a:lnTo>
                  <a:lnTo>
                    <a:pt x="60" y="96"/>
                  </a:lnTo>
                  <a:lnTo>
                    <a:pt x="52" y="97"/>
                  </a:lnTo>
                  <a:lnTo>
                    <a:pt x="44" y="98"/>
                  </a:lnTo>
                  <a:lnTo>
                    <a:pt x="34" y="97"/>
                  </a:lnTo>
                  <a:lnTo>
                    <a:pt x="25" y="95"/>
                  </a:lnTo>
                  <a:lnTo>
                    <a:pt x="17" y="89"/>
                  </a:lnTo>
                  <a:lnTo>
                    <a:pt x="12" y="83"/>
                  </a:lnTo>
                  <a:lnTo>
                    <a:pt x="7" y="76"/>
                  </a:lnTo>
                  <a:lnTo>
                    <a:pt x="3" y="67"/>
                  </a:lnTo>
                  <a:lnTo>
                    <a:pt x="1" y="58"/>
                  </a:lnTo>
                  <a:lnTo>
                    <a:pt x="0" y="48"/>
                  </a:lnTo>
                  <a:close/>
                  <a:moveTo>
                    <a:pt x="61" y="40"/>
                  </a:moveTo>
                  <a:lnTo>
                    <a:pt x="61" y="40"/>
                  </a:lnTo>
                  <a:lnTo>
                    <a:pt x="60" y="30"/>
                  </a:lnTo>
                  <a:lnTo>
                    <a:pt x="57" y="25"/>
                  </a:lnTo>
                  <a:lnTo>
                    <a:pt x="56" y="21"/>
                  </a:lnTo>
                  <a:lnTo>
                    <a:pt x="52" y="17"/>
                  </a:lnTo>
                  <a:lnTo>
                    <a:pt x="48" y="14"/>
                  </a:lnTo>
                  <a:lnTo>
                    <a:pt x="44" y="13"/>
                  </a:lnTo>
                  <a:lnTo>
                    <a:pt x="39" y="12"/>
                  </a:lnTo>
                  <a:lnTo>
                    <a:pt x="34" y="13"/>
                  </a:lnTo>
                  <a:lnTo>
                    <a:pt x="30" y="14"/>
                  </a:lnTo>
                  <a:lnTo>
                    <a:pt x="25" y="17"/>
                  </a:lnTo>
                  <a:lnTo>
                    <a:pt x="22" y="21"/>
                  </a:lnTo>
                  <a:lnTo>
                    <a:pt x="20" y="25"/>
                  </a:lnTo>
                  <a:lnTo>
                    <a:pt x="17" y="30"/>
                  </a:lnTo>
                  <a:lnTo>
                    <a:pt x="16" y="35"/>
                  </a:lnTo>
                  <a:lnTo>
                    <a:pt x="16" y="40"/>
                  </a:lnTo>
                  <a:lnTo>
                    <a:pt x="61" y="4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fontAlgn="base" hangingPunct="0">
                <a:lnSpc>
                  <a:spcPct val="9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0065BD"/>
                </a:buClr>
                <a:buFont typeface="Webdings" pitchFamily="18" charset="2"/>
                <a:buChar char=""/>
              </a:pPr>
              <a:endParaRPr lang="en-GB">
                <a:solidFill>
                  <a:srgbClr val="595959"/>
                </a:solidFill>
              </a:endParaRPr>
            </a:p>
          </p:txBody>
        </p:sp>
        <p:sp>
          <p:nvSpPr>
            <p:cNvPr id="13527" name="Freeform 490"/>
            <p:cNvSpPr/>
            <p:nvPr userDrawn="1"/>
          </p:nvSpPr>
          <p:spPr bwMode="auto">
            <a:xfrm>
              <a:off x="713" y="225"/>
              <a:ext cx="26" cy="33"/>
            </a:xfrm>
            <a:custGeom>
              <a:gdLst>
                <a:gd name="T0" fmla="*/ 0 w 77"/>
                <a:gd name="T1" fmla="*/ 48 h 98"/>
                <a:gd name="T2" fmla="*/ 0 w 77"/>
                <a:gd name="T3" fmla="*/ 48 h 98"/>
                <a:gd name="T4" fmla="*/ 1 w 77"/>
                <a:gd name="T5" fmla="*/ 38 h 98"/>
                <a:gd name="T6" fmla="*/ 3 w 77"/>
                <a:gd name="T7" fmla="*/ 28 h 98"/>
                <a:gd name="T8" fmla="*/ 7 w 77"/>
                <a:gd name="T9" fmla="*/ 21 h 98"/>
                <a:gd name="T10" fmla="*/ 12 w 77"/>
                <a:gd name="T11" fmla="*/ 13 h 98"/>
                <a:gd name="T12" fmla="*/ 17 w 77"/>
                <a:gd name="T13" fmla="*/ 8 h 98"/>
                <a:gd name="T14" fmla="*/ 23 w 77"/>
                <a:gd name="T15" fmla="*/ 4 h 98"/>
                <a:gd name="T16" fmla="*/ 31 w 77"/>
                <a:gd name="T17" fmla="*/ 1 h 98"/>
                <a:gd name="T18" fmla="*/ 39 w 77"/>
                <a:gd name="T19" fmla="*/ 0 h 98"/>
                <a:gd name="T20" fmla="*/ 47 w 77"/>
                <a:gd name="T21" fmla="*/ 1 h 98"/>
                <a:gd name="T22" fmla="*/ 55 w 77"/>
                <a:gd name="T23" fmla="*/ 4 h 98"/>
                <a:gd name="T24" fmla="*/ 61 w 77"/>
                <a:gd name="T25" fmla="*/ 8 h 98"/>
                <a:gd name="T26" fmla="*/ 66 w 77"/>
                <a:gd name="T27" fmla="*/ 13 h 98"/>
                <a:gd name="T28" fmla="*/ 70 w 77"/>
                <a:gd name="T29" fmla="*/ 19 h 98"/>
                <a:gd name="T30" fmla="*/ 74 w 77"/>
                <a:gd name="T31" fmla="*/ 28 h 98"/>
                <a:gd name="T32" fmla="*/ 75 w 77"/>
                <a:gd name="T33" fmla="*/ 38 h 98"/>
                <a:gd name="T34" fmla="*/ 77 w 77"/>
                <a:gd name="T35" fmla="*/ 48 h 98"/>
                <a:gd name="T36" fmla="*/ 77 w 77"/>
                <a:gd name="T37" fmla="*/ 52 h 98"/>
                <a:gd name="T38" fmla="*/ 16 w 77"/>
                <a:gd name="T39" fmla="*/ 52 h 98"/>
                <a:gd name="T40" fmla="*/ 16 w 77"/>
                <a:gd name="T41" fmla="*/ 58 h 98"/>
                <a:gd name="T42" fmla="*/ 17 w 77"/>
                <a:gd name="T43" fmla="*/ 65 h 98"/>
                <a:gd name="T44" fmla="*/ 20 w 77"/>
                <a:gd name="T45" fmla="*/ 71 h 98"/>
                <a:gd name="T46" fmla="*/ 23 w 77"/>
                <a:gd name="T47" fmla="*/ 76 h 98"/>
                <a:gd name="T48" fmla="*/ 29 w 77"/>
                <a:gd name="T49" fmla="*/ 80 h 98"/>
                <a:gd name="T50" fmla="*/ 34 w 77"/>
                <a:gd name="T51" fmla="*/ 83 h 98"/>
                <a:gd name="T52" fmla="*/ 39 w 77"/>
                <a:gd name="T53" fmla="*/ 85 h 98"/>
                <a:gd name="T54" fmla="*/ 47 w 77"/>
                <a:gd name="T55" fmla="*/ 85 h 98"/>
                <a:gd name="T56" fmla="*/ 53 w 77"/>
                <a:gd name="T57" fmla="*/ 85 h 98"/>
                <a:gd name="T58" fmla="*/ 58 w 77"/>
                <a:gd name="T59" fmla="*/ 84 h 98"/>
                <a:gd name="T60" fmla="*/ 70 w 77"/>
                <a:gd name="T61" fmla="*/ 79 h 98"/>
                <a:gd name="T62" fmla="*/ 74 w 77"/>
                <a:gd name="T63" fmla="*/ 89 h 98"/>
                <a:gd name="T64" fmla="*/ 67 w 77"/>
                <a:gd name="T65" fmla="*/ 93 h 98"/>
                <a:gd name="T66" fmla="*/ 60 w 77"/>
                <a:gd name="T67" fmla="*/ 96 h 98"/>
                <a:gd name="T68" fmla="*/ 52 w 77"/>
                <a:gd name="T69" fmla="*/ 97 h 98"/>
                <a:gd name="T70" fmla="*/ 44 w 77"/>
                <a:gd name="T71" fmla="*/ 98 h 98"/>
                <a:gd name="T72" fmla="*/ 34 w 77"/>
                <a:gd name="T73" fmla="*/ 97 h 98"/>
                <a:gd name="T74" fmla="*/ 25 w 77"/>
                <a:gd name="T75" fmla="*/ 95 h 98"/>
                <a:gd name="T76" fmla="*/ 17 w 77"/>
                <a:gd name="T77" fmla="*/ 89 h 98"/>
                <a:gd name="T78" fmla="*/ 12 w 77"/>
                <a:gd name="T79" fmla="*/ 83 h 98"/>
                <a:gd name="T80" fmla="*/ 7 w 77"/>
                <a:gd name="T81" fmla="*/ 76 h 98"/>
                <a:gd name="T82" fmla="*/ 3 w 77"/>
                <a:gd name="T83" fmla="*/ 67 h 98"/>
                <a:gd name="T84" fmla="*/ 1 w 77"/>
                <a:gd name="T85" fmla="*/ 58 h 98"/>
                <a:gd name="T86" fmla="*/ 0 w 77"/>
                <a:gd name="T87" fmla="*/ 48 h 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77" h="98">
                  <a:moveTo>
                    <a:pt x="0" y="48"/>
                  </a:moveTo>
                  <a:lnTo>
                    <a:pt x="0" y="48"/>
                  </a:lnTo>
                  <a:lnTo>
                    <a:pt x="1" y="38"/>
                  </a:lnTo>
                  <a:lnTo>
                    <a:pt x="3" y="28"/>
                  </a:lnTo>
                  <a:lnTo>
                    <a:pt x="7" y="21"/>
                  </a:lnTo>
                  <a:lnTo>
                    <a:pt x="12" y="13"/>
                  </a:lnTo>
                  <a:lnTo>
                    <a:pt x="17" y="8"/>
                  </a:lnTo>
                  <a:lnTo>
                    <a:pt x="23" y="4"/>
                  </a:lnTo>
                  <a:lnTo>
                    <a:pt x="31" y="1"/>
                  </a:lnTo>
                  <a:lnTo>
                    <a:pt x="39" y="0"/>
                  </a:lnTo>
                  <a:lnTo>
                    <a:pt x="47" y="1"/>
                  </a:lnTo>
                  <a:lnTo>
                    <a:pt x="55" y="4"/>
                  </a:lnTo>
                  <a:lnTo>
                    <a:pt x="61" y="8"/>
                  </a:lnTo>
                  <a:lnTo>
                    <a:pt x="66" y="13"/>
                  </a:lnTo>
                  <a:lnTo>
                    <a:pt x="70" y="19"/>
                  </a:lnTo>
                  <a:lnTo>
                    <a:pt x="74" y="28"/>
                  </a:lnTo>
                  <a:lnTo>
                    <a:pt x="75" y="38"/>
                  </a:lnTo>
                  <a:lnTo>
                    <a:pt x="77" y="48"/>
                  </a:lnTo>
                  <a:lnTo>
                    <a:pt x="77" y="52"/>
                  </a:lnTo>
                  <a:lnTo>
                    <a:pt x="16" y="52"/>
                  </a:lnTo>
                  <a:lnTo>
                    <a:pt x="16" y="58"/>
                  </a:lnTo>
                  <a:lnTo>
                    <a:pt x="17" y="65"/>
                  </a:lnTo>
                  <a:lnTo>
                    <a:pt x="20" y="71"/>
                  </a:lnTo>
                  <a:lnTo>
                    <a:pt x="23" y="76"/>
                  </a:lnTo>
                  <a:lnTo>
                    <a:pt x="29" y="80"/>
                  </a:lnTo>
                  <a:lnTo>
                    <a:pt x="34" y="83"/>
                  </a:lnTo>
                  <a:lnTo>
                    <a:pt x="39" y="85"/>
                  </a:lnTo>
                  <a:lnTo>
                    <a:pt x="47" y="85"/>
                  </a:lnTo>
                  <a:lnTo>
                    <a:pt x="53" y="85"/>
                  </a:lnTo>
                  <a:lnTo>
                    <a:pt x="58" y="84"/>
                  </a:lnTo>
                  <a:lnTo>
                    <a:pt x="70" y="79"/>
                  </a:lnTo>
                  <a:lnTo>
                    <a:pt x="74" y="89"/>
                  </a:lnTo>
                  <a:lnTo>
                    <a:pt x="67" y="93"/>
                  </a:lnTo>
                  <a:lnTo>
                    <a:pt x="60" y="96"/>
                  </a:lnTo>
                  <a:lnTo>
                    <a:pt x="52" y="97"/>
                  </a:lnTo>
                  <a:lnTo>
                    <a:pt x="44" y="98"/>
                  </a:lnTo>
                  <a:lnTo>
                    <a:pt x="34" y="97"/>
                  </a:lnTo>
                  <a:lnTo>
                    <a:pt x="25" y="95"/>
                  </a:lnTo>
                  <a:lnTo>
                    <a:pt x="17" y="89"/>
                  </a:lnTo>
                  <a:lnTo>
                    <a:pt x="12" y="83"/>
                  </a:lnTo>
                  <a:lnTo>
                    <a:pt x="7" y="76"/>
                  </a:lnTo>
                  <a:lnTo>
                    <a:pt x="3" y="67"/>
                  </a:lnTo>
                  <a:lnTo>
                    <a:pt x="1" y="58"/>
                  </a:lnTo>
                  <a:lnTo>
                    <a:pt x="0" y="48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fontAlgn="base" hangingPunct="0">
                <a:lnSpc>
                  <a:spcPct val="9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0065BD"/>
                </a:buClr>
                <a:buFont typeface="Webdings" pitchFamily="18" charset="2"/>
                <a:buChar char=""/>
              </a:pPr>
              <a:endParaRPr lang="en-GB">
                <a:solidFill>
                  <a:srgbClr val="595959"/>
                </a:solidFill>
              </a:endParaRPr>
            </a:p>
          </p:txBody>
        </p:sp>
        <p:sp>
          <p:nvSpPr>
            <p:cNvPr id="13528" name="Freeform 491"/>
            <p:cNvSpPr/>
            <p:nvPr userDrawn="1"/>
          </p:nvSpPr>
          <p:spPr bwMode="auto">
            <a:xfrm>
              <a:off x="718" y="229"/>
              <a:ext cx="15" cy="9"/>
            </a:xfrm>
            <a:custGeom>
              <a:gdLst>
                <a:gd name="T0" fmla="*/ 45 w 45"/>
                <a:gd name="T1" fmla="*/ 28 h 28"/>
                <a:gd name="T2" fmla="*/ 45 w 45"/>
                <a:gd name="T3" fmla="*/ 28 h 28"/>
                <a:gd name="T4" fmla="*/ 44 w 45"/>
                <a:gd name="T5" fmla="*/ 18 h 28"/>
                <a:gd name="T6" fmla="*/ 41 w 45"/>
                <a:gd name="T7" fmla="*/ 13 h 28"/>
                <a:gd name="T8" fmla="*/ 40 w 45"/>
                <a:gd name="T9" fmla="*/ 9 h 28"/>
                <a:gd name="T10" fmla="*/ 36 w 45"/>
                <a:gd name="T11" fmla="*/ 5 h 28"/>
                <a:gd name="T12" fmla="*/ 32 w 45"/>
                <a:gd name="T13" fmla="*/ 2 h 28"/>
                <a:gd name="T14" fmla="*/ 28 w 45"/>
                <a:gd name="T15" fmla="*/ 1 h 28"/>
                <a:gd name="T16" fmla="*/ 23 w 45"/>
                <a:gd name="T17" fmla="*/ 0 h 28"/>
                <a:gd name="T18" fmla="*/ 18 w 45"/>
                <a:gd name="T19" fmla="*/ 1 h 28"/>
                <a:gd name="T20" fmla="*/ 14 w 45"/>
                <a:gd name="T21" fmla="*/ 2 h 28"/>
                <a:gd name="T22" fmla="*/ 9 w 45"/>
                <a:gd name="T23" fmla="*/ 5 h 28"/>
                <a:gd name="T24" fmla="*/ 6 w 45"/>
                <a:gd name="T25" fmla="*/ 9 h 28"/>
                <a:gd name="T26" fmla="*/ 4 w 45"/>
                <a:gd name="T27" fmla="*/ 13 h 28"/>
                <a:gd name="T28" fmla="*/ 1 w 45"/>
                <a:gd name="T29" fmla="*/ 18 h 28"/>
                <a:gd name="T30" fmla="*/ 0 w 45"/>
                <a:gd name="T31" fmla="*/ 23 h 28"/>
                <a:gd name="T32" fmla="*/ 0 w 45"/>
                <a:gd name="T33" fmla="*/ 28 h 28"/>
                <a:gd name="T34" fmla="*/ 45 w 45"/>
                <a:gd name="T35" fmla="*/ 28 h 2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45" h="28">
                  <a:moveTo>
                    <a:pt x="45" y="28"/>
                  </a:moveTo>
                  <a:lnTo>
                    <a:pt x="45" y="28"/>
                  </a:lnTo>
                  <a:lnTo>
                    <a:pt x="44" y="18"/>
                  </a:lnTo>
                  <a:lnTo>
                    <a:pt x="41" y="13"/>
                  </a:lnTo>
                  <a:lnTo>
                    <a:pt x="40" y="9"/>
                  </a:lnTo>
                  <a:lnTo>
                    <a:pt x="36" y="5"/>
                  </a:lnTo>
                  <a:lnTo>
                    <a:pt x="32" y="2"/>
                  </a:lnTo>
                  <a:lnTo>
                    <a:pt x="28" y="1"/>
                  </a:lnTo>
                  <a:lnTo>
                    <a:pt x="23" y="0"/>
                  </a:lnTo>
                  <a:lnTo>
                    <a:pt x="18" y="1"/>
                  </a:lnTo>
                  <a:lnTo>
                    <a:pt x="14" y="2"/>
                  </a:lnTo>
                  <a:lnTo>
                    <a:pt x="9" y="5"/>
                  </a:lnTo>
                  <a:lnTo>
                    <a:pt x="6" y="9"/>
                  </a:lnTo>
                  <a:lnTo>
                    <a:pt x="4" y="13"/>
                  </a:lnTo>
                  <a:lnTo>
                    <a:pt x="1" y="18"/>
                  </a:lnTo>
                  <a:lnTo>
                    <a:pt x="0" y="23"/>
                  </a:lnTo>
                  <a:lnTo>
                    <a:pt x="0" y="28"/>
                  </a:lnTo>
                  <a:lnTo>
                    <a:pt x="45" y="28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fontAlgn="base" hangingPunct="0">
                <a:lnSpc>
                  <a:spcPct val="9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0065BD"/>
                </a:buClr>
                <a:buFont typeface="Webdings" pitchFamily="18" charset="2"/>
                <a:buChar char=""/>
              </a:pPr>
              <a:endParaRPr lang="en-GB">
                <a:solidFill>
                  <a:srgbClr val="595959"/>
                </a:solidFill>
              </a:endParaRPr>
            </a:p>
          </p:txBody>
        </p:sp>
        <p:sp>
          <p:nvSpPr>
            <p:cNvPr id="13529" name="Freeform 492"/>
            <p:cNvSpPr/>
            <p:nvPr userDrawn="1"/>
          </p:nvSpPr>
          <p:spPr bwMode="auto">
            <a:xfrm>
              <a:off x="746" y="210"/>
              <a:ext cx="10" cy="47"/>
            </a:xfrm>
            <a:custGeom>
              <a:gdLst>
                <a:gd name="T0" fmla="*/ 0 w 30"/>
                <a:gd name="T1" fmla="*/ 0 h 141"/>
                <a:gd name="T2" fmla="*/ 14 w 30"/>
                <a:gd name="T3" fmla="*/ 0 h 141"/>
                <a:gd name="T4" fmla="*/ 14 w 30"/>
                <a:gd name="T5" fmla="*/ 119 h 141"/>
                <a:gd name="T6" fmla="*/ 14 w 30"/>
                <a:gd name="T7" fmla="*/ 123 h 141"/>
                <a:gd name="T8" fmla="*/ 15 w 30"/>
                <a:gd name="T9" fmla="*/ 127 h 141"/>
                <a:gd name="T10" fmla="*/ 18 w 30"/>
                <a:gd name="T11" fmla="*/ 128 h 141"/>
                <a:gd name="T12" fmla="*/ 22 w 30"/>
                <a:gd name="T13" fmla="*/ 128 h 141"/>
                <a:gd name="T14" fmla="*/ 27 w 30"/>
                <a:gd name="T15" fmla="*/ 127 h 141"/>
                <a:gd name="T16" fmla="*/ 30 w 30"/>
                <a:gd name="T17" fmla="*/ 139 h 141"/>
                <a:gd name="T18" fmla="*/ 25 w 30"/>
                <a:gd name="T19" fmla="*/ 141 h 141"/>
                <a:gd name="T20" fmla="*/ 17 w 30"/>
                <a:gd name="T21" fmla="*/ 141 h 141"/>
                <a:gd name="T22" fmla="*/ 9 w 30"/>
                <a:gd name="T23" fmla="*/ 140 h 141"/>
                <a:gd name="T24" fmla="*/ 6 w 30"/>
                <a:gd name="T25" fmla="*/ 139 h 141"/>
                <a:gd name="T26" fmla="*/ 4 w 30"/>
                <a:gd name="T27" fmla="*/ 136 h 141"/>
                <a:gd name="T28" fmla="*/ 1 w 30"/>
                <a:gd name="T29" fmla="*/ 131 h 141"/>
                <a:gd name="T30" fmla="*/ 0 w 30"/>
                <a:gd name="T31" fmla="*/ 123 h 141"/>
                <a:gd name="T32" fmla="*/ 0 w 30"/>
                <a:gd name="T33" fmla="*/ 0 h 14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0" h="141">
                  <a:moveTo>
                    <a:pt x="0" y="0"/>
                  </a:moveTo>
                  <a:lnTo>
                    <a:pt x="14" y="0"/>
                  </a:lnTo>
                  <a:lnTo>
                    <a:pt x="14" y="119"/>
                  </a:lnTo>
                  <a:lnTo>
                    <a:pt x="14" y="123"/>
                  </a:lnTo>
                  <a:lnTo>
                    <a:pt x="15" y="127"/>
                  </a:lnTo>
                  <a:lnTo>
                    <a:pt x="18" y="128"/>
                  </a:lnTo>
                  <a:lnTo>
                    <a:pt x="22" y="128"/>
                  </a:lnTo>
                  <a:lnTo>
                    <a:pt x="27" y="127"/>
                  </a:lnTo>
                  <a:lnTo>
                    <a:pt x="30" y="139"/>
                  </a:lnTo>
                  <a:lnTo>
                    <a:pt x="25" y="141"/>
                  </a:lnTo>
                  <a:lnTo>
                    <a:pt x="17" y="141"/>
                  </a:lnTo>
                  <a:lnTo>
                    <a:pt x="9" y="140"/>
                  </a:lnTo>
                  <a:lnTo>
                    <a:pt x="6" y="139"/>
                  </a:lnTo>
                  <a:lnTo>
                    <a:pt x="4" y="136"/>
                  </a:lnTo>
                  <a:lnTo>
                    <a:pt x="1" y="131"/>
                  </a:lnTo>
                  <a:lnTo>
                    <a:pt x="0" y="12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fontAlgn="base" hangingPunct="0">
                <a:lnSpc>
                  <a:spcPct val="9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0065BD"/>
                </a:buClr>
                <a:buFont typeface="Webdings" pitchFamily="18" charset="2"/>
                <a:buChar char=""/>
              </a:pPr>
              <a:endParaRPr lang="en-GB">
                <a:solidFill>
                  <a:srgbClr val="595959"/>
                </a:solidFill>
              </a:endParaRPr>
            </a:p>
          </p:txBody>
        </p:sp>
        <p:sp>
          <p:nvSpPr>
            <p:cNvPr id="13530" name="Freeform 493"/>
            <p:cNvSpPr/>
            <p:nvPr userDrawn="1"/>
          </p:nvSpPr>
          <p:spPr bwMode="auto">
            <a:xfrm>
              <a:off x="763" y="210"/>
              <a:ext cx="10" cy="47"/>
            </a:xfrm>
            <a:custGeom>
              <a:gdLst>
                <a:gd name="T0" fmla="*/ 0 w 31"/>
                <a:gd name="T1" fmla="*/ 0 h 141"/>
                <a:gd name="T2" fmla="*/ 14 w 31"/>
                <a:gd name="T3" fmla="*/ 0 h 141"/>
                <a:gd name="T4" fmla="*/ 14 w 31"/>
                <a:gd name="T5" fmla="*/ 119 h 141"/>
                <a:gd name="T6" fmla="*/ 16 w 31"/>
                <a:gd name="T7" fmla="*/ 123 h 141"/>
                <a:gd name="T8" fmla="*/ 17 w 31"/>
                <a:gd name="T9" fmla="*/ 127 h 141"/>
                <a:gd name="T10" fmla="*/ 20 w 31"/>
                <a:gd name="T11" fmla="*/ 128 h 141"/>
                <a:gd name="T12" fmla="*/ 22 w 31"/>
                <a:gd name="T13" fmla="*/ 128 h 141"/>
                <a:gd name="T14" fmla="*/ 27 w 31"/>
                <a:gd name="T15" fmla="*/ 127 h 141"/>
                <a:gd name="T16" fmla="*/ 31 w 31"/>
                <a:gd name="T17" fmla="*/ 139 h 141"/>
                <a:gd name="T18" fmla="*/ 25 w 31"/>
                <a:gd name="T19" fmla="*/ 141 h 141"/>
                <a:gd name="T20" fmla="*/ 18 w 31"/>
                <a:gd name="T21" fmla="*/ 141 h 141"/>
                <a:gd name="T22" fmla="*/ 11 w 31"/>
                <a:gd name="T23" fmla="*/ 140 h 141"/>
                <a:gd name="T24" fmla="*/ 8 w 31"/>
                <a:gd name="T25" fmla="*/ 139 h 141"/>
                <a:gd name="T26" fmla="*/ 5 w 31"/>
                <a:gd name="T27" fmla="*/ 136 h 141"/>
                <a:gd name="T28" fmla="*/ 1 w 31"/>
                <a:gd name="T29" fmla="*/ 131 h 141"/>
                <a:gd name="T30" fmla="*/ 0 w 31"/>
                <a:gd name="T31" fmla="*/ 123 h 141"/>
                <a:gd name="T32" fmla="*/ 0 w 31"/>
                <a:gd name="T33" fmla="*/ 0 h 14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1" h="141">
                  <a:moveTo>
                    <a:pt x="0" y="0"/>
                  </a:moveTo>
                  <a:lnTo>
                    <a:pt x="14" y="0"/>
                  </a:lnTo>
                  <a:lnTo>
                    <a:pt x="14" y="119"/>
                  </a:lnTo>
                  <a:lnTo>
                    <a:pt x="16" y="123"/>
                  </a:lnTo>
                  <a:lnTo>
                    <a:pt x="17" y="127"/>
                  </a:lnTo>
                  <a:lnTo>
                    <a:pt x="20" y="128"/>
                  </a:lnTo>
                  <a:lnTo>
                    <a:pt x="22" y="128"/>
                  </a:lnTo>
                  <a:lnTo>
                    <a:pt x="27" y="127"/>
                  </a:lnTo>
                  <a:lnTo>
                    <a:pt x="31" y="139"/>
                  </a:lnTo>
                  <a:lnTo>
                    <a:pt x="25" y="141"/>
                  </a:lnTo>
                  <a:lnTo>
                    <a:pt x="18" y="141"/>
                  </a:lnTo>
                  <a:lnTo>
                    <a:pt x="11" y="140"/>
                  </a:lnTo>
                  <a:lnTo>
                    <a:pt x="8" y="139"/>
                  </a:lnTo>
                  <a:lnTo>
                    <a:pt x="5" y="136"/>
                  </a:lnTo>
                  <a:lnTo>
                    <a:pt x="1" y="131"/>
                  </a:lnTo>
                  <a:lnTo>
                    <a:pt x="0" y="12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fontAlgn="base" hangingPunct="0">
                <a:lnSpc>
                  <a:spcPct val="9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0065BD"/>
                </a:buClr>
                <a:buFont typeface="Webdings" pitchFamily="18" charset="2"/>
                <a:buChar char=""/>
              </a:pPr>
              <a:endParaRPr lang="en-GB">
                <a:solidFill>
                  <a:srgbClr val="595959"/>
                </a:solidFill>
              </a:endParaRPr>
            </a:p>
          </p:txBody>
        </p:sp>
        <p:sp>
          <p:nvSpPr>
            <p:cNvPr id="13531" name="Freeform 494"/>
            <p:cNvSpPr>
              <a:spLocks noEditPoints="1"/>
            </p:cNvSpPr>
            <p:nvPr userDrawn="1"/>
          </p:nvSpPr>
          <p:spPr bwMode="auto">
            <a:xfrm>
              <a:off x="777" y="225"/>
              <a:ext cx="26" cy="33"/>
            </a:xfrm>
            <a:custGeom>
              <a:gdLst>
                <a:gd name="T0" fmla="*/ 0 w 77"/>
                <a:gd name="T1" fmla="*/ 48 h 98"/>
                <a:gd name="T2" fmla="*/ 0 w 77"/>
                <a:gd name="T3" fmla="*/ 48 h 98"/>
                <a:gd name="T4" fmla="*/ 2 w 77"/>
                <a:gd name="T5" fmla="*/ 38 h 98"/>
                <a:gd name="T6" fmla="*/ 3 w 77"/>
                <a:gd name="T7" fmla="*/ 28 h 98"/>
                <a:gd name="T8" fmla="*/ 7 w 77"/>
                <a:gd name="T9" fmla="*/ 21 h 98"/>
                <a:gd name="T10" fmla="*/ 12 w 77"/>
                <a:gd name="T11" fmla="*/ 13 h 98"/>
                <a:gd name="T12" fmla="*/ 17 w 77"/>
                <a:gd name="T13" fmla="*/ 8 h 98"/>
                <a:gd name="T14" fmla="*/ 24 w 77"/>
                <a:gd name="T15" fmla="*/ 4 h 98"/>
                <a:gd name="T16" fmla="*/ 31 w 77"/>
                <a:gd name="T17" fmla="*/ 1 h 98"/>
                <a:gd name="T18" fmla="*/ 39 w 77"/>
                <a:gd name="T19" fmla="*/ 0 h 98"/>
                <a:gd name="T20" fmla="*/ 47 w 77"/>
                <a:gd name="T21" fmla="*/ 1 h 98"/>
                <a:gd name="T22" fmla="*/ 55 w 77"/>
                <a:gd name="T23" fmla="*/ 4 h 98"/>
                <a:gd name="T24" fmla="*/ 61 w 77"/>
                <a:gd name="T25" fmla="*/ 8 h 98"/>
                <a:gd name="T26" fmla="*/ 66 w 77"/>
                <a:gd name="T27" fmla="*/ 13 h 98"/>
                <a:gd name="T28" fmla="*/ 70 w 77"/>
                <a:gd name="T29" fmla="*/ 19 h 98"/>
                <a:gd name="T30" fmla="*/ 74 w 77"/>
                <a:gd name="T31" fmla="*/ 28 h 98"/>
                <a:gd name="T32" fmla="*/ 75 w 77"/>
                <a:gd name="T33" fmla="*/ 38 h 98"/>
                <a:gd name="T34" fmla="*/ 77 w 77"/>
                <a:gd name="T35" fmla="*/ 48 h 98"/>
                <a:gd name="T36" fmla="*/ 77 w 77"/>
                <a:gd name="T37" fmla="*/ 52 h 98"/>
                <a:gd name="T38" fmla="*/ 16 w 77"/>
                <a:gd name="T39" fmla="*/ 52 h 98"/>
                <a:gd name="T40" fmla="*/ 16 w 77"/>
                <a:gd name="T41" fmla="*/ 58 h 98"/>
                <a:gd name="T42" fmla="*/ 18 w 77"/>
                <a:gd name="T43" fmla="*/ 65 h 98"/>
                <a:gd name="T44" fmla="*/ 20 w 77"/>
                <a:gd name="T45" fmla="*/ 71 h 98"/>
                <a:gd name="T46" fmla="*/ 24 w 77"/>
                <a:gd name="T47" fmla="*/ 76 h 98"/>
                <a:gd name="T48" fmla="*/ 29 w 77"/>
                <a:gd name="T49" fmla="*/ 80 h 98"/>
                <a:gd name="T50" fmla="*/ 34 w 77"/>
                <a:gd name="T51" fmla="*/ 83 h 98"/>
                <a:gd name="T52" fmla="*/ 39 w 77"/>
                <a:gd name="T53" fmla="*/ 85 h 98"/>
                <a:gd name="T54" fmla="*/ 47 w 77"/>
                <a:gd name="T55" fmla="*/ 85 h 98"/>
                <a:gd name="T56" fmla="*/ 53 w 77"/>
                <a:gd name="T57" fmla="*/ 85 h 98"/>
                <a:gd name="T58" fmla="*/ 59 w 77"/>
                <a:gd name="T59" fmla="*/ 84 h 98"/>
                <a:gd name="T60" fmla="*/ 70 w 77"/>
                <a:gd name="T61" fmla="*/ 79 h 98"/>
                <a:gd name="T62" fmla="*/ 74 w 77"/>
                <a:gd name="T63" fmla="*/ 89 h 98"/>
                <a:gd name="T64" fmla="*/ 68 w 77"/>
                <a:gd name="T65" fmla="*/ 93 h 98"/>
                <a:gd name="T66" fmla="*/ 60 w 77"/>
                <a:gd name="T67" fmla="*/ 96 h 98"/>
                <a:gd name="T68" fmla="*/ 52 w 77"/>
                <a:gd name="T69" fmla="*/ 97 h 98"/>
                <a:gd name="T70" fmla="*/ 44 w 77"/>
                <a:gd name="T71" fmla="*/ 98 h 98"/>
                <a:gd name="T72" fmla="*/ 34 w 77"/>
                <a:gd name="T73" fmla="*/ 97 h 98"/>
                <a:gd name="T74" fmla="*/ 25 w 77"/>
                <a:gd name="T75" fmla="*/ 95 h 98"/>
                <a:gd name="T76" fmla="*/ 18 w 77"/>
                <a:gd name="T77" fmla="*/ 89 h 98"/>
                <a:gd name="T78" fmla="*/ 12 w 77"/>
                <a:gd name="T79" fmla="*/ 83 h 98"/>
                <a:gd name="T80" fmla="*/ 7 w 77"/>
                <a:gd name="T81" fmla="*/ 76 h 98"/>
                <a:gd name="T82" fmla="*/ 3 w 77"/>
                <a:gd name="T83" fmla="*/ 67 h 98"/>
                <a:gd name="T84" fmla="*/ 2 w 77"/>
                <a:gd name="T85" fmla="*/ 58 h 98"/>
                <a:gd name="T86" fmla="*/ 0 w 77"/>
                <a:gd name="T87" fmla="*/ 48 h 98"/>
                <a:gd name="T88" fmla="*/ 61 w 77"/>
                <a:gd name="T89" fmla="*/ 40 h 98"/>
                <a:gd name="T90" fmla="*/ 61 w 77"/>
                <a:gd name="T91" fmla="*/ 40 h 98"/>
                <a:gd name="T92" fmla="*/ 60 w 77"/>
                <a:gd name="T93" fmla="*/ 30 h 98"/>
                <a:gd name="T94" fmla="*/ 57 w 77"/>
                <a:gd name="T95" fmla="*/ 25 h 98"/>
                <a:gd name="T96" fmla="*/ 56 w 77"/>
                <a:gd name="T97" fmla="*/ 21 h 98"/>
                <a:gd name="T98" fmla="*/ 52 w 77"/>
                <a:gd name="T99" fmla="*/ 17 h 98"/>
                <a:gd name="T100" fmla="*/ 48 w 77"/>
                <a:gd name="T101" fmla="*/ 14 h 98"/>
                <a:gd name="T102" fmla="*/ 44 w 77"/>
                <a:gd name="T103" fmla="*/ 13 h 98"/>
                <a:gd name="T104" fmla="*/ 39 w 77"/>
                <a:gd name="T105" fmla="*/ 12 h 98"/>
                <a:gd name="T106" fmla="*/ 34 w 77"/>
                <a:gd name="T107" fmla="*/ 13 h 98"/>
                <a:gd name="T108" fmla="*/ 30 w 77"/>
                <a:gd name="T109" fmla="*/ 14 h 98"/>
                <a:gd name="T110" fmla="*/ 25 w 77"/>
                <a:gd name="T111" fmla="*/ 17 h 98"/>
                <a:gd name="T112" fmla="*/ 22 w 77"/>
                <a:gd name="T113" fmla="*/ 21 h 98"/>
                <a:gd name="T114" fmla="*/ 20 w 77"/>
                <a:gd name="T115" fmla="*/ 25 h 98"/>
                <a:gd name="T116" fmla="*/ 17 w 77"/>
                <a:gd name="T117" fmla="*/ 30 h 98"/>
                <a:gd name="T118" fmla="*/ 16 w 77"/>
                <a:gd name="T119" fmla="*/ 35 h 98"/>
                <a:gd name="T120" fmla="*/ 16 w 77"/>
                <a:gd name="T121" fmla="*/ 40 h 98"/>
                <a:gd name="T122" fmla="*/ 61 w 77"/>
                <a:gd name="T123" fmla="*/ 40 h 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77" h="98">
                  <a:moveTo>
                    <a:pt x="0" y="48"/>
                  </a:moveTo>
                  <a:lnTo>
                    <a:pt x="0" y="48"/>
                  </a:lnTo>
                  <a:lnTo>
                    <a:pt x="2" y="38"/>
                  </a:lnTo>
                  <a:lnTo>
                    <a:pt x="3" y="28"/>
                  </a:lnTo>
                  <a:lnTo>
                    <a:pt x="7" y="21"/>
                  </a:lnTo>
                  <a:lnTo>
                    <a:pt x="12" y="13"/>
                  </a:lnTo>
                  <a:lnTo>
                    <a:pt x="17" y="8"/>
                  </a:lnTo>
                  <a:lnTo>
                    <a:pt x="24" y="4"/>
                  </a:lnTo>
                  <a:lnTo>
                    <a:pt x="31" y="1"/>
                  </a:lnTo>
                  <a:lnTo>
                    <a:pt x="39" y="0"/>
                  </a:lnTo>
                  <a:lnTo>
                    <a:pt x="47" y="1"/>
                  </a:lnTo>
                  <a:lnTo>
                    <a:pt x="55" y="4"/>
                  </a:lnTo>
                  <a:lnTo>
                    <a:pt x="61" y="8"/>
                  </a:lnTo>
                  <a:lnTo>
                    <a:pt x="66" y="13"/>
                  </a:lnTo>
                  <a:lnTo>
                    <a:pt x="70" y="19"/>
                  </a:lnTo>
                  <a:lnTo>
                    <a:pt x="74" y="28"/>
                  </a:lnTo>
                  <a:lnTo>
                    <a:pt x="75" y="38"/>
                  </a:lnTo>
                  <a:lnTo>
                    <a:pt x="77" y="48"/>
                  </a:lnTo>
                  <a:lnTo>
                    <a:pt x="77" y="52"/>
                  </a:lnTo>
                  <a:lnTo>
                    <a:pt x="16" y="52"/>
                  </a:lnTo>
                  <a:lnTo>
                    <a:pt x="16" y="58"/>
                  </a:lnTo>
                  <a:lnTo>
                    <a:pt x="18" y="65"/>
                  </a:lnTo>
                  <a:lnTo>
                    <a:pt x="20" y="71"/>
                  </a:lnTo>
                  <a:lnTo>
                    <a:pt x="24" y="76"/>
                  </a:lnTo>
                  <a:lnTo>
                    <a:pt x="29" y="80"/>
                  </a:lnTo>
                  <a:lnTo>
                    <a:pt x="34" y="83"/>
                  </a:lnTo>
                  <a:lnTo>
                    <a:pt x="39" y="85"/>
                  </a:lnTo>
                  <a:lnTo>
                    <a:pt x="47" y="85"/>
                  </a:lnTo>
                  <a:lnTo>
                    <a:pt x="53" y="85"/>
                  </a:lnTo>
                  <a:lnTo>
                    <a:pt x="59" y="84"/>
                  </a:lnTo>
                  <a:lnTo>
                    <a:pt x="70" y="79"/>
                  </a:lnTo>
                  <a:lnTo>
                    <a:pt x="74" y="89"/>
                  </a:lnTo>
                  <a:lnTo>
                    <a:pt x="68" y="93"/>
                  </a:lnTo>
                  <a:lnTo>
                    <a:pt x="60" y="96"/>
                  </a:lnTo>
                  <a:lnTo>
                    <a:pt x="52" y="97"/>
                  </a:lnTo>
                  <a:lnTo>
                    <a:pt x="44" y="98"/>
                  </a:lnTo>
                  <a:lnTo>
                    <a:pt x="34" y="97"/>
                  </a:lnTo>
                  <a:lnTo>
                    <a:pt x="25" y="95"/>
                  </a:lnTo>
                  <a:lnTo>
                    <a:pt x="18" y="89"/>
                  </a:lnTo>
                  <a:lnTo>
                    <a:pt x="12" y="83"/>
                  </a:lnTo>
                  <a:lnTo>
                    <a:pt x="7" y="76"/>
                  </a:lnTo>
                  <a:lnTo>
                    <a:pt x="3" y="67"/>
                  </a:lnTo>
                  <a:lnTo>
                    <a:pt x="2" y="58"/>
                  </a:lnTo>
                  <a:lnTo>
                    <a:pt x="0" y="48"/>
                  </a:lnTo>
                  <a:close/>
                  <a:moveTo>
                    <a:pt x="61" y="40"/>
                  </a:moveTo>
                  <a:lnTo>
                    <a:pt x="61" y="40"/>
                  </a:lnTo>
                  <a:lnTo>
                    <a:pt x="60" y="30"/>
                  </a:lnTo>
                  <a:lnTo>
                    <a:pt x="57" y="25"/>
                  </a:lnTo>
                  <a:lnTo>
                    <a:pt x="56" y="21"/>
                  </a:lnTo>
                  <a:lnTo>
                    <a:pt x="52" y="17"/>
                  </a:lnTo>
                  <a:lnTo>
                    <a:pt x="48" y="14"/>
                  </a:lnTo>
                  <a:lnTo>
                    <a:pt x="44" y="13"/>
                  </a:lnTo>
                  <a:lnTo>
                    <a:pt x="39" y="12"/>
                  </a:lnTo>
                  <a:lnTo>
                    <a:pt x="34" y="13"/>
                  </a:lnTo>
                  <a:lnTo>
                    <a:pt x="30" y="14"/>
                  </a:lnTo>
                  <a:lnTo>
                    <a:pt x="25" y="17"/>
                  </a:lnTo>
                  <a:lnTo>
                    <a:pt x="22" y="21"/>
                  </a:lnTo>
                  <a:lnTo>
                    <a:pt x="20" y="25"/>
                  </a:lnTo>
                  <a:lnTo>
                    <a:pt x="17" y="30"/>
                  </a:lnTo>
                  <a:lnTo>
                    <a:pt x="16" y="35"/>
                  </a:lnTo>
                  <a:lnTo>
                    <a:pt x="16" y="40"/>
                  </a:lnTo>
                  <a:lnTo>
                    <a:pt x="61" y="4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fontAlgn="base" hangingPunct="0">
                <a:lnSpc>
                  <a:spcPct val="9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0065BD"/>
                </a:buClr>
                <a:buFont typeface="Webdings" pitchFamily="18" charset="2"/>
                <a:buChar char=""/>
              </a:pPr>
              <a:endParaRPr lang="en-GB">
                <a:solidFill>
                  <a:srgbClr val="595959"/>
                </a:solidFill>
              </a:endParaRPr>
            </a:p>
          </p:txBody>
        </p:sp>
        <p:sp>
          <p:nvSpPr>
            <p:cNvPr id="13532" name="Freeform 495"/>
            <p:cNvSpPr/>
            <p:nvPr userDrawn="1"/>
          </p:nvSpPr>
          <p:spPr bwMode="auto">
            <a:xfrm>
              <a:off x="777" y="225"/>
              <a:ext cx="26" cy="33"/>
            </a:xfrm>
            <a:custGeom>
              <a:gdLst>
                <a:gd name="T0" fmla="*/ 0 w 77"/>
                <a:gd name="T1" fmla="*/ 48 h 98"/>
                <a:gd name="T2" fmla="*/ 0 w 77"/>
                <a:gd name="T3" fmla="*/ 48 h 98"/>
                <a:gd name="T4" fmla="*/ 2 w 77"/>
                <a:gd name="T5" fmla="*/ 38 h 98"/>
                <a:gd name="T6" fmla="*/ 3 w 77"/>
                <a:gd name="T7" fmla="*/ 28 h 98"/>
                <a:gd name="T8" fmla="*/ 7 w 77"/>
                <a:gd name="T9" fmla="*/ 21 h 98"/>
                <a:gd name="T10" fmla="*/ 12 w 77"/>
                <a:gd name="T11" fmla="*/ 13 h 98"/>
                <a:gd name="T12" fmla="*/ 17 w 77"/>
                <a:gd name="T13" fmla="*/ 8 h 98"/>
                <a:gd name="T14" fmla="*/ 24 w 77"/>
                <a:gd name="T15" fmla="*/ 4 h 98"/>
                <a:gd name="T16" fmla="*/ 31 w 77"/>
                <a:gd name="T17" fmla="*/ 1 h 98"/>
                <a:gd name="T18" fmla="*/ 39 w 77"/>
                <a:gd name="T19" fmla="*/ 0 h 98"/>
                <a:gd name="T20" fmla="*/ 47 w 77"/>
                <a:gd name="T21" fmla="*/ 1 h 98"/>
                <a:gd name="T22" fmla="*/ 55 w 77"/>
                <a:gd name="T23" fmla="*/ 4 h 98"/>
                <a:gd name="T24" fmla="*/ 61 w 77"/>
                <a:gd name="T25" fmla="*/ 8 h 98"/>
                <a:gd name="T26" fmla="*/ 66 w 77"/>
                <a:gd name="T27" fmla="*/ 13 h 98"/>
                <a:gd name="T28" fmla="*/ 70 w 77"/>
                <a:gd name="T29" fmla="*/ 19 h 98"/>
                <a:gd name="T30" fmla="*/ 74 w 77"/>
                <a:gd name="T31" fmla="*/ 28 h 98"/>
                <a:gd name="T32" fmla="*/ 75 w 77"/>
                <a:gd name="T33" fmla="*/ 38 h 98"/>
                <a:gd name="T34" fmla="*/ 77 w 77"/>
                <a:gd name="T35" fmla="*/ 48 h 98"/>
                <a:gd name="T36" fmla="*/ 77 w 77"/>
                <a:gd name="T37" fmla="*/ 52 h 98"/>
                <a:gd name="T38" fmla="*/ 16 w 77"/>
                <a:gd name="T39" fmla="*/ 52 h 98"/>
                <a:gd name="T40" fmla="*/ 16 w 77"/>
                <a:gd name="T41" fmla="*/ 58 h 98"/>
                <a:gd name="T42" fmla="*/ 18 w 77"/>
                <a:gd name="T43" fmla="*/ 65 h 98"/>
                <a:gd name="T44" fmla="*/ 20 w 77"/>
                <a:gd name="T45" fmla="*/ 71 h 98"/>
                <a:gd name="T46" fmla="*/ 24 w 77"/>
                <a:gd name="T47" fmla="*/ 76 h 98"/>
                <a:gd name="T48" fmla="*/ 29 w 77"/>
                <a:gd name="T49" fmla="*/ 80 h 98"/>
                <a:gd name="T50" fmla="*/ 34 w 77"/>
                <a:gd name="T51" fmla="*/ 83 h 98"/>
                <a:gd name="T52" fmla="*/ 39 w 77"/>
                <a:gd name="T53" fmla="*/ 85 h 98"/>
                <a:gd name="T54" fmla="*/ 47 w 77"/>
                <a:gd name="T55" fmla="*/ 85 h 98"/>
                <a:gd name="T56" fmla="*/ 53 w 77"/>
                <a:gd name="T57" fmla="*/ 85 h 98"/>
                <a:gd name="T58" fmla="*/ 59 w 77"/>
                <a:gd name="T59" fmla="*/ 84 h 98"/>
                <a:gd name="T60" fmla="*/ 70 w 77"/>
                <a:gd name="T61" fmla="*/ 79 h 98"/>
                <a:gd name="T62" fmla="*/ 74 w 77"/>
                <a:gd name="T63" fmla="*/ 89 h 98"/>
                <a:gd name="T64" fmla="*/ 68 w 77"/>
                <a:gd name="T65" fmla="*/ 93 h 98"/>
                <a:gd name="T66" fmla="*/ 60 w 77"/>
                <a:gd name="T67" fmla="*/ 96 h 98"/>
                <a:gd name="T68" fmla="*/ 52 w 77"/>
                <a:gd name="T69" fmla="*/ 97 h 98"/>
                <a:gd name="T70" fmla="*/ 44 w 77"/>
                <a:gd name="T71" fmla="*/ 98 h 98"/>
                <a:gd name="T72" fmla="*/ 34 w 77"/>
                <a:gd name="T73" fmla="*/ 97 h 98"/>
                <a:gd name="T74" fmla="*/ 25 w 77"/>
                <a:gd name="T75" fmla="*/ 95 h 98"/>
                <a:gd name="T76" fmla="*/ 18 w 77"/>
                <a:gd name="T77" fmla="*/ 89 h 98"/>
                <a:gd name="T78" fmla="*/ 12 w 77"/>
                <a:gd name="T79" fmla="*/ 83 h 98"/>
                <a:gd name="T80" fmla="*/ 7 w 77"/>
                <a:gd name="T81" fmla="*/ 76 h 98"/>
                <a:gd name="T82" fmla="*/ 3 w 77"/>
                <a:gd name="T83" fmla="*/ 67 h 98"/>
                <a:gd name="T84" fmla="*/ 2 w 77"/>
                <a:gd name="T85" fmla="*/ 58 h 98"/>
                <a:gd name="T86" fmla="*/ 0 w 77"/>
                <a:gd name="T87" fmla="*/ 48 h 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77" h="98">
                  <a:moveTo>
                    <a:pt x="0" y="48"/>
                  </a:moveTo>
                  <a:lnTo>
                    <a:pt x="0" y="48"/>
                  </a:lnTo>
                  <a:lnTo>
                    <a:pt x="2" y="38"/>
                  </a:lnTo>
                  <a:lnTo>
                    <a:pt x="3" y="28"/>
                  </a:lnTo>
                  <a:lnTo>
                    <a:pt x="7" y="21"/>
                  </a:lnTo>
                  <a:lnTo>
                    <a:pt x="12" y="13"/>
                  </a:lnTo>
                  <a:lnTo>
                    <a:pt x="17" y="8"/>
                  </a:lnTo>
                  <a:lnTo>
                    <a:pt x="24" y="4"/>
                  </a:lnTo>
                  <a:lnTo>
                    <a:pt x="31" y="1"/>
                  </a:lnTo>
                  <a:lnTo>
                    <a:pt x="39" y="0"/>
                  </a:lnTo>
                  <a:lnTo>
                    <a:pt x="47" y="1"/>
                  </a:lnTo>
                  <a:lnTo>
                    <a:pt x="55" y="4"/>
                  </a:lnTo>
                  <a:lnTo>
                    <a:pt x="61" y="8"/>
                  </a:lnTo>
                  <a:lnTo>
                    <a:pt x="66" y="13"/>
                  </a:lnTo>
                  <a:lnTo>
                    <a:pt x="70" y="19"/>
                  </a:lnTo>
                  <a:lnTo>
                    <a:pt x="74" y="28"/>
                  </a:lnTo>
                  <a:lnTo>
                    <a:pt x="75" y="38"/>
                  </a:lnTo>
                  <a:lnTo>
                    <a:pt x="77" y="48"/>
                  </a:lnTo>
                  <a:lnTo>
                    <a:pt x="77" y="52"/>
                  </a:lnTo>
                  <a:lnTo>
                    <a:pt x="16" y="52"/>
                  </a:lnTo>
                  <a:lnTo>
                    <a:pt x="16" y="58"/>
                  </a:lnTo>
                  <a:lnTo>
                    <a:pt x="18" y="65"/>
                  </a:lnTo>
                  <a:lnTo>
                    <a:pt x="20" y="71"/>
                  </a:lnTo>
                  <a:lnTo>
                    <a:pt x="24" y="76"/>
                  </a:lnTo>
                  <a:lnTo>
                    <a:pt x="29" y="80"/>
                  </a:lnTo>
                  <a:lnTo>
                    <a:pt x="34" y="83"/>
                  </a:lnTo>
                  <a:lnTo>
                    <a:pt x="39" y="85"/>
                  </a:lnTo>
                  <a:lnTo>
                    <a:pt x="47" y="85"/>
                  </a:lnTo>
                  <a:lnTo>
                    <a:pt x="53" y="85"/>
                  </a:lnTo>
                  <a:lnTo>
                    <a:pt x="59" y="84"/>
                  </a:lnTo>
                  <a:lnTo>
                    <a:pt x="70" y="79"/>
                  </a:lnTo>
                  <a:lnTo>
                    <a:pt x="74" y="89"/>
                  </a:lnTo>
                  <a:lnTo>
                    <a:pt x="68" y="93"/>
                  </a:lnTo>
                  <a:lnTo>
                    <a:pt x="60" y="96"/>
                  </a:lnTo>
                  <a:lnTo>
                    <a:pt x="52" y="97"/>
                  </a:lnTo>
                  <a:lnTo>
                    <a:pt x="44" y="98"/>
                  </a:lnTo>
                  <a:lnTo>
                    <a:pt x="34" y="97"/>
                  </a:lnTo>
                  <a:lnTo>
                    <a:pt x="25" y="95"/>
                  </a:lnTo>
                  <a:lnTo>
                    <a:pt x="18" y="89"/>
                  </a:lnTo>
                  <a:lnTo>
                    <a:pt x="12" y="83"/>
                  </a:lnTo>
                  <a:lnTo>
                    <a:pt x="7" y="76"/>
                  </a:lnTo>
                  <a:lnTo>
                    <a:pt x="3" y="67"/>
                  </a:lnTo>
                  <a:lnTo>
                    <a:pt x="2" y="58"/>
                  </a:lnTo>
                  <a:lnTo>
                    <a:pt x="0" y="48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fontAlgn="base" hangingPunct="0">
                <a:lnSpc>
                  <a:spcPct val="9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0065BD"/>
                </a:buClr>
                <a:buFont typeface="Webdings" pitchFamily="18" charset="2"/>
                <a:buChar char=""/>
              </a:pPr>
              <a:endParaRPr lang="en-GB">
                <a:solidFill>
                  <a:srgbClr val="595959"/>
                </a:solidFill>
              </a:endParaRPr>
            </a:p>
          </p:txBody>
        </p:sp>
        <p:sp>
          <p:nvSpPr>
            <p:cNvPr id="13533" name="Freeform 496"/>
            <p:cNvSpPr/>
            <p:nvPr userDrawn="1"/>
          </p:nvSpPr>
          <p:spPr bwMode="auto">
            <a:xfrm>
              <a:off x="783" y="229"/>
              <a:ext cx="15" cy="9"/>
            </a:xfrm>
            <a:custGeom>
              <a:gdLst>
                <a:gd name="T0" fmla="*/ 45 w 45"/>
                <a:gd name="T1" fmla="*/ 28 h 28"/>
                <a:gd name="T2" fmla="*/ 45 w 45"/>
                <a:gd name="T3" fmla="*/ 28 h 28"/>
                <a:gd name="T4" fmla="*/ 44 w 45"/>
                <a:gd name="T5" fmla="*/ 18 h 28"/>
                <a:gd name="T6" fmla="*/ 41 w 45"/>
                <a:gd name="T7" fmla="*/ 13 h 28"/>
                <a:gd name="T8" fmla="*/ 40 w 45"/>
                <a:gd name="T9" fmla="*/ 9 h 28"/>
                <a:gd name="T10" fmla="*/ 36 w 45"/>
                <a:gd name="T11" fmla="*/ 5 h 28"/>
                <a:gd name="T12" fmla="*/ 32 w 45"/>
                <a:gd name="T13" fmla="*/ 2 h 28"/>
                <a:gd name="T14" fmla="*/ 28 w 45"/>
                <a:gd name="T15" fmla="*/ 1 h 28"/>
                <a:gd name="T16" fmla="*/ 23 w 45"/>
                <a:gd name="T17" fmla="*/ 0 h 28"/>
                <a:gd name="T18" fmla="*/ 18 w 45"/>
                <a:gd name="T19" fmla="*/ 1 h 28"/>
                <a:gd name="T20" fmla="*/ 14 w 45"/>
                <a:gd name="T21" fmla="*/ 2 h 28"/>
                <a:gd name="T22" fmla="*/ 9 w 45"/>
                <a:gd name="T23" fmla="*/ 5 h 28"/>
                <a:gd name="T24" fmla="*/ 6 w 45"/>
                <a:gd name="T25" fmla="*/ 9 h 28"/>
                <a:gd name="T26" fmla="*/ 4 w 45"/>
                <a:gd name="T27" fmla="*/ 13 h 28"/>
                <a:gd name="T28" fmla="*/ 1 w 45"/>
                <a:gd name="T29" fmla="*/ 18 h 28"/>
                <a:gd name="T30" fmla="*/ 0 w 45"/>
                <a:gd name="T31" fmla="*/ 23 h 28"/>
                <a:gd name="T32" fmla="*/ 0 w 45"/>
                <a:gd name="T33" fmla="*/ 28 h 28"/>
                <a:gd name="T34" fmla="*/ 45 w 45"/>
                <a:gd name="T35" fmla="*/ 28 h 2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45" h="28">
                  <a:moveTo>
                    <a:pt x="45" y="28"/>
                  </a:moveTo>
                  <a:lnTo>
                    <a:pt x="45" y="28"/>
                  </a:lnTo>
                  <a:lnTo>
                    <a:pt x="44" y="18"/>
                  </a:lnTo>
                  <a:lnTo>
                    <a:pt x="41" y="13"/>
                  </a:lnTo>
                  <a:lnTo>
                    <a:pt x="40" y="9"/>
                  </a:lnTo>
                  <a:lnTo>
                    <a:pt x="36" y="5"/>
                  </a:lnTo>
                  <a:lnTo>
                    <a:pt x="32" y="2"/>
                  </a:lnTo>
                  <a:lnTo>
                    <a:pt x="28" y="1"/>
                  </a:lnTo>
                  <a:lnTo>
                    <a:pt x="23" y="0"/>
                  </a:lnTo>
                  <a:lnTo>
                    <a:pt x="18" y="1"/>
                  </a:lnTo>
                  <a:lnTo>
                    <a:pt x="14" y="2"/>
                  </a:lnTo>
                  <a:lnTo>
                    <a:pt x="9" y="5"/>
                  </a:lnTo>
                  <a:lnTo>
                    <a:pt x="6" y="9"/>
                  </a:lnTo>
                  <a:lnTo>
                    <a:pt x="4" y="13"/>
                  </a:lnTo>
                  <a:lnTo>
                    <a:pt x="1" y="18"/>
                  </a:lnTo>
                  <a:lnTo>
                    <a:pt x="0" y="23"/>
                  </a:lnTo>
                  <a:lnTo>
                    <a:pt x="0" y="28"/>
                  </a:lnTo>
                  <a:lnTo>
                    <a:pt x="45" y="28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fontAlgn="base" hangingPunct="0">
                <a:lnSpc>
                  <a:spcPct val="9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0065BD"/>
                </a:buClr>
                <a:buFont typeface="Webdings" pitchFamily="18" charset="2"/>
                <a:buChar char=""/>
              </a:pPr>
              <a:endParaRPr lang="en-GB">
                <a:solidFill>
                  <a:srgbClr val="595959"/>
                </a:solidFill>
              </a:endParaRPr>
            </a:p>
          </p:txBody>
        </p:sp>
        <p:sp>
          <p:nvSpPr>
            <p:cNvPr id="13534" name="Freeform 497"/>
            <p:cNvSpPr/>
            <p:nvPr userDrawn="1"/>
          </p:nvSpPr>
          <p:spPr bwMode="auto">
            <a:xfrm>
              <a:off x="810" y="225"/>
              <a:ext cx="25" cy="32"/>
            </a:xfrm>
            <a:custGeom>
              <a:gdLst>
                <a:gd name="T0" fmla="*/ 0 w 75"/>
                <a:gd name="T1" fmla="*/ 3 h 96"/>
                <a:gd name="T2" fmla="*/ 13 w 75"/>
                <a:gd name="T3" fmla="*/ 3 h 96"/>
                <a:gd name="T4" fmla="*/ 14 w 75"/>
                <a:gd name="T5" fmla="*/ 14 h 96"/>
                <a:gd name="T6" fmla="*/ 22 w 75"/>
                <a:gd name="T7" fmla="*/ 9 h 96"/>
                <a:gd name="T8" fmla="*/ 30 w 75"/>
                <a:gd name="T9" fmla="*/ 4 h 96"/>
                <a:gd name="T10" fmla="*/ 39 w 75"/>
                <a:gd name="T11" fmla="*/ 1 h 96"/>
                <a:gd name="T12" fmla="*/ 48 w 75"/>
                <a:gd name="T13" fmla="*/ 0 h 96"/>
                <a:gd name="T14" fmla="*/ 53 w 75"/>
                <a:gd name="T15" fmla="*/ 0 h 96"/>
                <a:gd name="T16" fmla="*/ 58 w 75"/>
                <a:gd name="T17" fmla="*/ 3 h 96"/>
                <a:gd name="T18" fmla="*/ 62 w 75"/>
                <a:gd name="T19" fmla="*/ 4 h 96"/>
                <a:gd name="T20" fmla="*/ 66 w 75"/>
                <a:gd name="T21" fmla="*/ 8 h 96"/>
                <a:gd name="T22" fmla="*/ 70 w 75"/>
                <a:gd name="T23" fmla="*/ 12 h 96"/>
                <a:gd name="T24" fmla="*/ 72 w 75"/>
                <a:gd name="T25" fmla="*/ 18 h 96"/>
                <a:gd name="T26" fmla="*/ 74 w 75"/>
                <a:gd name="T27" fmla="*/ 25 h 96"/>
                <a:gd name="T28" fmla="*/ 75 w 75"/>
                <a:gd name="T29" fmla="*/ 32 h 96"/>
                <a:gd name="T30" fmla="*/ 75 w 75"/>
                <a:gd name="T31" fmla="*/ 96 h 96"/>
                <a:gd name="T32" fmla="*/ 61 w 75"/>
                <a:gd name="T33" fmla="*/ 96 h 96"/>
                <a:gd name="T34" fmla="*/ 61 w 75"/>
                <a:gd name="T35" fmla="*/ 38 h 96"/>
                <a:gd name="T36" fmla="*/ 59 w 75"/>
                <a:gd name="T37" fmla="*/ 28 h 96"/>
                <a:gd name="T38" fmla="*/ 57 w 75"/>
                <a:gd name="T39" fmla="*/ 21 h 96"/>
                <a:gd name="T40" fmla="*/ 54 w 75"/>
                <a:gd name="T41" fmla="*/ 17 h 96"/>
                <a:gd name="T42" fmla="*/ 52 w 75"/>
                <a:gd name="T43" fmla="*/ 15 h 96"/>
                <a:gd name="T44" fmla="*/ 48 w 75"/>
                <a:gd name="T45" fmla="*/ 14 h 96"/>
                <a:gd name="T46" fmla="*/ 44 w 75"/>
                <a:gd name="T47" fmla="*/ 13 h 96"/>
                <a:gd name="T48" fmla="*/ 36 w 75"/>
                <a:gd name="T49" fmla="*/ 14 h 96"/>
                <a:gd name="T50" fmla="*/ 28 w 75"/>
                <a:gd name="T51" fmla="*/ 17 h 96"/>
                <a:gd name="T52" fmla="*/ 22 w 75"/>
                <a:gd name="T53" fmla="*/ 22 h 96"/>
                <a:gd name="T54" fmla="*/ 15 w 75"/>
                <a:gd name="T55" fmla="*/ 27 h 96"/>
                <a:gd name="T56" fmla="*/ 15 w 75"/>
                <a:gd name="T57" fmla="*/ 96 h 96"/>
                <a:gd name="T58" fmla="*/ 0 w 75"/>
                <a:gd name="T59" fmla="*/ 96 h 96"/>
                <a:gd name="T60" fmla="*/ 0 w 75"/>
                <a:gd name="T61" fmla="*/ 3 h 9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</a:cxnLst>
              <a:rect l="0" t="0" r="r" b="b"/>
              <a:pathLst>
                <a:path w="75" h="96">
                  <a:moveTo>
                    <a:pt x="0" y="3"/>
                  </a:moveTo>
                  <a:lnTo>
                    <a:pt x="13" y="3"/>
                  </a:lnTo>
                  <a:lnTo>
                    <a:pt x="14" y="14"/>
                  </a:lnTo>
                  <a:lnTo>
                    <a:pt x="22" y="9"/>
                  </a:lnTo>
                  <a:lnTo>
                    <a:pt x="30" y="4"/>
                  </a:lnTo>
                  <a:lnTo>
                    <a:pt x="39" y="1"/>
                  </a:lnTo>
                  <a:lnTo>
                    <a:pt x="48" y="0"/>
                  </a:lnTo>
                  <a:lnTo>
                    <a:pt x="53" y="0"/>
                  </a:lnTo>
                  <a:lnTo>
                    <a:pt x="58" y="3"/>
                  </a:lnTo>
                  <a:lnTo>
                    <a:pt x="62" y="4"/>
                  </a:lnTo>
                  <a:lnTo>
                    <a:pt x="66" y="8"/>
                  </a:lnTo>
                  <a:lnTo>
                    <a:pt x="70" y="12"/>
                  </a:lnTo>
                  <a:lnTo>
                    <a:pt x="72" y="18"/>
                  </a:lnTo>
                  <a:lnTo>
                    <a:pt x="74" y="25"/>
                  </a:lnTo>
                  <a:lnTo>
                    <a:pt x="75" y="32"/>
                  </a:lnTo>
                  <a:lnTo>
                    <a:pt x="75" y="96"/>
                  </a:lnTo>
                  <a:lnTo>
                    <a:pt x="61" y="96"/>
                  </a:lnTo>
                  <a:lnTo>
                    <a:pt x="61" y="38"/>
                  </a:lnTo>
                  <a:lnTo>
                    <a:pt x="59" y="28"/>
                  </a:lnTo>
                  <a:lnTo>
                    <a:pt x="57" y="21"/>
                  </a:lnTo>
                  <a:lnTo>
                    <a:pt x="54" y="17"/>
                  </a:lnTo>
                  <a:lnTo>
                    <a:pt x="52" y="15"/>
                  </a:lnTo>
                  <a:lnTo>
                    <a:pt x="48" y="14"/>
                  </a:lnTo>
                  <a:lnTo>
                    <a:pt x="44" y="13"/>
                  </a:lnTo>
                  <a:lnTo>
                    <a:pt x="36" y="14"/>
                  </a:lnTo>
                  <a:lnTo>
                    <a:pt x="28" y="17"/>
                  </a:lnTo>
                  <a:lnTo>
                    <a:pt x="22" y="22"/>
                  </a:lnTo>
                  <a:lnTo>
                    <a:pt x="15" y="27"/>
                  </a:lnTo>
                  <a:lnTo>
                    <a:pt x="15" y="96"/>
                  </a:lnTo>
                  <a:lnTo>
                    <a:pt x="0" y="96"/>
                  </a:lnTo>
                  <a:lnTo>
                    <a:pt x="0" y="3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fontAlgn="base" hangingPunct="0">
                <a:lnSpc>
                  <a:spcPct val="9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0065BD"/>
                </a:buClr>
                <a:buFont typeface="Webdings" pitchFamily="18" charset="2"/>
                <a:buChar char=""/>
              </a:pPr>
              <a:endParaRPr lang="en-GB">
                <a:solidFill>
                  <a:srgbClr val="595959"/>
                </a:solidFill>
              </a:endParaRPr>
            </a:p>
          </p:txBody>
        </p:sp>
        <p:sp>
          <p:nvSpPr>
            <p:cNvPr id="13535" name="Freeform 498"/>
            <p:cNvSpPr/>
            <p:nvPr userDrawn="1"/>
          </p:nvSpPr>
          <p:spPr bwMode="auto">
            <a:xfrm>
              <a:off x="843" y="225"/>
              <a:ext cx="24" cy="33"/>
            </a:xfrm>
            <a:custGeom>
              <a:gdLst>
                <a:gd name="T0" fmla="*/ 0 w 74"/>
                <a:gd name="T1" fmla="*/ 50 h 98"/>
                <a:gd name="T2" fmla="*/ 0 w 74"/>
                <a:gd name="T3" fmla="*/ 50 h 98"/>
                <a:gd name="T4" fmla="*/ 1 w 74"/>
                <a:gd name="T5" fmla="*/ 40 h 98"/>
                <a:gd name="T6" fmla="*/ 4 w 74"/>
                <a:gd name="T7" fmla="*/ 31 h 98"/>
                <a:gd name="T8" fmla="*/ 8 w 74"/>
                <a:gd name="T9" fmla="*/ 22 h 98"/>
                <a:gd name="T10" fmla="*/ 13 w 74"/>
                <a:gd name="T11" fmla="*/ 15 h 98"/>
                <a:gd name="T12" fmla="*/ 19 w 74"/>
                <a:gd name="T13" fmla="*/ 9 h 98"/>
                <a:gd name="T14" fmla="*/ 27 w 74"/>
                <a:gd name="T15" fmla="*/ 4 h 98"/>
                <a:gd name="T16" fmla="*/ 36 w 74"/>
                <a:gd name="T17" fmla="*/ 1 h 98"/>
                <a:gd name="T18" fmla="*/ 47 w 74"/>
                <a:gd name="T19" fmla="*/ 0 h 98"/>
                <a:gd name="T20" fmla="*/ 53 w 74"/>
                <a:gd name="T21" fmla="*/ 0 h 98"/>
                <a:gd name="T22" fmla="*/ 60 w 74"/>
                <a:gd name="T23" fmla="*/ 1 h 98"/>
                <a:gd name="T24" fmla="*/ 70 w 74"/>
                <a:gd name="T25" fmla="*/ 6 h 98"/>
                <a:gd name="T26" fmla="*/ 70 w 74"/>
                <a:gd name="T27" fmla="*/ 18 h 98"/>
                <a:gd name="T28" fmla="*/ 60 w 74"/>
                <a:gd name="T29" fmla="*/ 14 h 98"/>
                <a:gd name="T30" fmla="*/ 54 w 74"/>
                <a:gd name="T31" fmla="*/ 13 h 98"/>
                <a:gd name="T32" fmla="*/ 48 w 74"/>
                <a:gd name="T33" fmla="*/ 13 h 98"/>
                <a:gd name="T34" fmla="*/ 40 w 74"/>
                <a:gd name="T35" fmla="*/ 13 h 98"/>
                <a:gd name="T36" fmla="*/ 34 w 74"/>
                <a:gd name="T37" fmla="*/ 15 h 98"/>
                <a:gd name="T38" fmla="*/ 28 w 74"/>
                <a:gd name="T39" fmla="*/ 18 h 98"/>
                <a:gd name="T40" fmla="*/ 23 w 74"/>
                <a:gd name="T41" fmla="*/ 23 h 98"/>
                <a:gd name="T42" fmla="*/ 21 w 74"/>
                <a:gd name="T43" fmla="*/ 28 h 98"/>
                <a:gd name="T44" fmla="*/ 17 w 74"/>
                <a:gd name="T45" fmla="*/ 35 h 98"/>
                <a:gd name="T46" fmla="*/ 16 w 74"/>
                <a:gd name="T47" fmla="*/ 41 h 98"/>
                <a:gd name="T48" fmla="*/ 16 w 74"/>
                <a:gd name="T49" fmla="*/ 49 h 98"/>
                <a:gd name="T50" fmla="*/ 16 w 74"/>
                <a:gd name="T51" fmla="*/ 57 h 98"/>
                <a:gd name="T52" fmla="*/ 17 w 74"/>
                <a:gd name="T53" fmla="*/ 65 h 98"/>
                <a:gd name="T54" fmla="*/ 19 w 74"/>
                <a:gd name="T55" fmla="*/ 71 h 98"/>
                <a:gd name="T56" fmla="*/ 23 w 74"/>
                <a:gd name="T57" fmla="*/ 76 h 98"/>
                <a:gd name="T58" fmla="*/ 28 w 74"/>
                <a:gd name="T59" fmla="*/ 80 h 98"/>
                <a:gd name="T60" fmla="*/ 34 w 74"/>
                <a:gd name="T61" fmla="*/ 83 h 98"/>
                <a:gd name="T62" fmla="*/ 40 w 74"/>
                <a:gd name="T63" fmla="*/ 85 h 98"/>
                <a:gd name="T64" fmla="*/ 47 w 74"/>
                <a:gd name="T65" fmla="*/ 85 h 98"/>
                <a:gd name="T66" fmla="*/ 53 w 74"/>
                <a:gd name="T67" fmla="*/ 85 h 98"/>
                <a:gd name="T68" fmla="*/ 60 w 74"/>
                <a:gd name="T69" fmla="*/ 84 h 98"/>
                <a:gd name="T70" fmla="*/ 69 w 74"/>
                <a:gd name="T71" fmla="*/ 79 h 98"/>
                <a:gd name="T72" fmla="*/ 74 w 74"/>
                <a:gd name="T73" fmla="*/ 89 h 98"/>
                <a:gd name="T74" fmla="*/ 67 w 74"/>
                <a:gd name="T75" fmla="*/ 93 h 98"/>
                <a:gd name="T76" fmla="*/ 61 w 74"/>
                <a:gd name="T77" fmla="*/ 96 h 98"/>
                <a:gd name="T78" fmla="*/ 53 w 74"/>
                <a:gd name="T79" fmla="*/ 97 h 98"/>
                <a:gd name="T80" fmla="*/ 44 w 74"/>
                <a:gd name="T81" fmla="*/ 98 h 98"/>
                <a:gd name="T82" fmla="*/ 35 w 74"/>
                <a:gd name="T83" fmla="*/ 97 h 98"/>
                <a:gd name="T84" fmla="*/ 26 w 74"/>
                <a:gd name="T85" fmla="*/ 95 h 98"/>
                <a:gd name="T86" fmla="*/ 18 w 74"/>
                <a:gd name="T87" fmla="*/ 89 h 98"/>
                <a:gd name="T88" fmla="*/ 12 w 74"/>
                <a:gd name="T89" fmla="*/ 84 h 98"/>
                <a:gd name="T90" fmla="*/ 6 w 74"/>
                <a:gd name="T91" fmla="*/ 76 h 98"/>
                <a:gd name="T92" fmla="*/ 3 w 74"/>
                <a:gd name="T93" fmla="*/ 69 h 98"/>
                <a:gd name="T94" fmla="*/ 1 w 74"/>
                <a:gd name="T95" fmla="*/ 60 h 98"/>
                <a:gd name="T96" fmla="*/ 0 w 74"/>
                <a:gd name="T97" fmla="*/ 50 h 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74" h="98">
                  <a:moveTo>
                    <a:pt x="0" y="50"/>
                  </a:moveTo>
                  <a:lnTo>
                    <a:pt x="0" y="50"/>
                  </a:lnTo>
                  <a:lnTo>
                    <a:pt x="1" y="40"/>
                  </a:lnTo>
                  <a:lnTo>
                    <a:pt x="4" y="31"/>
                  </a:lnTo>
                  <a:lnTo>
                    <a:pt x="8" y="22"/>
                  </a:lnTo>
                  <a:lnTo>
                    <a:pt x="13" y="15"/>
                  </a:lnTo>
                  <a:lnTo>
                    <a:pt x="19" y="9"/>
                  </a:lnTo>
                  <a:lnTo>
                    <a:pt x="27" y="4"/>
                  </a:lnTo>
                  <a:lnTo>
                    <a:pt x="36" y="1"/>
                  </a:lnTo>
                  <a:lnTo>
                    <a:pt x="47" y="0"/>
                  </a:lnTo>
                  <a:lnTo>
                    <a:pt x="53" y="0"/>
                  </a:lnTo>
                  <a:lnTo>
                    <a:pt x="60" y="1"/>
                  </a:lnTo>
                  <a:lnTo>
                    <a:pt x="70" y="6"/>
                  </a:lnTo>
                  <a:lnTo>
                    <a:pt x="70" y="18"/>
                  </a:lnTo>
                  <a:lnTo>
                    <a:pt x="60" y="14"/>
                  </a:lnTo>
                  <a:lnTo>
                    <a:pt x="54" y="13"/>
                  </a:lnTo>
                  <a:lnTo>
                    <a:pt x="48" y="13"/>
                  </a:lnTo>
                  <a:lnTo>
                    <a:pt x="40" y="13"/>
                  </a:lnTo>
                  <a:lnTo>
                    <a:pt x="34" y="15"/>
                  </a:lnTo>
                  <a:lnTo>
                    <a:pt x="28" y="18"/>
                  </a:lnTo>
                  <a:lnTo>
                    <a:pt x="23" y="23"/>
                  </a:lnTo>
                  <a:lnTo>
                    <a:pt x="21" y="28"/>
                  </a:lnTo>
                  <a:lnTo>
                    <a:pt x="17" y="35"/>
                  </a:lnTo>
                  <a:lnTo>
                    <a:pt x="16" y="41"/>
                  </a:lnTo>
                  <a:lnTo>
                    <a:pt x="16" y="49"/>
                  </a:lnTo>
                  <a:lnTo>
                    <a:pt x="16" y="57"/>
                  </a:lnTo>
                  <a:lnTo>
                    <a:pt x="17" y="65"/>
                  </a:lnTo>
                  <a:lnTo>
                    <a:pt x="19" y="71"/>
                  </a:lnTo>
                  <a:lnTo>
                    <a:pt x="23" y="76"/>
                  </a:lnTo>
                  <a:lnTo>
                    <a:pt x="28" y="80"/>
                  </a:lnTo>
                  <a:lnTo>
                    <a:pt x="34" y="83"/>
                  </a:lnTo>
                  <a:lnTo>
                    <a:pt x="40" y="85"/>
                  </a:lnTo>
                  <a:lnTo>
                    <a:pt x="47" y="85"/>
                  </a:lnTo>
                  <a:lnTo>
                    <a:pt x="53" y="85"/>
                  </a:lnTo>
                  <a:lnTo>
                    <a:pt x="60" y="84"/>
                  </a:lnTo>
                  <a:lnTo>
                    <a:pt x="69" y="79"/>
                  </a:lnTo>
                  <a:lnTo>
                    <a:pt x="74" y="89"/>
                  </a:lnTo>
                  <a:lnTo>
                    <a:pt x="67" y="93"/>
                  </a:lnTo>
                  <a:lnTo>
                    <a:pt x="61" y="96"/>
                  </a:lnTo>
                  <a:lnTo>
                    <a:pt x="53" y="97"/>
                  </a:lnTo>
                  <a:lnTo>
                    <a:pt x="44" y="98"/>
                  </a:lnTo>
                  <a:lnTo>
                    <a:pt x="35" y="97"/>
                  </a:lnTo>
                  <a:lnTo>
                    <a:pt x="26" y="95"/>
                  </a:lnTo>
                  <a:lnTo>
                    <a:pt x="18" y="89"/>
                  </a:lnTo>
                  <a:lnTo>
                    <a:pt x="12" y="84"/>
                  </a:lnTo>
                  <a:lnTo>
                    <a:pt x="6" y="76"/>
                  </a:lnTo>
                  <a:lnTo>
                    <a:pt x="3" y="69"/>
                  </a:lnTo>
                  <a:lnTo>
                    <a:pt x="1" y="60"/>
                  </a:lnTo>
                  <a:lnTo>
                    <a:pt x="0" y="5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fontAlgn="base" hangingPunct="0">
                <a:lnSpc>
                  <a:spcPct val="9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0065BD"/>
                </a:buClr>
                <a:buFont typeface="Webdings" pitchFamily="18" charset="2"/>
                <a:buChar char=""/>
              </a:pPr>
              <a:endParaRPr lang="en-GB">
                <a:solidFill>
                  <a:srgbClr val="595959"/>
                </a:solidFill>
              </a:endParaRPr>
            </a:p>
          </p:txBody>
        </p:sp>
        <p:sp>
          <p:nvSpPr>
            <p:cNvPr id="13536" name="Freeform 499"/>
            <p:cNvSpPr/>
            <p:nvPr userDrawn="1"/>
          </p:nvSpPr>
          <p:spPr bwMode="auto">
            <a:xfrm>
              <a:off x="843" y="225"/>
              <a:ext cx="24" cy="33"/>
            </a:xfrm>
            <a:custGeom>
              <a:gdLst>
                <a:gd name="T0" fmla="*/ 0 w 74"/>
                <a:gd name="T1" fmla="*/ 50 h 98"/>
                <a:gd name="T2" fmla="*/ 0 w 74"/>
                <a:gd name="T3" fmla="*/ 50 h 98"/>
                <a:gd name="T4" fmla="*/ 1 w 74"/>
                <a:gd name="T5" fmla="*/ 40 h 98"/>
                <a:gd name="T6" fmla="*/ 4 w 74"/>
                <a:gd name="T7" fmla="*/ 31 h 98"/>
                <a:gd name="T8" fmla="*/ 8 w 74"/>
                <a:gd name="T9" fmla="*/ 22 h 98"/>
                <a:gd name="T10" fmla="*/ 13 w 74"/>
                <a:gd name="T11" fmla="*/ 15 h 98"/>
                <a:gd name="T12" fmla="*/ 19 w 74"/>
                <a:gd name="T13" fmla="*/ 9 h 98"/>
                <a:gd name="T14" fmla="*/ 27 w 74"/>
                <a:gd name="T15" fmla="*/ 4 h 98"/>
                <a:gd name="T16" fmla="*/ 36 w 74"/>
                <a:gd name="T17" fmla="*/ 1 h 98"/>
                <a:gd name="T18" fmla="*/ 47 w 74"/>
                <a:gd name="T19" fmla="*/ 0 h 98"/>
                <a:gd name="T20" fmla="*/ 53 w 74"/>
                <a:gd name="T21" fmla="*/ 0 h 98"/>
                <a:gd name="T22" fmla="*/ 60 w 74"/>
                <a:gd name="T23" fmla="*/ 1 h 98"/>
                <a:gd name="T24" fmla="*/ 70 w 74"/>
                <a:gd name="T25" fmla="*/ 6 h 98"/>
                <a:gd name="T26" fmla="*/ 70 w 74"/>
                <a:gd name="T27" fmla="*/ 18 h 98"/>
                <a:gd name="T28" fmla="*/ 60 w 74"/>
                <a:gd name="T29" fmla="*/ 14 h 98"/>
                <a:gd name="T30" fmla="*/ 54 w 74"/>
                <a:gd name="T31" fmla="*/ 13 h 98"/>
                <a:gd name="T32" fmla="*/ 48 w 74"/>
                <a:gd name="T33" fmla="*/ 13 h 98"/>
                <a:gd name="T34" fmla="*/ 40 w 74"/>
                <a:gd name="T35" fmla="*/ 13 h 98"/>
                <a:gd name="T36" fmla="*/ 34 w 74"/>
                <a:gd name="T37" fmla="*/ 15 h 98"/>
                <a:gd name="T38" fmla="*/ 28 w 74"/>
                <a:gd name="T39" fmla="*/ 18 h 98"/>
                <a:gd name="T40" fmla="*/ 23 w 74"/>
                <a:gd name="T41" fmla="*/ 23 h 98"/>
                <a:gd name="T42" fmla="*/ 21 w 74"/>
                <a:gd name="T43" fmla="*/ 28 h 98"/>
                <a:gd name="T44" fmla="*/ 17 w 74"/>
                <a:gd name="T45" fmla="*/ 35 h 98"/>
                <a:gd name="T46" fmla="*/ 16 w 74"/>
                <a:gd name="T47" fmla="*/ 41 h 98"/>
                <a:gd name="T48" fmla="*/ 16 w 74"/>
                <a:gd name="T49" fmla="*/ 49 h 98"/>
                <a:gd name="T50" fmla="*/ 16 w 74"/>
                <a:gd name="T51" fmla="*/ 57 h 98"/>
                <a:gd name="T52" fmla="*/ 17 w 74"/>
                <a:gd name="T53" fmla="*/ 65 h 98"/>
                <a:gd name="T54" fmla="*/ 19 w 74"/>
                <a:gd name="T55" fmla="*/ 71 h 98"/>
                <a:gd name="T56" fmla="*/ 23 w 74"/>
                <a:gd name="T57" fmla="*/ 76 h 98"/>
                <a:gd name="T58" fmla="*/ 28 w 74"/>
                <a:gd name="T59" fmla="*/ 80 h 98"/>
                <a:gd name="T60" fmla="*/ 34 w 74"/>
                <a:gd name="T61" fmla="*/ 83 h 98"/>
                <a:gd name="T62" fmla="*/ 40 w 74"/>
                <a:gd name="T63" fmla="*/ 85 h 98"/>
                <a:gd name="T64" fmla="*/ 47 w 74"/>
                <a:gd name="T65" fmla="*/ 85 h 98"/>
                <a:gd name="T66" fmla="*/ 53 w 74"/>
                <a:gd name="T67" fmla="*/ 85 h 98"/>
                <a:gd name="T68" fmla="*/ 60 w 74"/>
                <a:gd name="T69" fmla="*/ 84 h 98"/>
                <a:gd name="T70" fmla="*/ 69 w 74"/>
                <a:gd name="T71" fmla="*/ 79 h 98"/>
                <a:gd name="T72" fmla="*/ 74 w 74"/>
                <a:gd name="T73" fmla="*/ 89 h 98"/>
                <a:gd name="T74" fmla="*/ 67 w 74"/>
                <a:gd name="T75" fmla="*/ 93 h 98"/>
                <a:gd name="T76" fmla="*/ 61 w 74"/>
                <a:gd name="T77" fmla="*/ 96 h 98"/>
                <a:gd name="T78" fmla="*/ 53 w 74"/>
                <a:gd name="T79" fmla="*/ 97 h 98"/>
                <a:gd name="T80" fmla="*/ 44 w 74"/>
                <a:gd name="T81" fmla="*/ 98 h 98"/>
                <a:gd name="T82" fmla="*/ 35 w 74"/>
                <a:gd name="T83" fmla="*/ 97 h 98"/>
                <a:gd name="T84" fmla="*/ 26 w 74"/>
                <a:gd name="T85" fmla="*/ 95 h 98"/>
                <a:gd name="T86" fmla="*/ 18 w 74"/>
                <a:gd name="T87" fmla="*/ 89 h 98"/>
                <a:gd name="T88" fmla="*/ 12 w 74"/>
                <a:gd name="T89" fmla="*/ 84 h 98"/>
                <a:gd name="T90" fmla="*/ 6 w 74"/>
                <a:gd name="T91" fmla="*/ 76 h 98"/>
                <a:gd name="T92" fmla="*/ 3 w 74"/>
                <a:gd name="T93" fmla="*/ 69 h 98"/>
                <a:gd name="T94" fmla="*/ 1 w 74"/>
                <a:gd name="T95" fmla="*/ 60 h 98"/>
                <a:gd name="T96" fmla="*/ 0 w 74"/>
                <a:gd name="T97" fmla="*/ 50 h 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74" h="98">
                  <a:moveTo>
                    <a:pt x="0" y="50"/>
                  </a:moveTo>
                  <a:lnTo>
                    <a:pt x="0" y="50"/>
                  </a:lnTo>
                  <a:lnTo>
                    <a:pt x="1" y="40"/>
                  </a:lnTo>
                  <a:lnTo>
                    <a:pt x="4" y="31"/>
                  </a:lnTo>
                  <a:lnTo>
                    <a:pt x="8" y="22"/>
                  </a:lnTo>
                  <a:lnTo>
                    <a:pt x="13" y="15"/>
                  </a:lnTo>
                  <a:lnTo>
                    <a:pt x="19" y="9"/>
                  </a:lnTo>
                  <a:lnTo>
                    <a:pt x="27" y="4"/>
                  </a:lnTo>
                  <a:lnTo>
                    <a:pt x="36" y="1"/>
                  </a:lnTo>
                  <a:lnTo>
                    <a:pt x="47" y="0"/>
                  </a:lnTo>
                  <a:lnTo>
                    <a:pt x="53" y="0"/>
                  </a:lnTo>
                  <a:lnTo>
                    <a:pt x="60" y="1"/>
                  </a:lnTo>
                  <a:lnTo>
                    <a:pt x="70" y="6"/>
                  </a:lnTo>
                  <a:lnTo>
                    <a:pt x="70" y="18"/>
                  </a:lnTo>
                  <a:lnTo>
                    <a:pt x="60" y="14"/>
                  </a:lnTo>
                  <a:lnTo>
                    <a:pt x="54" y="13"/>
                  </a:lnTo>
                  <a:lnTo>
                    <a:pt x="48" y="13"/>
                  </a:lnTo>
                  <a:lnTo>
                    <a:pt x="40" y="13"/>
                  </a:lnTo>
                  <a:lnTo>
                    <a:pt x="34" y="15"/>
                  </a:lnTo>
                  <a:lnTo>
                    <a:pt x="28" y="18"/>
                  </a:lnTo>
                  <a:lnTo>
                    <a:pt x="23" y="23"/>
                  </a:lnTo>
                  <a:lnTo>
                    <a:pt x="21" y="28"/>
                  </a:lnTo>
                  <a:lnTo>
                    <a:pt x="17" y="35"/>
                  </a:lnTo>
                  <a:lnTo>
                    <a:pt x="16" y="41"/>
                  </a:lnTo>
                  <a:lnTo>
                    <a:pt x="16" y="49"/>
                  </a:lnTo>
                  <a:lnTo>
                    <a:pt x="16" y="57"/>
                  </a:lnTo>
                  <a:lnTo>
                    <a:pt x="17" y="65"/>
                  </a:lnTo>
                  <a:lnTo>
                    <a:pt x="19" y="71"/>
                  </a:lnTo>
                  <a:lnTo>
                    <a:pt x="23" y="76"/>
                  </a:lnTo>
                  <a:lnTo>
                    <a:pt x="28" y="80"/>
                  </a:lnTo>
                  <a:lnTo>
                    <a:pt x="34" y="83"/>
                  </a:lnTo>
                  <a:lnTo>
                    <a:pt x="40" y="85"/>
                  </a:lnTo>
                  <a:lnTo>
                    <a:pt x="47" y="85"/>
                  </a:lnTo>
                  <a:lnTo>
                    <a:pt x="53" y="85"/>
                  </a:lnTo>
                  <a:lnTo>
                    <a:pt x="60" y="84"/>
                  </a:lnTo>
                  <a:lnTo>
                    <a:pt x="69" y="79"/>
                  </a:lnTo>
                  <a:lnTo>
                    <a:pt x="74" y="89"/>
                  </a:lnTo>
                  <a:lnTo>
                    <a:pt x="67" y="93"/>
                  </a:lnTo>
                  <a:lnTo>
                    <a:pt x="61" y="96"/>
                  </a:lnTo>
                  <a:lnTo>
                    <a:pt x="53" y="97"/>
                  </a:lnTo>
                  <a:lnTo>
                    <a:pt x="44" y="98"/>
                  </a:lnTo>
                  <a:lnTo>
                    <a:pt x="35" y="97"/>
                  </a:lnTo>
                  <a:lnTo>
                    <a:pt x="26" y="95"/>
                  </a:lnTo>
                  <a:lnTo>
                    <a:pt x="18" y="89"/>
                  </a:lnTo>
                  <a:lnTo>
                    <a:pt x="12" y="84"/>
                  </a:lnTo>
                  <a:lnTo>
                    <a:pt x="6" y="76"/>
                  </a:lnTo>
                  <a:lnTo>
                    <a:pt x="3" y="69"/>
                  </a:lnTo>
                  <a:lnTo>
                    <a:pt x="1" y="60"/>
                  </a:lnTo>
                  <a:lnTo>
                    <a:pt x="0" y="50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fontAlgn="base" hangingPunct="0">
                <a:lnSpc>
                  <a:spcPct val="9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0065BD"/>
                </a:buClr>
                <a:buFont typeface="Webdings" pitchFamily="18" charset="2"/>
                <a:buChar char=""/>
              </a:pPr>
              <a:endParaRPr lang="en-GB">
                <a:solidFill>
                  <a:srgbClr val="595959"/>
                </a:solidFill>
              </a:endParaRPr>
            </a:p>
          </p:txBody>
        </p:sp>
        <p:sp>
          <p:nvSpPr>
            <p:cNvPr id="13537" name="Freeform 500"/>
            <p:cNvSpPr>
              <a:spLocks noEditPoints="1"/>
            </p:cNvSpPr>
            <p:nvPr userDrawn="1"/>
          </p:nvSpPr>
          <p:spPr bwMode="auto">
            <a:xfrm>
              <a:off x="872" y="225"/>
              <a:ext cx="25" cy="33"/>
            </a:xfrm>
            <a:custGeom>
              <a:gdLst>
                <a:gd name="T0" fmla="*/ 0 w 75"/>
                <a:gd name="T1" fmla="*/ 48 h 98"/>
                <a:gd name="T2" fmla="*/ 0 w 75"/>
                <a:gd name="T3" fmla="*/ 48 h 98"/>
                <a:gd name="T4" fmla="*/ 0 w 75"/>
                <a:gd name="T5" fmla="*/ 38 h 98"/>
                <a:gd name="T6" fmla="*/ 2 w 75"/>
                <a:gd name="T7" fmla="*/ 28 h 98"/>
                <a:gd name="T8" fmla="*/ 5 w 75"/>
                <a:gd name="T9" fmla="*/ 21 h 98"/>
                <a:gd name="T10" fmla="*/ 10 w 75"/>
                <a:gd name="T11" fmla="*/ 13 h 98"/>
                <a:gd name="T12" fmla="*/ 15 w 75"/>
                <a:gd name="T13" fmla="*/ 8 h 98"/>
                <a:gd name="T14" fmla="*/ 22 w 75"/>
                <a:gd name="T15" fmla="*/ 4 h 98"/>
                <a:gd name="T16" fmla="*/ 30 w 75"/>
                <a:gd name="T17" fmla="*/ 1 h 98"/>
                <a:gd name="T18" fmla="*/ 37 w 75"/>
                <a:gd name="T19" fmla="*/ 0 h 98"/>
                <a:gd name="T20" fmla="*/ 47 w 75"/>
                <a:gd name="T21" fmla="*/ 1 h 98"/>
                <a:gd name="T22" fmla="*/ 53 w 75"/>
                <a:gd name="T23" fmla="*/ 4 h 98"/>
                <a:gd name="T24" fmla="*/ 59 w 75"/>
                <a:gd name="T25" fmla="*/ 8 h 98"/>
                <a:gd name="T26" fmla="*/ 65 w 75"/>
                <a:gd name="T27" fmla="*/ 13 h 98"/>
                <a:gd name="T28" fmla="*/ 70 w 75"/>
                <a:gd name="T29" fmla="*/ 19 h 98"/>
                <a:gd name="T30" fmla="*/ 72 w 75"/>
                <a:gd name="T31" fmla="*/ 28 h 98"/>
                <a:gd name="T32" fmla="*/ 74 w 75"/>
                <a:gd name="T33" fmla="*/ 38 h 98"/>
                <a:gd name="T34" fmla="*/ 75 w 75"/>
                <a:gd name="T35" fmla="*/ 48 h 98"/>
                <a:gd name="T36" fmla="*/ 75 w 75"/>
                <a:gd name="T37" fmla="*/ 52 h 98"/>
                <a:gd name="T38" fmla="*/ 14 w 75"/>
                <a:gd name="T39" fmla="*/ 52 h 98"/>
                <a:gd name="T40" fmla="*/ 15 w 75"/>
                <a:gd name="T41" fmla="*/ 58 h 98"/>
                <a:gd name="T42" fmla="*/ 17 w 75"/>
                <a:gd name="T43" fmla="*/ 65 h 98"/>
                <a:gd name="T44" fmla="*/ 19 w 75"/>
                <a:gd name="T45" fmla="*/ 71 h 98"/>
                <a:gd name="T46" fmla="*/ 22 w 75"/>
                <a:gd name="T47" fmla="*/ 76 h 98"/>
                <a:gd name="T48" fmla="*/ 27 w 75"/>
                <a:gd name="T49" fmla="*/ 80 h 98"/>
                <a:gd name="T50" fmla="*/ 32 w 75"/>
                <a:gd name="T51" fmla="*/ 83 h 98"/>
                <a:gd name="T52" fmla="*/ 39 w 75"/>
                <a:gd name="T53" fmla="*/ 85 h 98"/>
                <a:gd name="T54" fmla="*/ 45 w 75"/>
                <a:gd name="T55" fmla="*/ 85 h 98"/>
                <a:gd name="T56" fmla="*/ 52 w 75"/>
                <a:gd name="T57" fmla="*/ 85 h 98"/>
                <a:gd name="T58" fmla="*/ 58 w 75"/>
                <a:gd name="T59" fmla="*/ 84 h 98"/>
                <a:gd name="T60" fmla="*/ 69 w 75"/>
                <a:gd name="T61" fmla="*/ 79 h 98"/>
                <a:gd name="T62" fmla="*/ 74 w 75"/>
                <a:gd name="T63" fmla="*/ 89 h 98"/>
                <a:gd name="T64" fmla="*/ 66 w 75"/>
                <a:gd name="T65" fmla="*/ 93 h 98"/>
                <a:gd name="T66" fmla="*/ 59 w 75"/>
                <a:gd name="T67" fmla="*/ 96 h 98"/>
                <a:gd name="T68" fmla="*/ 52 w 75"/>
                <a:gd name="T69" fmla="*/ 97 h 98"/>
                <a:gd name="T70" fmla="*/ 43 w 75"/>
                <a:gd name="T71" fmla="*/ 98 h 98"/>
                <a:gd name="T72" fmla="*/ 32 w 75"/>
                <a:gd name="T73" fmla="*/ 97 h 98"/>
                <a:gd name="T74" fmla="*/ 24 w 75"/>
                <a:gd name="T75" fmla="*/ 95 h 98"/>
                <a:gd name="T76" fmla="*/ 17 w 75"/>
                <a:gd name="T77" fmla="*/ 89 h 98"/>
                <a:gd name="T78" fmla="*/ 10 w 75"/>
                <a:gd name="T79" fmla="*/ 83 h 98"/>
                <a:gd name="T80" fmla="*/ 5 w 75"/>
                <a:gd name="T81" fmla="*/ 76 h 98"/>
                <a:gd name="T82" fmla="*/ 2 w 75"/>
                <a:gd name="T83" fmla="*/ 67 h 98"/>
                <a:gd name="T84" fmla="*/ 0 w 75"/>
                <a:gd name="T85" fmla="*/ 58 h 98"/>
                <a:gd name="T86" fmla="*/ 0 w 75"/>
                <a:gd name="T87" fmla="*/ 48 h 98"/>
                <a:gd name="T88" fmla="*/ 59 w 75"/>
                <a:gd name="T89" fmla="*/ 40 h 98"/>
                <a:gd name="T90" fmla="*/ 59 w 75"/>
                <a:gd name="T91" fmla="*/ 40 h 98"/>
                <a:gd name="T92" fmla="*/ 58 w 75"/>
                <a:gd name="T93" fmla="*/ 30 h 98"/>
                <a:gd name="T94" fmla="*/ 57 w 75"/>
                <a:gd name="T95" fmla="*/ 25 h 98"/>
                <a:gd name="T96" fmla="*/ 54 w 75"/>
                <a:gd name="T97" fmla="*/ 21 h 98"/>
                <a:gd name="T98" fmla="*/ 52 w 75"/>
                <a:gd name="T99" fmla="*/ 17 h 98"/>
                <a:gd name="T100" fmla="*/ 48 w 75"/>
                <a:gd name="T101" fmla="*/ 14 h 98"/>
                <a:gd name="T102" fmla="*/ 43 w 75"/>
                <a:gd name="T103" fmla="*/ 13 h 98"/>
                <a:gd name="T104" fmla="*/ 37 w 75"/>
                <a:gd name="T105" fmla="*/ 12 h 98"/>
                <a:gd name="T106" fmla="*/ 32 w 75"/>
                <a:gd name="T107" fmla="*/ 13 h 98"/>
                <a:gd name="T108" fmla="*/ 28 w 75"/>
                <a:gd name="T109" fmla="*/ 14 h 98"/>
                <a:gd name="T110" fmla="*/ 24 w 75"/>
                <a:gd name="T111" fmla="*/ 17 h 98"/>
                <a:gd name="T112" fmla="*/ 21 w 75"/>
                <a:gd name="T113" fmla="*/ 21 h 98"/>
                <a:gd name="T114" fmla="*/ 18 w 75"/>
                <a:gd name="T115" fmla="*/ 25 h 98"/>
                <a:gd name="T116" fmla="*/ 17 w 75"/>
                <a:gd name="T117" fmla="*/ 30 h 98"/>
                <a:gd name="T118" fmla="*/ 15 w 75"/>
                <a:gd name="T119" fmla="*/ 35 h 98"/>
                <a:gd name="T120" fmla="*/ 14 w 75"/>
                <a:gd name="T121" fmla="*/ 40 h 98"/>
                <a:gd name="T122" fmla="*/ 59 w 75"/>
                <a:gd name="T123" fmla="*/ 40 h 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75" h="98">
                  <a:moveTo>
                    <a:pt x="0" y="48"/>
                  </a:moveTo>
                  <a:lnTo>
                    <a:pt x="0" y="48"/>
                  </a:lnTo>
                  <a:lnTo>
                    <a:pt x="0" y="38"/>
                  </a:lnTo>
                  <a:lnTo>
                    <a:pt x="2" y="28"/>
                  </a:lnTo>
                  <a:lnTo>
                    <a:pt x="5" y="21"/>
                  </a:lnTo>
                  <a:lnTo>
                    <a:pt x="10" y="13"/>
                  </a:lnTo>
                  <a:lnTo>
                    <a:pt x="15" y="8"/>
                  </a:lnTo>
                  <a:lnTo>
                    <a:pt x="22" y="4"/>
                  </a:lnTo>
                  <a:lnTo>
                    <a:pt x="30" y="1"/>
                  </a:lnTo>
                  <a:lnTo>
                    <a:pt x="37" y="0"/>
                  </a:lnTo>
                  <a:lnTo>
                    <a:pt x="47" y="1"/>
                  </a:lnTo>
                  <a:lnTo>
                    <a:pt x="53" y="4"/>
                  </a:lnTo>
                  <a:lnTo>
                    <a:pt x="59" y="8"/>
                  </a:lnTo>
                  <a:lnTo>
                    <a:pt x="65" y="13"/>
                  </a:lnTo>
                  <a:lnTo>
                    <a:pt x="70" y="19"/>
                  </a:lnTo>
                  <a:lnTo>
                    <a:pt x="72" y="28"/>
                  </a:lnTo>
                  <a:lnTo>
                    <a:pt x="74" y="38"/>
                  </a:lnTo>
                  <a:lnTo>
                    <a:pt x="75" y="48"/>
                  </a:lnTo>
                  <a:lnTo>
                    <a:pt x="75" y="52"/>
                  </a:lnTo>
                  <a:lnTo>
                    <a:pt x="14" y="52"/>
                  </a:lnTo>
                  <a:lnTo>
                    <a:pt x="15" y="58"/>
                  </a:lnTo>
                  <a:lnTo>
                    <a:pt x="17" y="65"/>
                  </a:lnTo>
                  <a:lnTo>
                    <a:pt x="19" y="71"/>
                  </a:lnTo>
                  <a:lnTo>
                    <a:pt x="22" y="76"/>
                  </a:lnTo>
                  <a:lnTo>
                    <a:pt x="27" y="80"/>
                  </a:lnTo>
                  <a:lnTo>
                    <a:pt x="32" y="83"/>
                  </a:lnTo>
                  <a:lnTo>
                    <a:pt x="39" y="85"/>
                  </a:lnTo>
                  <a:lnTo>
                    <a:pt x="45" y="85"/>
                  </a:lnTo>
                  <a:lnTo>
                    <a:pt x="52" y="85"/>
                  </a:lnTo>
                  <a:lnTo>
                    <a:pt x="58" y="84"/>
                  </a:lnTo>
                  <a:lnTo>
                    <a:pt x="69" y="79"/>
                  </a:lnTo>
                  <a:lnTo>
                    <a:pt x="74" y="89"/>
                  </a:lnTo>
                  <a:lnTo>
                    <a:pt x="66" y="93"/>
                  </a:lnTo>
                  <a:lnTo>
                    <a:pt x="59" y="96"/>
                  </a:lnTo>
                  <a:lnTo>
                    <a:pt x="52" y="97"/>
                  </a:lnTo>
                  <a:lnTo>
                    <a:pt x="43" y="98"/>
                  </a:lnTo>
                  <a:lnTo>
                    <a:pt x="32" y="97"/>
                  </a:lnTo>
                  <a:lnTo>
                    <a:pt x="24" y="95"/>
                  </a:lnTo>
                  <a:lnTo>
                    <a:pt x="17" y="89"/>
                  </a:lnTo>
                  <a:lnTo>
                    <a:pt x="10" y="83"/>
                  </a:lnTo>
                  <a:lnTo>
                    <a:pt x="5" y="76"/>
                  </a:lnTo>
                  <a:lnTo>
                    <a:pt x="2" y="67"/>
                  </a:lnTo>
                  <a:lnTo>
                    <a:pt x="0" y="58"/>
                  </a:lnTo>
                  <a:lnTo>
                    <a:pt x="0" y="48"/>
                  </a:lnTo>
                  <a:close/>
                  <a:moveTo>
                    <a:pt x="59" y="40"/>
                  </a:moveTo>
                  <a:lnTo>
                    <a:pt x="59" y="40"/>
                  </a:lnTo>
                  <a:lnTo>
                    <a:pt x="58" y="30"/>
                  </a:lnTo>
                  <a:lnTo>
                    <a:pt x="57" y="25"/>
                  </a:lnTo>
                  <a:lnTo>
                    <a:pt x="54" y="21"/>
                  </a:lnTo>
                  <a:lnTo>
                    <a:pt x="52" y="17"/>
                  </a:lnTo>
                  <a:lnTo>
                    <a:pt x="48" y="14"/>
                  </a:lnTo>
                  <a:lnTo>
                    <a:pt x="43" y="13"/>
                  </a:lnTo>
                  <a:lnTo>
                    <a:pt x="37" y="12"/>
                  </a:lnTo>
                  <a:lnTo>
                    <a:pt x="32" y="13"/>
                  </a:lnTo>
                  <a:lnTo>
                    <a:pt x="28" y="14"/>
                  </a:lnTo>
                  <a:lnTo>
                    <a:pt x="24" y="17"/>
                  </a:lnTo>
                  <a:lnTo>
                    <a:pt x="21" y="21"/>
                  </a:lnTo>
                  <a:lnTo>
                    <a:pt x="18" y="25"/>
                  </a:lnTo>
                  <a:lnTo>
                    <a:pt x="17" y="30"/>
                  </a:lnTo>
                  <a:lnTo>
                    <a:pt x="15" y="35"/>
                  </a:lnTo>
                  <a:lnTo>
                    <a:pt x="14" y="40"/>
                  </a:lnTo>
                  <a:lnTo>
                    <a:pt x="59" y="4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fontAlgn="base" hangingPunct="0">
                <a:lnSpc>
                  <a:spcPct val="9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0065BD"/>
                </a:buClr>
                <a:buFont typeface="Webdings" pitchFamily="18" charset="2"/>
                <a:buChar char=""/>
              </a:pPr>
              <a:endParaRPr lang="en-GB">
                <a:solidFill>
                  <a:srgbClr val="595959"/>
                </a:solidFill>
              </a:endParaRPr>
            </a:p>
          </p:txBody>
        </p:sp>
        <p:sp>
          <p:nvSpPr>
            <p:cNvPr id="13538" name="Freeform 501"/>
            <p:cNvSpPr/>
            <p:nvPr userDrawn="1"/>
          </p:nvSpPr>
          <p:spPr bwMode="auto">
            <a:xfrm>
              <a:off x="872" y="225"/>
              <a:ext cx="25" cy="33"/>
            </a:xfrm>
            <a:custGeom>
              <a:gdLst>
                <a:gd name="T0" fmla="*/ 0 w 75"/>
                <a:gd name="T1" fmla="*/ 48 h 98"/>
                <a:gd name="T2" fmla="*/ 0 w 75"/>
                <a:gd name="T3" fmla="*/ 48 h 98"/>
                <a:gd name="T4" fmla="*/ 0 w 75"/>
                <a:gd name="T5" fmla="*/ 38 h 98"/>
                <a:gd name="T6" fmla="*/ 2 w 75"/>
                <a:gd name="T7" fmla="*/ 28 h 98"/>
                <a:gd name="T8" fmla="*/ 5 w 75"/>
                <a:gd name="T9" fmla="*/ 21 h 98"/>
                <a:gd name="T10" fmla="*/ 10 w 75"/>
                <a:gd name="T11" fmla="*/ 13 h 98"/>
                <a:gd name="T12" fmla="*/ 15 w 75"/>
                <a:gd name="T13" fmla="*/ 8 h 98"/>
                <a:gd name="T14" fmla="*/ 22 w 75"/>
                <a:gd name="T15" fmla="*/ 4 h 98"/>
                <a:gd name="T16" fmla="*/ 30 w 75"/>
                <a:gd name="T17" fmla="*/ 1 h 98"/>
                <a:gd name="T18" fmla="*/ 37 w 75"/>
                <a:gd name="T19" fmla="*/ 0 h 98"/>
                <a:gd name="T20" fmla="*/ 47 w 75"/>
                <a:gd name="T21" fmla="*/ 1 h 98"/>
                <a:gd name="T22" fmla="*/ 53 w 75"/>
                <a:gd name="T23" fmla="*/ 4 h 98"/>
                <a:gd name="T24" fmla="*/ 59 w 75"/>
                <a:gd name="T25" fmla="*/ 8 h 98"/>
                <a:gd name="T26" fmla="*/ 65 w 75"/>
                <a:gd name="T27" fmla="*/ 13 h 98"/>
                <a:gd name="T28" fmla="*/ 70 w 75"/>
                <a:gd name="T29" fmla="*/ 19 h 98"/>
                <a:gd name="T30" fmla="*/ 72 w 75"/>
                <a:gd name="T31" fmla="*/ 28 h 98"/>
                <a:gd name="T32" fmla="*/ 74 w 75"/>
                <a:gd name="T33" fmla="*/ 38 h 98"/>
                <a:gd name="T34" fmla="*/ 75 w 75"/>
                <a:gd name="T35" fmla="*/ 48 h 98"/>
                <a:gd name="T36" fmla="*/ 75 w 75"/>
                <a:gd name="T37" fmla="*/ 52 h 98"/>
                <a:gd name="T38" fmla="*/ 14 w 75"/>
                <a:gd name="T39" fmla="*/ 52 h 98"/>
                <a:gd name="T40" fmla="*/ 15 w 75"/>
                <a:gd name="T41" fmla="*/ 58 h 98"/>
                <a:gd name="T42" fmla="*/ 17 w 75"/>
                <a:gd name="T43" fmla="*/ 65 h 98"/>
                <a:gd name="T44" fmla="*/ 19 w 75"/>
                <a:gd name="T45" fmla="*/ 71 h 98"/>
                <a:gd name="T46" fmla="*/ 22 w 75"/>
                <a:gd name="T47" fmla="*/ 76 h 98"/>
                <a:gd name="T48" fmla="*/ 27 w 75"/>
                <a:gd name="T49" fmla="*/ 80 h 98"/>
                <a:gd name="T50" fmla="*/ 32 w 75"/>
                <a:gd name="T51" fmla="*/ 83 h 98"/>
                <a:gd name="T52" fmla="*/ 39 w 75"/>
                <a:gd name="T53" fmla="*/ 85 h 98"/>
                <a:gd name="T54" fmla="*/ 45 w 75"/>
                <a:gd name="T55" fmla="*/ 85 h 98"/>
                <a:gd name="T56" fmla="*/ 52 w 75"/>
                <a:gd name="T57" fmla="*/ 85 h 98"/>
                <a:gd name="T58" fmla="*/ 58 w 75"/>
                <a:gd name="T59" fmla="*/ 84 h 98"/>
                <a:gd name="T60" fmla="*/ 69 w 75"/>
                <a:gd name="T61" fmla="*/ 79 h 98"/>
                <a:gd name="T62" fmla="*/ 74 w 75"/>
                <a:gd name="T63" fmla="*/ 89 h 98"/>
                <a:gd name="T64" fmla="*/ 66 w 75"/>
                <a:gd name="T65" fmla="*/ 93 h 98"/>
                <a:gd name="T66" fmla="*/ 59 w 75"/>
                <a:gd name="T67" fmla="*/ 96 h 98"/>
                <a:gd name="T68" fmla="*/ 52 w 75"/>
                <a:gd name="T69" fmla="*/ 97 h 98"/>
                <a:gd name="T70" fmla="*/ 43 w 75"/>
                <a:gd name="T71" fmla="*/ 98 h 98"/>
                <a:gd name="T72" fmla="*/ 32 w 75"/>
                <a:gd name="T73" fmla="*/ 97 h 98"/>
                <a:gd name="T74" fmla="*/ 24 w 75"/>
                <a:gd name="T75" fmla="*/ 95 h 98"/>
                <a:gd name="T76" fmla="*/ 17 w 75"/>
                <a:gd name="T77" fmla="*/ 89 h 98"/>
                <a:gd name="T78" fmla="*/ 10 w 75"/>
                <a:gd name="T79" fmla="*/ 83 h 98"/>
                <a:gd name="T80" fmla="*/ 5 w 75"/>
                <a:gd name="T81" fmla="*/ 76 h 98"/>
                <a:gd name="T82" fmla="*/ 2 w 75"/>
                <a:gd name="T83" fmla="*/ 67 h 98"/>
                <a:gd name="T84" fmla="*/ 0 w 75"/>
                <a:gd name="T85" fmla="*/ 58 h 98"/>
                <a:gd name="T86" fmla="*/ 0 w 75"/>
                <a:gd name="T87" fmla="*/ 48 h 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75" h="98">
                  <a:moveTo>
                    <a:pt x="0" y="48"/>
                  </a:moveTo>
                  <a:lnTo>
                    <a:pt x="0" y="48"/>
                  </a:lnTo>
                  <a:lnTo>
                    <a:pt x="0" y="38"/>
                  </a:lnTo>
                  <a:lnTo>
                    <a:pt x="2" y="28"/>
                  </a:lnTo>
                  <a:lnTo>
                    <a:pt x="5" y="21"/>
                  </a:lnTo>
                  <a:lnTo>
                    <a:pt x="10" y="13"/>
                  </a:lnTo>
                  <a:lnTo>
                    <a:pt x="15" y="8"/>
                  </a:lnTo>
                  <a:lnTo>
                    <a:pt x="22" y="4"/>
                  </a:lnTo>
                  <a:lnTo>
                    <a:pt x="30" y="1"/>
                  </a:lnTo>
                  <a:lnTo>
                    <a:pt x="37" y="0"/>
                  </a:lnTo>
                  <a:lnTo>
                    <a:pt x="47" y="1"/>
                  </a:lnTo>
                  <a:lnTo>
                    <a:pt x="53" y="4"/>
                  </a:lnTo>
                  <a:lnTo>
                    <a:pt x="59" y="8"/>
                  </a:lnTo>
                  <a:lnTo>
                    <a:pt x="65" y="13"/>
                  </a:lnTo>
                  <a:lnTo>
                    <a:pt x="70" y="19"/>
                  </a:lnTo>
                  <a:lnTo>
                    <a:pt x="72" y="28"/>
                  </a:lnTo>
                  <a:lnTo>
                    <a:pt x="74" y="38"/>
                  </a:lnTo>
                  <a:lnTo>
                    <a:pt x="75" y="48"/>
                  </a:lnTo>
                  <a:lnTo>
                    <a:pt x="75" y="52"/>
                  </a:lnTo>
                  <a:lnTo>
                    <a:pt x="14" y="52"/>
                  </a:lnTo>
                  <a:lnTo>
                    <a:pt x="15" y="58"/>
                  </a:lnTo>
                  <a:lnTo>
                    <a:pt x="17" y="65"/>
                  </a:lnTo>
                  <a:lnTo>
                    <a:pt x="19" y="71"/>
                  </a:lnTo>
                  <a:lnTo>
                    <a:pt x="22" y="76"/>
                  </a:lnTo>
                  <a:lnTo>
                    <a:pt x="27" y="80"/>
                  </a:lnTo>
                  <a:lnTo>
                    <a:pt x="32" y="83"/>
                  </a:lnTo>
                  <a:lnTo>
                    <a:pt x="39" y="85"/>
                  </a:lnTo>
                  <a:lnTo>
                    <a:pt x="45" y="85"/>
                  </a:lnTo>
                  <a:lnTo>
                    <a:pt x="52" y="85"/>
                  </a:lnTo>
                  <a:lnTo>
                    <a:pt x="58" y="84"/>
                  </a:lnTo>
                  <a:lnTo>
                    <a:pt x="69" y="79"/>
                  </a:lnTo>
                  <a:lnTo>
                    <a:pt x="74" y="89"/>
                  </a:lnTo>
                  <a:lnTo>
                    <a:pt x="66" y="93"/>
                  </a:lnTo>
                  <a:lnTo>
                    <a:pt x="59" y="96"/>
                  </a:lnTo>
                  <a:lnTo>
                    <a:pt x="52" y="97"/>
                  </a:lnTo>
                  <a:lnTo>
                    <a:pt x="43" y="98"/>
                  </a:lnTo>
                  <a:lnTo>
                    <a:pt x="32" y="97"/>
                  </a:lnTo>
                  <a:lnTo>
                    <a:pt x="24" y="95"/>
                  </a:lnTo>
                  <a:lnTo>
                    <a:pt x="17" y="89"/>
                  </a:lnTo>
                  <a:lnTo>
                    <a:pt x="10" y="83"/>
                  </a:lnTo>
                  <a:lnTo>
                    <a:pt x="5" y="76"/>
                  </a:lnTo>
                  <a:lnTo>
                    <a:pt x="2" y="67"/>
                  </a:lnTo>
                  <a:lnTo>
                    <a:pt x="0" y="58"/>
                  </a:lnTo>
                  <a:lnTo>
                    <a:pt x="0" y="48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fontAlgn="base" hangingPunct="0">
                <a:lnSpc>
                  <a:spcPct val="9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0065BD"/>
                </a:buClr>
                <a:buFont typeface="Webdings" pitchFamily="18" charset="2"/>
                <a:buChar char=""/>
              </a:pPr>
              <a:endParaRPr lang="en-GB">
                <a:solidFill>
                  <a:srgbClr val="595959"/>
                </a:solidFill>
              </a:endParaRPr>
            </a:p>
          </p:txBody>
        </p:sp>
        <p:sp>
          <p:nvSpPr>
            <p:cNvPr id="13539" name="Freeform 502"/>
            <p:cNvSpPr/>
            <p:nvPr userDrawn="1"/>
          </p:nvSpPr>
          <p:spPr bwMode="auto">
            <a:xfrm>
              <a:off x="876" y="229"/>
              <a:ext cx="15" cy="9"/>
            </a:xfrm>
            <a:custGeom>
              <a:gdLst>
                <a:gd name="T0" fmla="*/ 45 w 45"/>
                <a:gd name="T1" fmla="*/ 28 h 28"/>
                <a:gd name="T2" fmla="*/ 45 w 45"/>
                <a:gd name="T3" fmla="*/ 28 h 28"/>
                <a:gd name="T4" fmla="*/ 44 w 45"/>
                <a:gd name="T5" fmla="*/ 18 h 28"/>
                <a:gd name="T6" fmla="*/ 43 w 45"/>
                <a:gd name="T7" fmla="*/ 13 h 28"/>
                <a:gd name="T8" fmla="*/ 40 w 45"/>
                <a:gd name="T9" fmla="*/ 9 h 28"/>
                <a:gd name="T10" fmla="*/ 38 w 45"/>
                <a:gd name="T11" fmla="*/ 5 h 28"/>
                <a:gd name="T12" fmla="*/ 34 w 45"/>
                <a:gd name="T13" fmla="*/ 2 h 28"/>
                <a:gd name="T14" fmla="*/ 29 w 45"/>
                <a:gd name="T15" fmla="*/ 1 h 28"/>
                <a:gd name="T16" fmla="*/ 23 w 45"/>
                <a:gd name="T17" fmla="*/ 0 h 28"/>
                <a:gd name="T18" fmla="*/ 18 w 45"/>
                <a:gd name="T19" fmla="*/ 1 h 28"/>
                <a:gd name="T20" fmla="*/ 14 w 45"/>
                <a:gd name="T21" fmla="*/ 2 h 28"/>
                <a:gd name="T22" fmla="*/ 10 w 45"/>
                <a:gd name="T23" fmla="*/ 5 h 28"/>
                <a:gd name="T24" fmla="*/ 7 w 45"/>
                <a:gd name="T25" fmla="*/ 9 h 28"/>
                <a:gd name="T26" fmla="*/ 4 w 45"/>
                <a:gd name="T27" fmla="*/ 13 h 28"/>
                <a:gd name="T28" fmla="*/ 3 w 45"/>
                <a:gd name="T29" fmla="*/ 18 h 28"/>
                <a:gd name="T30" fmla="*/ 1 w 45"/>
                <a:gd name="T31" fmla="*/ 23 h 28"/>
                <a:gd name="T32" fmla="*/ 0 w 45"/>
                <a:gd name="T33" fmla="*/ 28 h 28"/>
                <a:gd name="T34" fmla="*/ 45 w 45"/>
                <a:gd name="T35" fmla="*/ 28 h 2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45" h="28">
                  <a:moveTo>
                    <a:pt x="45" y="28"/>
                  </a:moveTo>
                  <a:lnTo>
                    <a:pt x="45" y="28"/>
                  </a:lnTo>
                  <a:lnTo>
                    <a:pt x="44" y="18"/>
                  </a:lnTo>
                  <a:lnTo>
                    <a:pt x="43" y="13"/>
                  </a:lnTo>
                  <a:lnTo>
                    <a:pt x="40" y="9"/>
                  </a:lnTo>
                  <a:lnTo>
                    <a:pt x="38" y="5"/>
                  </a:lnTo>
                  <a:lnTo>
                    <a:pt x="34" y="2"/>
                  </a:lnTo>
                  <a:lnTo>
                    <a:pt x="29" y="1"/>
                  </a:lnTo>
                  <a:lnTo>
                    <a:pt x="23" y="0"/>
                  </a:lnTo>
                  <a:lnTo>
                    <a:pt x="18" y="1"/>
                  </a:lnTo>
                  <a:lnTo>
                    <a:pt x="14" y="2"/>
                  </a:lnTo>
                  <a:lnTo>
                    <a:pt x="10" y="5"/>
                  </a:lnTo>
                  <a:lnTo>
                    <a:pt x="7" y="9"/>
                  </a:lnTo>
                  <a:lnTo>
                    <a:pt x="4" y="13"/>
                  </a:lnTo>
                  <a:lnTo>
                    <a:pt x="3" y="18"/>
                  </a:lnTo>
                  <a:lnTo>
                    <a:pt x="1" y="23"/>
                  </a:lnTo>
                  <a:lnTo>
                    <a:pt x="0" y="28"/>
                  </a:lnTo>
                  <a:lnTo>
                    <a:pt x="45" y="28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fontAlgn="base" hangingPunct="0">
                <a:lnSpc>
                  <a:spcPct val="9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0065BD"/>
                </a:buClr>
                <a:buFont typeface="Webdings" pitchFamily="18" charset="2"/>
                <a:buChar char=""/>
              </a:pPr>
              <a:endParaRPr lang="en-GB">
                <a:solidFill>
                  <a:srgbClr val="595959"/>
                </a:solidFill>
              </a:endParaRPr>
            </a:p>
          </p:txBody>
        </p:sp>
        <p:sp>
          <p:nvSpPr>
            <p:cNvPr id="13540" name="Freeform 503"/>
            <p:cNvSpPr>
              <a:spLocks noEditPoints="1"/>
            </p:cNvSpPr>
            <p:nvPr userDrawn="1"/>
          </p:nvSpPr>
          <p:spPr bwMode="auto">
            <a:xfrm>
              <a:off x="920" y="212"/>
              <a:ext cx="6" cy="45"/>
            </a:xfrm>
            <a:custGeom>
              <a:gdLst>
                <a:gd name="T0" fmla="*/ 0 w 19"/>
                <a:gd name="T1" fmla="*/ 10 h 135"/>
                <a:gd name="T2" fmla="*/ 0 w 19"/>
                <a:gd name="T3" fmla="*/ 10 h 135"/>
                <a:gd name="T4" fmla="*/ 1 w 19"/>
                <a:gd name="T5" fmla="*/ 7 h 135"/>
                <a:gd name="T6" fmla="*/ 2 w 19"/>
                <a:gd name="T7" fmla="*/ 4 h 135"/>
                <a:gd name="T8" fmla="*/ 6 w 19"/>
                <a:gd name="T9" fmla="*/ 1 h 135"/>
                <a:gd name="T10" fmla="*/ 10 w 19"/>
                <a:gd name="T11" fmla="*/ 0 h 135"/>
                <a:gd name="T12" fmla="*/ 14 w 19"/>
                <a:gd name="T13" fmla="*/ 1 h 135"/>
                <a:gd name="T14" fmla="*/ 17 w 19"/>
                <a:gd name="T15" fmla="*/ 4 h 135"/>
                <a:gd name="T16" fmla="*/ 19 w 19"/>
                <a:gd name="T17" fmla="*/ 7 h 135"/>
                <a:gd name="T18" fmla="*/ 19 w 19"/>
                <a:gd name="T19" fmla="*/ 10 h 135"/>
                <a:gd name="T20" fmla="*/ 19 w 19"/>
                <a:gd name="T21" fmla="*/ 14 h 135"/>
                <a:gd name="T22" fmla="*/ 17 w 19"/>
                <a:gd name="T23" fmla="*/ 17 h 135"/>
                <a:gd name="T24" fmla="*/ 14 w 19"/>
                <a:gd name="T25" fmla="*/ 20 h 135"/>
                <a:gd name="T26" fmla="*/ 10 w 19"/>
                <a:gd name="T27" fmla="*/ 21 h 135"/>
                <a:gd name="T28" fmla="*/ 6 w 19"/>
                <a:gd name="T29" fmla="*/ 20 h 135"/>
                <a:gd name="T30" fmla="*/ 2 w 19"/>
                <a:gd name="T31" fmla="*/ 17 h 135"/>
                <a:gd name="T32" fmla="*/ 1 w 19"/>
                <a:gd name="T33" fmla="*/ 14 h 135"/>
                <a:gd name="T34" fmla="*/ 0 w 19"/>
                <a:gd name="T35" fmla="*/ 10 h 135"/>
                <a:gd name="T36" fmla="*/ 2 w 19"/>
                <a:gd name="T37" fmla="*/ 42 h 135"/>
                <a:gd name="T38" fmla="*/ 17 w 19"/>
                <a:gd name="T39" fmla="*/ 42 h 135"/>
                <a:gd name="T40" fmla="*/ 17 w 19"/>
                <a:gd name="T41" fmla="*/ 135 h 135"/>
                <a:gd name="T42" fmla="*/ 2 w 19"/>
                <a:gd name="T43" fmla="*/ 135 h 135"/>
                <a:gd name="T44" fmla="*/ 2 w 19"/>
                <a:gd name="T45" fmla="*/ 42 h 1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19" h="135">
                  <a:moveTo>
                    <a:pt x="0" y="10"/>
                  </a:moveTo>
                  <a:lnTo>
                    <a:pt x="0" y="10"/>
                  </a:lnTo>
                  <a:lnTo>
                    <a:pt x="1" y="7"/>
                  </a:lnTo>
                  <a:lnTo>
                    <a:pt x="2" y="4"/>
                  </a:lnTo>
                  <a:lnTo>
                    <a:pt x="6" y="1"/>
                  </a:lnTo>
                  <a:lnTo>
                    <a:pt x="10" y="0"/>
                  </a:lnTo>
                  <a:lnTo>
                    <a:pt x="14" y="1"/>
                  </a:lnTo>
                  <a:lnTo>
                    <a:pt x="17" y="4"/>
                  </a:lnTo>
                  <a:lnTo>
                    <a:pt x="19" y="7"/>
                  </a:lnTo>
                  <a:lnTo>
                    <a:pt x="19" y="10"/>
                  </a:lnTo>
                  <a:lnTo>
                    <a:pt x="19" y="14"/>
                  </a:lnTo>
                  <a:lnTo>
                    <a:pt x="17" y="17"/>
                  </a:lnTo>
                  <a:lnTo>
                    <a:pt x="14" y="20"/>
                  </a:lnTo>
                  <a:lnTo>
                    <a:pt x="10" y="21"/>
                  </a:lnTo>
                  <a:lnTo>
                    <a:pt x="6" y="20"/>
                  </a:lnTo>
                  <a:lnTo>
                    <a:pt x="2" y="17"/>
                  </a:lnTo>
                  <a:lnTo>
                    <a:pt x="1" y="14"/>
                  </a:lnTo>
                  <a:lnTo>
                    <a:pt x="0" y="10"/>
                  </a:lnTo>
                  <a:close/>
                  <a:moveTo>
                    <a:pt x="2" y="42"/>
                  </a:moveTo>
                  <a:lnTo>
                    <a:pt x="17" y="42"/>
                  </a:lnTo>
                  <a:lnTo>
                    <a:pt x="17" y="135"/>
                  </a:lnTo>
                  <a:lnTo>
                    <a:pt x="2" y="135"/>
                  </a:lnTo>
                  <a:lnTo>
                    <a:pt x="2" y="42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fontAlgn="base" hangingPunct="0">
                <a:lnSpc>
                  <a:spcPct val="9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0065BD"/>
                </a:buClr>
                <a:buFont typeface="Webdings" pitchFamily="18" charset="2"/>
                <a:buChar char=""/>
              </a:pPr>
              <a:endParaRPr lang="en-GB">
                <a:solidFill>
                  <a:srgbClr val="595959"/>
                </a:solidFill>
              </a:endParaRPr>
            </a:p>
          </p:txBody>
        </p:sp>
        <p:sp>
          <p:nvSpPr>
            <p:cNvPr id="13541" name="Freeform 504"/>
            <p:cNvSpPr/>
            <p:nvPr userDrawn="1"/>
          </p:nvSpPr>
          <p:spPr bwMode="auto">
            <a:xfrm>
              <a:off x="920" y="212"/>
              <a:ext cx="6" cy="7"/>
            </a:xfrm>
            <a:custGeom>
              <a:gdLst>
                <a:gd name="T0" fmla="*/ 0 w 19"/>
                <a:gd name="T1" fmla="*/ 10 h 21"/>
                <a:gd name="T2" fmla="*/ 0 w 19"/>
                <a:gd name="T3" fmla="*/ 10 h 21"/>
                <a:gd name="T4" fmla="*/ 1 w 19"/>
                <a:gd name="T5" fmla="*/ 7 h 21"/>
                <a:gd name="T6" fmla="*/ 2 w 19"/>
                <a:gd name="T7" fmla="*/ 4 h 21"/>
                <a:gd name="T8" fmla="*/ 6 w 19"/>
                <a:gd name="T9" fmla="*/ 1 h 21"/>
                <a:gd name="T10" fmla="*/ 10 w 19"/>
                <a:gd name="T11" fmla="*/ 0 h 21"/>
                <a:gd name="T12" fmla="*/ 14 w 19"/>
                <a:gd name="T13" fmla="*/ 1 h 21"/>
                <a:gd name="T14" fmla="*/ 17 w 19"/>
                <a:gd name="T15" fmla="*/ 4 h 21"/>
                <a:gd name="T16" fmla="*/ 19 w 19"/>
                <a:gd name="T17" fmla="*/ 7 h 21"/>
                <a:gd name="T18" fmla="*/ 19 w 19"/>
                <a:gd name="T19" fmla="*/ 10 h 21"/>
                <a:gd name="T20" fmla="*/ 19 w 19"/>
                <a:gd name="T21" fmla="*/ 14 h 21"/>
                <a:gd name="T22" fmla="*/ 17 w 19"/>
                <a:gd name="T23" fmla="*/ 17 h 21"/>
                <a:gd name="T24" fmla="*/ 14 w 19"/>
                <a:gd name="T25" fmla="*/ 20 h 21"/>
                <a:gd name="T26" fmla="*/ 10 w 19"/>
                <a:gd name="T27" fmla="*/ 21 h 21"/>
                <a:gd name="T28" fmla="*/ 6 w 19"/>
                <a:gd name="T29" fmla="*/ 20 h 21"/>
                <a:gd name="T30" fmla="*/ 2 w 19"/>
                <a:gd name="T31" fmla="*/ 17 h 21"/>
                <a:gd name="T32" fmla="*/ 1 w 19"/>
                <a:gd name="T33" fmla="*/ 14 h 21"/>
                <a:gd name="T34" fmla="*/ 0 w 19"/>
                <a:gd name="T35" fmla="*/ 10 h 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19" h="21">
                  <a:moveTo>
                    <a:pt x="0" y="10"/>
                  </a:moveTo>
                  <a:lnTo>
                    <a:pt x="0" y="10"/>
                  </a:lnTo>
                  <a:lnTo>
                    <a:pt x="1" y="7"/>
                  </a:lnTo>
                  <a:lnTo>
                    <a:pt x="2" y="4"/>
                  </a:lnTo>
                  <a:lnTo>
                    <a:pt x="6" y="1"/>
                  </a:lnTo>
                  <a:lnTo>
                    <a:pt x="10" y="0"/>
                  </a:lnTo>
                  <a:lnTo>
                    <a:pt x="14" y="1"/>
                  </a:lnTo>
                  <a:lnTo>
                    <a:pt x="17" y="4"/>
                  </a:lnTo>
                  <a:lnTo>
                    <a:pt x="19" y="7"/>
                  </a:lnTo>
                  <a:lnTo>
                    <a:pt x="19" y="10"/>
                  </a:lnTo>
                  <a:lnTo>
                    <a:pt x="19" y="14"/>
                  </a:lnTo>
                  <a:lnTo>
                    <a:pt x="17" y="17"/>
                  </a:lnTo>
                  <a:lnTo>
                    <a:pt x="14" y="20"/>
                  </a:lnTo>
                  <a:lnTo>
                    <a:pt x="10" y="21"/>
                  </a:lnTo>
                  <a:lnTo>
                    <a:pt x="6" y="20"/>
                  </a:lnTo>
                  <a:lnTo>
                    <a:pt x="2" y="17"/>
                  </a:lnTo>
                  <a:lnTo>
                    <a:pt x="1" y="14"/>
                  </a:lnTo>
                  <a:lnTo>
                    <a:pt x="0" y="10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fontAlgn="base" hangingPunct="0">
                <a:lnSpc>
                  <a:spcPct val="9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0065BD"/>
                </a:buClr>
                <a:buFont typeface="Webdings" pitchFamily="18" charset="2"/>
                <a:buChar char=""/>
              </a:pPr>
              <a:endParaRPr lang="en-GB">
                <a:solidFill>
                  <a:srgbClr val="595959"/>
                </a:solidFill>
              </a:endParaRPr>
            </a:p>
          </p:txBody>
        </p:sp>
        <p:sp>
          <p:nvSpPr>
            <p:cNvPr id="13542" name="Rectangle 505"/>
            <p:cNvSpPr>
              <a:spLocks noChangeArrowheads="1"/>
            </p:cNvSpPr>
            <p:nvPr userDrawn="1"/>
          </p:nvSpPr>
          <p:spPr bwMode="auto">
            <a:xfrm>
              <a:off x="920" y="226"/>
              <a:ext cx="5" cy="3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fontAlgn="base" hangingPunct="0">
                <a:lnSpc>
                  <a:spcPct val="9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0065BD"/>
                </a:buClr>
                <a:buFont typeface="Webdings" pitchFamily="18" charset="2"/>
                <a:buChar char=""/>
              </a:pPr>
              <a:endParaRPr lang="en-GB" altLang="en-US">
                <a:solidFill>
                  <a:srgbClr val="595959"/>
                </a:solidFill>
              </a:endParaRPr>
            </a:p>
          </p:txBody>
        </p:sp>
        <p:sp>
          <p:nvSpPr>
            <p:cNvPr id="13543" name="Freeform 506"/>
            <p:cNvSpPr/>
            <p:nvPr userDrawn="1"/>
          </p:nvSpPr>
          <p:spPr bwMode="auto">
            <a:xfrm>
              <a:off x="935" y="225"/>
              <a:ext cx="25" cy="32"/>
            </a:xfrm>
            <a:custGeom>
              <a:gdLst>
                <a:gd name="T0" fmla="*/ 0 w 76"/>
                <a:gd name="T1" fmla="*/ 3 h 96"/>
                <a:gd name="T2" fmla="*/ 13 w 76"/>
                <a:gd name="T3" fmla="*/ 3 h 96"/>
                <a:gd name="T4" fmla="*/ 15 w 76"/>
                <a:gd name="T5" fmla="*/ 14 h 96"/>
                <a:gd name="T6" fmla="*/ 22 w 76"/>
                <a:gd name="T7" fmla="*/ 9 h 96"/>
                <a:gd name="T8" fmla="*/ 30 w 76"/>
                <a:gd name="T9" fmla="*/ 4 h 96"/>
                <a:gd name="T10" fmla="*/ 39 w 76"/>
                <a:gd name="T11" fmla="*/ 1 h 96"/>
                <a:gd name="T12" fmla="*/ 48 w 76"/>
                <a:gd name="T13" fmla="*/ 0 h 96"/>
                <a:gd name="T14" fmla="*/ 54 w 76"/>
                <a:gd name="T15" fmla="*/ 0 h 96"/>
                <a:gd name="T16" fmla="*/ 59 w 76"/>
                <a:gd name="T17" fmla="*/ 3 h 96"/>
                <a:gd name="T18" fmla="*/ 63 w 76"/>
                <a:gd name="T19" fmla="*/ 4 h 96"/>
                <a:gd name="T20" fmla="*/ 67 w 76"/>
                <a:gd name="T21" fmla="*/ 8 h 96"/>
                <a:gd name="T22" fmla="*/ 70 w 76"/>
                <a:gd name="T23" fmla="*/ 12 h 96"/>
                <a:gd name="T24" fmla="*/ 73 w 76"/>
                <a:gd name="T25" fmla="*/ 18 h 96"/>
                <a:gd name="T26" fmla="*/ 74 w 76"/>
                <a:gd name="T27" fmla="*/ 25 h 96"/>
                <a:gd name="T28" fmla="*/ 76 w 76"/>
                <a:gd name="T29" fmla="*/ 32 h 96"/>
                <a:gd name="T30" fmla="*/ 76 w 76"/>
                <a:gd name="T31" fmla="*/ 96 h 96"/>
                <a:gd name="T32" fmla="*/ 61 w 76"/>
                <a:gd name="T33" fmla="*/ 96 h 96"/>
                <a:gd name="T34" fmla="*/ 61 w 76"/>
                <a:gd name="T35" fmla="*/ 38 h 96"/>
                <a:gd name="T36" fmla="*/ 60 w 76"/>
                <a:gd name="T37" fmla="*/ 28 h 96"/>
                <a:gd name="T38" fmla="*/ 57 w 76"/>
                <a:gd name="T39" fmla="*/ 21 h 96"/>
                <a:gd name="T40" fmla="*/ 55 w 76"/>
                <a:gd name="T41" fmla="*/ 17 h 96"/>
                <a:gd name="T42" fmla="*/ 52 w 76"/>
                <a:gd name="T43" fmla="*/ 15 h 96"/>
                <a:gd name="T44" fmla="*/ 48 w 76"/>
                <a:gd name="T45" fmla="*/ 14 h 96"/>
                <a:gd name="T46" fmla="*/ 44 w 76"/>
                <a:gd name="T47" fmla="*/ 13 h 96"/>
                <a:gd name="T48" fmla="*/ 37 w 76"/>
                <a:gd name="T49" fmla="*/ 14 h 96"/>
                <a:gd name="T50" fmla="*/ 29 w 76"/>
                <a:gd name="T51" fmla="*/ 17 h 96"/>
                <a:gd name="T52" fmla="*/ 22 w 76"/>
                <a:gd name="T53" fmla="*/ 22 h 96"/>
                <a:gd name="T54" fmla="*/ 16 w 76"/>
                <a:gd name="T55" fmla="*/ 27 h 96"/>
                <a:gd name="T56" fmla="*/ 16 w 76"/>
                <a:gd name="T57" fmla="*/ 96 h 96"/>
                <a:gd name="T58" fmla="*/ 0 w 76"/>
                <a:gd name="T59" fmla="*/ 96 h 96"/>
                <a:gd name="T60" fmla="*/ 0 w 76"/>
                <a:gd name="T61" fmla="*/ 3 h 9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</a:cxnLst>
              <a:rect l="0" t="0" r="r" b="b"/>
              <a:pathLst>
                <a:path w="76" h="96">
                  <a:moveTo>
                    <a:pt x="0" y="3"/>
                  </a:moveTo>
                  <a:lnTo>
                    <a:pt x="13" y="3"/>
                  </a:lnTo>
                  <a:lnTo>
                    <a:pt x="15" y="14"/>
                  </a:lnTo>
                  <a:lnTo>
                    <a:pt x="22" y="9"/>
                  </a:lnTo>
                  <a:lnTo>
                    <a:pt x="30" y="4"/>
                  </a:lnTo>
                  <a:lnTo>
                    <a:pt x="39" y="1"/>
                  </a:lnTo>
                  <a:lnTo>
                    <a:pt x="48" y="0"/>
                  </a:lnTo>
                  <a:lnTo>
                    <a:pt x="54" y="0"/>
                  </a:lnTo>
                  <a:lnTo>
                    <a:pt x="59" y="3"/>
                  </a:lnTo>
                  <a:lnTo>
                    <a:pt x="63" y="4"/>
                  </a:lnTo>
                  <a:lnTo>
                    <a:pt x="67" y="8"/>
                  </a:lnTo>
                  <a:lnTo>
                    <a:pt x="70" y="12"/>
                  </a:lnTo>
                  <a:lnTo>
                    <a:pt x="73" y="18"/>
                  </a:lnTo>
                  <a:lnTo>
                    <a:pt x="74" y="25"/>
                  </a:lnTo>
                  <a:lnTo>
                    <a:pt x="76" y="32"/>
                  </a:lnTo>
                  <a:lnTo>
                    <a:pt x="76" y="96"/>
                  </a:lnTo>
                  <a:lnTo>
                    <a:pt x="61" y="96"/>
                  </a:lnTo>
                  <a:lnTo>
                    <a:pt x="61" y="38"/>
                  </a:lnTo>
                  <a:lnTo>
                    <a:pt x="60" y="28"/>
                  </a:lnTo>
                  <a:lnTo>
                    <a:pt x="57" y="21"/>
                  </a:lnTo>
                  <a:lnTo>
                    <a:pt x="55" y="17"/>
                  </a:lnTo>
                  <a:lnTo>
                    <a:pt x="52" y="15"/>
                  </a:lnTo>
                  <a:lnTo>
                    <a:pt x="48" y="14"/>
                  </a:lnTo>
                  <a:lnTo>
                    <a:pt x="44" y="13"/>
                  </a:lnTo>
                  <a:lnTo>
                    <a:pt x="37" y="14"/>
                  </a:lnTo>
                  <a:lnTo>
                    <a:pt x="29" y="17"/>
                  </a:lnTo>
                  <a:lnTo>
                    <a:pt x="22" y="22"/>
                  </a:lnTo>
                  <a:lnTo>
                    <a:pt x="16" y="27"/>
                  </a:lnTo>
                  <a:lnTo>
                    <a:pt x="16" y="96"/>
                  </a:lnTo>
                  <a:lnTo>
                    <a:pt x="0" y="96"/>
                  </a:lnTo>
                  <a:lnTo>
                    <a:pt x="0" y="3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fontAlgn="base" hangingPunct="0">
                <a:lnSpc>
                  <a:spcPct val="9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0065BD"/>
                </a:buClr>
                <a:buFont typeface="Webdings" pitchFamily="18" charset="2"/>
                <a:buChar char=""/>
              </a:pPr>
              <a:endParaRPr lang="en-GB">
                <a:solidFill>
                  <a:srgbClr val="595959"/>
                </a:solidFill>
              </a:endParaRPr>
            </a:p>
          </p:txBody>
        </p:sp>
        <p:sp>
          <p:nvSpPr>
            <p:cNvPr id="13544" name="Freeform 507"/>
            <p:cNvSpPr>
              <a:spLocks noEditPoints="1"/>
            </p:cNvSpPr>
            <p:nvPr userDrawn="1"/>
          </p:nvSpPr>
          <p:spPr bwMode="auto">
            <a:xfrm>
              <a:off x="983" y="225"/>
              <a:ext cx="26" cy="33"/>
            </a:xfrm>
            <a:custGeom>
              <a:gdLst>
                <a:gd name="T0" fmla="*/ 0 w 77"/>
                <a:gd name="T1" fmla="*/ 48 h 98"/>
                <a:gd name="T2" fmla="*/ 0 w 77"/>
                <a:gd name="T3" fmla="*/ 48 h 98"/>
                <a:gd name="T4" fmla="*/ 2 w 77"/>
                <a:gd name="T5" fmla="*/ 38 h 98"/>
                <a:gd name="T6" fmla="*/ 3 w 77"/>
                <a:gd name="T7" fmla="*/ 28 h 98"/>
                <a:gd name="T8" fmla="*/ 7 w 77"/>
                <a:gd name="T9" fmla="*/ 21 h 98"/>
                <a:gd name="T10" fmla="*/ 12 w 77"/>
                <a:gd name="T11" fmla="*/ 13 h 98"/>
                <a:gd name="T12" fmla="*/ 17 w 77"/>
                <a:gd name="T13" fmla="*/ 8 h 98"/>
                <a:gd name="T14" fmla="*/ 24 w 77"/>
                <a:gd name="T15" fmla="*/ 4 h 98"/>
                <a:gd name="T16" fmla="*/ 31 w 77"/>
                <a:gd name="T17" fmla="*/ 1 h 98"/>
                <a:gd name="T18" fmla="*/ 39 w 77"/>
                <a:gd name="T19" fmla="*/ 0 h 98"/>
                <a:gd name="T20" fmla="*/ 47 w 77"/>
                <a:gd name="T21" fmla="*/ 1 h 98"/>
                <a:gd name="T22" fmla="*/ 55 w 77"/>
                <a:gd name="T23" fmla="*/ 4 h 98"/>
                <a:gd name="T24" fmla="*/ 61 w 77"/>
                <a:gd name="T25" fmla="*/ 8 h 98"/>
                <a:gd name="T26" fmla="*/ 66 w 77"/>
                <a:gd name="T27" fmla="*/ 13 h 98"/>
                <a:gd name="T28" fmla="*/ 70 w 77"/>
                <a:gd name="T29" fmla="*/ 19 h 98"/>
                <a:gd name="T30" fmla="*/ 74 w 77"/>
                <a:gd name="T31" fmla="*/ 28 h 98"/>
                <a:gd name="T32" fmla="*/ 75 w 77"/>
                <a:gd name="T33" fmla="*/ 38 h 98"/>
                <a:gd name="T34" fmla="*/ 77 w 77"/>
                <a:gd name="T35" fmla="*/ 48 h 98"/>
                <a:gd name="T36" fmla="*/ 77 w 77"/>
                <a:gd name="T37" fmla="*/ 52 h 98"/>
                <a:gd name="T38" fmla="*/ 16 w 77"/>
                <a:gd name="T39" fmla="*/ 52 h 98"/>
                <a:gd name="T40" fmla="*/ 16 w 77"/>
                <a:gd name="T41" fmla="*/ 58 h 98"/>
                <a:gd name="T42" fmla="*/ 18 w 77"/>
                <a:gd name="T43" fmla="*/ 65 h 98"/>
                <a:gd name="T44" fmla="*/ 21 w 77"/>
                <a:gd name="T45" fmla="*/ 71 h 98"/>
                <a:gd name="T46" fmla="*/ 24 w 77"/>
                <a:gd name="T47" fmla="*/ 76 h 98"/>
                <a:gd name="T48" fmla="*/ 29 w 77"/>
                <a:gd name="T49" fmla="*/ 80 h 98"/>
                <a:gd name="T50" fmla="*/ 34 w 77"/>
                <a:gd name="T51" fmla="*/ 83 h 98"/>
                <a:gd name="T52" fmla="*/ 39 w 77"/>
                <a:gd name="T53" fmla="*/ 85 h 98"/>
                <a:gd name="T54" fmla="*/ 47 w 77"/>
                <a:gd name="T55" fmla="*/ 85 h 98"/>
                <a:gd name="T56" fmla="*/ 53 w 77"/>
                <a:gd name="T57" fmla="*/ 85 h 98"/>
                <a:gd name="T58" fmla="*/ 59 w 77"/>
                <a:gd name="T59" fmla="*/ 84 h 98"/>
                <a:gd name="T60" fmla="*/ 70 w 77"/>
                <a:gd name="T61" fmla="*/ 79 h 98"/>
                <a:gd name="T62" fmla="*/ 74 w 77"/>
                <a:gd name="T63" fmla="*/ 89 h 98"/>
                <a:gd name="T64" fmla="*/ 68 w 77"/>
                <a:gd name="T65" fmla="*/ 93 h 98"/>
                <a:gd name="T66" fmla="*/ 60 w 77"/>
                <a:gd name="T67" fmla="*/ 96 h 98"/>
                <a:gd name="T68" fmla="*/ 52 w 77"/>
                <a:gd name="T69" fmla="*/ 97 h 98"/>
                <a:gd name="T70" fmla="*/ 44 w 77"/>
                <a:gd name="T71" fmla="*/ 98 h 98"/>
                <a:gd name="T72" fmla="*/ 34 w 77"/>
                <a:gd name="T73" fmla="*/ 97 h 98"/>
                <a:gd name="T74" fmla="*/ 25 w 77"/>
                <a:gd name="T75" fmla="*/ 95 h 98"/>
                <a:gd name="T76" fmla="*/ 18 w 77"/>
                <a:gd name="T77" fmla="*/ 89 h 98"/>
                <a:gd name="T78" fmla="*/ 12 w 77"/>
                <a:gd name="T79" fmla="*/ 83 h 98"/>
                <a:gd name="T80" fmla="*/ 7 w 77"/>
                <a:gd name="T81" fmla="*/ 76 h 98"/>
                <a:gd name="T82" fmla="*/ 3 w 77"/>
                <a:gd name="T83" fmla="*/ 67 h 98"/>
                <a:gd name="T84" fmla="*/ 2 w 77"/>
                <a:gd name="T85" fmla="*/ 58 h 98"/>
                <a:gd name="T86" fmla="*/ 0 w 77"/>
                <a:gd name="T87" fmla="*/ 48 h 98"/>
                <a:gd name="T88" fmla="*/ 61 w 77"/>
                <a:gd name="T89" fmla="*/ 40 h 98"/>
                <a:gd name="T90" fmla="*/ 61 w 77"/>
                <a:gd name="T91" fmla="*/ 40 h 98"/>
                <a:gd name="T92" fmla="*/ 60 w 77"/>
                <a:gd name="T93" fmla="*/ 30 h 98"/>
                <a:gd name="T94" fmla="*/ 59 w 77"/>
                <a:gd name="T95" fmla="*/ 25 h 98"/>
                <a:gd name="T96" fmla="*/ 56 w 77"/>
                <a:gd name="T97" fmla="*/ 21 h 98"/>
                <a:gd name="T98" fmla="*/ 52 w 77"/>
                <a:gd name="T99" fmla="*/ 17 h 98"/>
                <a:gd name="T100" fmla="*/ 48 w 77"/>
                <a:gd name="T101" fmla="*/ 14 h 98"/>
                <a:gd name="T102" fmla="*/ 44 w 77"/>
                <a:gd name="T103" fmla="*/ 13 h 98"/>
                <a:gd name="T104" fmla="*/ 39 w 77"/>
                <a:gd name="T105" fmla="*/ 12 h 98"/>
                <a:gd name="T106" fmla="*/ 34 w 77"/>
                <a:gd name="T107" fmla="*/ 13 h 98"/>
                <a:gd name="T108" fmla="*/ 30 w 77"/>
                <a:gd name="T109" fmla="*/ 14 h 98"/>
                <a:gd name="T110" fmla="*/ 25 w 77"/>
                <a:gd name="T111" fmla="*/ 17 h 98"/>
                <a:gd name="T112" fmla="*/ 22 w 77"/>
                <a:gd name="T113" fmla="*/ 21 h 98"/>
                <a:gd name="T114" fmla="*/ 20 w 77"/>
                <a:gd name="T115" fmla="*/ 25 h 98"/>
                <a:gd name="T116" fmla="*/ 17 w 77"/>
                <a:gd name="T117" fmla="*/ 30 h 98"/>
                <a:gd name="T118" fmla="*/ 16 w 77"/>
                <a:gd name="T119" fmla="*/ 35 h 98"/>
                <a:gd name="T120" fmla="*/ 16 w 77"/>
                <a:gd name="T121" fmla="*/ 40 h 98"/>
                <a:gd name="T122" fmla="*/ 61 w 77"/>
                <a:gd name="T123" fmla="*/ 40 h 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77" h="98">
                  <a:moveTo>
                    <a:pt x="0" y="48"/>
                  </a:moveTo>
                  <a:lnTo>
                    <a:pt x="0" y="48"/>
                  </a:lnTo>
                  <a:lnTo>
                    <a:pt x="2" y="38"/>
                  </a:lnTo>
                  <a:lnTo>
                    <a:pt x="3" y="28"/>
                  </a:lnTo>
                  <a:lnTo>
                    <a:pt x="7" y="21"/>
                  </a:lnTo>
                  <a:lnTo>
                    <a:pt x="12" y="13"/>
                  </a:lnTo>
                  <a:lnTo>
                    <a:pt x="17" y="8"/>
                  </a:lnTo>
                  <a:lnTo>
                    <a:pt x="24" y="4"/>
                  </a:lnTo>
                  <a:lnTo>
                    <a:pt x="31" y="1"/>
                  </a:lnTo>
                  <a:lnTo>
                    <a:pt x="39" y="0"/>
                  </a:lnTo>
                  <a:lnTo>
                    <a:pt x="47" y="1"/>
                  </a:lnTo>
                  <a:lnTo>
                    <a:pt x="55" y="4"/>
                  </a:lnTo>
                  <a:lnTo>
                    <a:pt x="61" y="8"/>
                  </a:lnTo>
                  <a:lnTo>
                    <a:pt x="66" y="13"/>
                  </a:lnTo>
                  <a:lnTo>
                    <a:pt x="70" y="19"/>
                  </a:lnTo>
                  <a:lnTo>
                    <a:pt x="74" y="28"/>
                  </a:lnTo>
                  <a:lnTo>
                    <a:pt x="75" y="38"/>
                  </a:lnTo>
                  <a:lnTo>
                    <a:pt x="77" y="48"/>
                  </a:lnTo>
                  <a:lnTo>
                    <a:pt x="77" y="52"/>
                  </a:lnTo>
                  <a:lnTo>
                    <a:pt x="16" y="52"/>
                  </a:lnTo>
                  <a:lnTo>
                    <a:pt x="16" y="58"/>
                  </a:lnTo>
                  <a:lnTo>
                    <a:pt x="18" y="65"/>
                  </a:lnTo>
                  <a:lnTo>
                    <a:pt x="21" y="71"/>
                  </a:lnTo>
                  <a:lnTo>
                    <a:pt x="24" y="76"/>
                  </a:lnTo>
                  <a:lnTo>
                    <a:pt x="29" y="80"/>
                  </a:lnTo>
                  <a:lnTo>
                    <a:pt x="34" y="83"/>
                  </a:lnTo>
                  <a:lnTo>
                    <a:pt x="39" y="85"/>
                  </a:lnTo>
                  <a:lnTo>
                    <a:pt x="47" y="85"/>
                  </a:lnTo>
                  <a:lnTo>
                    <a:pt x="53" y="85"/>
                  </a:lnTo>
                  <a:lnTo>
                    <a:pt x="59" y="84"/>
                  </a:lnTo>
                  <a:lnTo>
                    <a:pt x="70" y="79"/>
                  </a:lnTo>
                  <a:lnTo>
                    <a:pt x="74" y="89"/>
                  </a:lnTo>
                  <a:lnTo>
                    <a:pt x="68" y="93"/>
                  </a:lnTo>
                  <a:lnTo>
                    <a:pt x="60" y="96"/>
                  </a:lnTo>
                  <a:lnTo>
                    <a:pt x="52" y="97"/>
                  </a:lnTo>
                  <a:lnTo>
                    <a:pt x="44" y="98"/>
                  </a:lnTo>
                  <a:lnTo>
                    <a:pt x="34" y="97"/>
                  </a:lnTo>
                  <a:lnTo>
                    <a:pt x="25" y="95"/>
                  </a:lnTo>
                  <a:lnTo>
                    <a:pt x="18" y="89"/>
                  </a:lnTo>
                  <a:lnTo>
                    <a:pt x="12" y="83"/>
                  </a:lnTo>
                  <a:lnTo>
                    <a:pt x="7" y="76"/>
                  </a:lnTo>
                  <a:lnTo>
                    <a:pt x="3" y="67"/>
                  </a:lnTo>
                  <a:lnTo>
                    <a:pt x="2" y="58"/>
                  </a:lnTo>
                  <a:lnTo>
                    <a:pt x="0" y="48"/>
                  </a:lnTo>
                  <a:close/>
                  <a:moveTo>
                    <a:pt x="61" y="40"/>
                  </a:moveTo>
                  <a:lnTo>
                    <a:pt x="61" y="40"/>
                  </a:lnTo>
                  <a:lnTo>
                    <a:pt x="60" y="30"/>
                  </a:lnTo>
                  <a:lnTo>
                    <a:pt x="59" y="25"/>
                  </a:lnTo>
                  <a:lnTo>
                    <a:pt x="56" y="21"/>
                  </a:lnTo>
                  <a:lnTo>
                    <a:pt x="52" y="17"/>
                  </a:lnTo>
                  <a:lnTo>
                    <a:pt x="48" y="14"/>
                  </a:lnTo>
                  <a:lnTo>
                    <a:pt x="44" y="13"/>
                  </a:lnTo>
                  <a:lnTo>
                    <a:pt x="39" y="12"/>
                  </a:lnTo>
                  <a:lnTo>
                    <a:pt x="34" y="13"/>
                  </a:lnTo>
                  <a:lnTo>
                    <a:pt x="30" y="14"/>
                  </a:lnTo>
                  <a:lnTo>
                    <a:pt x="25" y="17"/>
                  </a:lnTo>
                  <a:lnTo>
                    <a:pt x="22" y="21"/>
                  </a:lnTo>
                  <a:lnTo>
                    <a:pt x="20" y="25"/>
                  </a:lnTo>
                  <a:lnTo>
                    <a:pt x="17" y="30"/>
                  </a:lnTo>
                  <a:lnTo>
                    <a:pt x="16" y="35"/>
                  </a:lnTo>
                  <a:lnTo>
                    <a:pt x="16" y="40"/>
                  </a:lnTo>
                  <a:lnTo>
                    <a:pt x="61" y="4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fontAlgn="base" hangingPunct="0">
                <a:lnSpc>
                  <a:spcPct val="9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0065BD"/>
                </a:buClr>
                <a:buFont typeface="Webdings" pitchFamily="18" charset="2"/>
                <a:buChar char=""/>
              </a:pPr>
              <a:endParaRPr lang="en-GB">
                <a:solidFill>
                  <a:srgbClr val="595959"/>
                </a:solidFill>
              </a:endParaRPr>
            </a:p>
          </p:txBody>
        </p:sp>
        <p:sp>
          <p:nvSpPr>
            <p:cNvPr id="13545" name="Freeform 508"/>
            <p:cNvSpPr/>
            <p:nvPr userDrawn="1"/>
          </p:nvSpPr>
          <p:spPr bwMode="auto">
            <a:xfrm>
              <a:off x="983" y="225"/>
              <a:ext cx="26" cy="33"/>
            </a:xfrm>
            <a:custGeom>
              <a:gdLst>
                <a:gd name="T0" fmla="*/ 0 w 77"/>
                <a:gd name="T1" fmla="*/ 48 h 98"/>
                <a:gd name="T2" fmla="*/ 0 w 77"/>
                <a:gd name="T3" fmla="*/ 48 h 98"/>
                <a:gd name="T4" fmla="*/ 2 w 77"/>
                <a:gd name="T5" fmla="*/ 38 h 98"/>
                <a:gd name="T6" fmla="*/ 3 w 77"/>
                <a:gd name="T7" fmla="*/ 28 h 98"/>
                <a:gd name="T8" fmla="*/ 7 w 77"/>
                <a:gd name="T9" fmla="*/ 21 h 98"/>
                <a:gd name="T10" fmla="*/ 12 w 77"/>
                <a:gd name="T11" fmla="*/ 13 h 98"/>
                <a:gd name="T12" fmla="*/ 17 w 77"/>
                <a:gd name="T13" fmla="*/ 8 h 98"/>
                <a:gd name="T14" fmla="*/ 24 w 77"/>
                <a:gd name="T15" fmla="*/ 4 h 98"/>
                <a:gd name="T16" fmla="*/ 31 w 77"/>
                <a:gd name="T17" fmla="*/ 1 h 98"/>
                <a:gd name="T18" fmla="*/ 39 w 77"/>
                <a:gd name="T19" fmla="*/ 0 h 98"/>
                <a:gd name="T20" fmla="*/ 47 w 77"/>
                <a:gd name="T21" fmla="*/ 1 h 98"/>
                <a:gd name="T22" fmla="*/ 55 w 77"/>
                <a:gd name="T23" fmla="*/ 4 h 98"/>
                <a:gd name="T24" fmla="*/ 61 w 77"/>
                <a:gd name="T25" fmla="*/ 8 h 98"/>
                <a:gd name="T26" fmla="*/ 66 w 77"/>
                <a:gd name="T27" fmla="*/ 13 h 98"/>
                <a:gd name="T28" fmla="*/ 70 w 77"/>
                <a:gd name="T29" fmla="*/ 19 h 98"/>
                <a:gd name="T30" fmla="*/ 74 w 77"/>
                <a:gd name="T31" fmla="*/ 28 h 98"/>
                <a:gd name="T32" fmla="*/ 75 w 77"/>
                <a:gd name="T33" fmla="*/ 38 h 98"/>
                <a:gd name="T34" fmla="*/ 77 w 77"/>
                <a:gd name="T35" fmla="*/ 48 h 98"/>
                <a:gd name="T36" fmla="*/ 77 w 77"/>
                <a:gd name="T37" fmla="*/ 52 h 98"/>
                <a:gd name="T38" fmla="*/ 16 w 77"/>
                <a:gd name="T39" fmla="*/ 52 h 98"/>
                <a:gd name="T40" fmla="*/ 16 w 77"/>
                <a:gd name="T41" fmla="*/ 58 h 98"/>
                <a:gd name="T42" fmla="*/ 18 w 77"/>
                <a:gd name="T43" fmla="*/ 65 h 98"/>
                <a:gd name="T44" fmla="*/ 21 w 77"/>
                <a:gd name="T45" fmla="*/ 71 h 98"/>
                <a:gd name="T46" fmla="*/ 24 w 77"/>
                <a:gd name="T47" fmla="*/ 76 h 98"/>
                <a:gd name="T48" fmla="*/ 29 w 77"/>
                <a:gd name="T49" fmla="*/ 80 h 98"/>
                <a:gd name="T50" fmla="*/ 34 w 77"/>
                <a:gd name="T51" fmla="*/ 83 h 98"/>
                <a:gd name="T52" fmla="*/ 39 w 77"/>
                <a:gd name="T53" fmla="*/ 85 h 98"/>
                <a:gd name="T54" fmla="*/ 47 w 77"/>
                <a:gd name="T55" fmla="*/ 85 h 98"/>
                <a:gd name="T56" fmla="*/ 53 w 77"/>
                <a:gd name="T57" fmla="*/ 85 h 98"/>
                <a:gd name="T58" fmla="*/ 59 w 77"/>
                <a:gd name="T59" fmla="*/ 84 h 98"/>
                <a:gd name="T60" fmla="*/ 70 w 77"/>
                <a:gd name="T61" fmla="*/ 79 h 98"/>
                <a:gd name="T62" fmla="*/ 74 w 77"/>
                <a:gd name="T63" fmla="*/ 89 h 98"/>
                <a:gd name="T64" fmla="*/ 68 w 77"/>
                <a:gd name="T65" fmla="*/ 93 h 98"/>
                <a:gd name="T66" fmla="*/ 60 w 77"/>
                <a:gd name="T67" fmla="*/ 96 h 98"/>
                <a:gd name="T68" fmla="*/ 52 w 77"/>
                <a:gd name="T69" fmla="*/ 97 h 98"/>
                <a:gd name="T70" fmla="*/ 44 w 77"/>
                <a:gd name="T71" fmla="*/ 98 h 98"/>
                <a:gd name="T72" fmla="*/ 34 w 77"/>
                <a:gd name="T73" fmla="*/ 97 h 98"/>
                <a:gd name="T74" fmla="*/ 25 w 77"/>
                <a:gd name="T75" fmla="*/ 95 h 98"/>
                <a:gd name="T76" fmla="*/ 18 w 77"/>
                <a:gd name="T77" fmla="*/ 89 h 98"/>
                <a:gd name="T78" fmla="*/ 12 w 77"/>
                <a:gd name="T79" fmla="*/ 83 h 98"/>
                <a:gd name="T80" fmla="*/ 7 w 77"/>
                <a:gd name="T81" fmla="*/ 76 h 98"/>
                <a:gd name="T82" fmla="*/ 3 w 77"/>
                <a:gd name="T83" fmla="*/ 67 h 98"/>
                <a:gd name="T84" fmla="*/ 2 w 77"/>
                <a:gd name="T85" fmla="*/ 58 h 98"/>
                <a:gd name="T86" fmla="*/ 0 w 77"/>
                <a:gd name="T87" fmla="*/ 48 h 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77" h="98">
                  <a:moveTo>
                    <a:pt x="0" y="48"/>
                  </a:moveTo>
                  <a:lnTo>
                    <a:pt x="0" y="48"/>
                  </a:lnTo>
                  <a:lnTo>
                    <a:pt x="2" y="38"/>
                  </a:lnTo>
                  <a:lnTo>
                    <a:pt x="3" y="28"/>
                  </a:lnTo>
                  <a:lnTo>
                    <a:pt x="7" y="21"/>
                  </a:lnTo>
                  <a:lnTo>
                    <a:pt x="12" y="13"/>
                  </a:lnTo>
                  <a:lnTo>
                    <a:pt x="17" y="8"/>
                  </a:lnTo>
                  <a:lnTo>
                    <a:pt x="24" y="4"/>
                  </a:lnTo>
                  <a:lnTo>
                    <a:pt x="31" y="1"/>
                  </a:lnTo>
                  <a:lnTo>
                    <a:pt x="39" y="0"/>
                  </a:lnTo>
                  <a:lnTo>
                    <a:pt x="47" y="1"/>
                  </a:lnTo>
                  <a:lnTo>
                    <a:pt x="55" y="4"/>
                  </a:lnTo>
                  <a:lnTo>
                    <a:pt x="61" y="8"/>
                  </a:lnTo>
                  <a:lnTo>
                    <a:pt x="66" y="13"/>
                  </a:lnTo>
                  <a:lnTo>
                    <a:pt x="70" y="19"/>
                  </a:lnTo>
                  <a:lnTo>
                    <a:pt x="74" y="28"/>
                  </a:lnTo>
                  <a:lnTo>
                    <a:pt x="75" y="38"/>
                  </a:lnTo>
                  <a:lnTo>
                    <a:pt x="77" y="48"/>
                  </a:lnTo>
                  <a:lnTo>
                    <a:pt x="77" y="52"/>
                  </a:lnTo>
                  <a:lnTo>
                    <a:pt x="16" y="52"/>
                  </a:lnTo>
                  <a:lnTo>
                    <a:pt x="16" y="58"/>
                  </a:lnTo>
                  <a:lnTo>
                    <a:pt x="18" y="65"/>
                  </a:lnTo>
                  <a:lnTo>
                    <a:pt x="21" y="71"/>
                  </a:lnTo>
                  <a:lnTo>
                    <a:pt x="24" y="76"/>
                  </a:lnTo>
                  <a:lnTo>
                    <a:pt x="29" y="80"/>
                  </a:lnTo>
                  <a:lnTo>
                    <a:pt x="34" y="83"/>
                  </a:lnTo>
                  <a:lnTo>
                    <a:pt x="39" y="85"/>
                  </a:lnTo>
                  <a:lnTo>
                    <a:pt x="47" y="85"/>
                  </a:lnTo>
                  <a:lnTo>
                    <a:pt x="53" y="85"/>
                  </a:lnTo>
                  <a:lnTo>
                    <a:pt x="59" y="84"/>
                  </a:lnTo>
                  <a:lnTo>
                    <a:pt x="70" y="79"/>
                  </a:lnTo>
                  <a:lnTo>
                    <a:pt x="74" y="89"/>
                  </a:lnTo>
                  <a:lnTo>
                    <a:pt x="68" y="93"/>
                  </a:lnTo>
                  <a:lnTo>
                    <a:pt x="60" y="96"/>
                  </a:lnTo>
                  <a:lnTo>
                    <a:pt x="52" y="97"/>
                  </a:lnTo>
                  <a:lnTo>
                    <a:pt x="44" y="98"/>
                  </a:lnTo>
                  <a:lnTo>
                    <a:pt x="34" y="97"/>
                  </a:lnTo>
                  <a:lnTo>
                    <a:pt x="25" y="95"/>
                  </a:lnTo>
                  <a:lnTo>
                    <a:pt x="18" y="89"/>
                  </a:lnTo>
                  <a:lnTo>
                    <a:pt x="12" y="83"/>
                  </a:lnTo>
                  <a:lnTo>
                    <a:pt x="7" y="76"/>
                  </a:lnTo>
                  <a:lnTo>
                    <a:pt x="3" y="67"/>
                  </a:lnTo>
                  <a:lnTo>
                    <a:pt x="2" y="58"/>
                  </a:lnTo>
                  <a:lnTo>
                    <a:pt x="0" y="48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fontAlgn="base" hangingPunct="0">
                <a:lnSpc>
                  <a:spcPct val="9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0065BD"/>
                </a:buClr>
                <a:buFont typeface="Webdings" pitchFamily="18" charset="2"/>
                <a:buChar char=""/>
              </a:pPr>
              <a:endParaRPr lang="en-GB">
                <a:solidFill>
                  <a:srgbClr val="595959"/>
                </a:solidFill>
              </a:endParaRPr>
            </a:p>
          </p:txBody>
        </p:sp>
        <p:sp>
          <p:nvSpPr>
            <p:cNvPr id="13546" name="Freeform 509"/>
            <p:cNvSpPr/>
            <p:nvPr userDrawn="1"/>
          </p:nvSpPr>
          <p:spPr bwMode="auto">
            <a:xfrm>
              <a:off x="988" y="229"/>
              <a:ext cx="15" cy="9"/>
            </a:xfrm>
            <a:custGeom>
              <a:gdLst>
                <a:gd name="T0" fmla="*/ 45 w 45"/>
                <a:gd name="T1" fmla="*/ 28 h 28"/>
                <a:gd name="T2" fmla="*/ 45 w 45"/>
                <a:gd name="T3" fmla="*/ 28 h 28"/>
                <a:gd name="T4" fmla="*/ 44 w 45"/>
                <a:gd name="T5" fmla="*/ 18 h 28"/>
                <a:gd name="T6" fmla="*/ 43 w 45"/>
                <a:gd name="T7" fmla="*/ 13 h 28"/>
                <a:gd name="T8" fmla="*/ 40 w 45"/>
                <a:gd name="T9" fmla="*/ 9 h 28"/>
                <a:gd name="T10" fmla="*/ 36 w 45"/>
                <a:gd name="T11" fmla="*/ 5 h 28"/>
                <a:gd name="T12" fmla="*/ 32 w 45"/>
                <a:gd name="T13" fmla="*/ 2 h 28"/>
                <a:gd name="T14" fmla="*/ 28 w 45"/>
                <a:gd name="T15" fmla="*/ 1 h 28"/>
                <a:gd name="T16" fmla="*/ 23 w 45"/>
                <a:gd name="T17" fmla="*/ 0 h 28"/>
                <a:gd name="T18" fmla="*/ 18 w 45"/>
                <a:gd name="T19" fmla="*/ 1 h 28"/>
                <a:gd name="T20" fmla="*/ 14 w 45"/>
                <a:gd name="T21" fmla="*/ 2 h 28"/>
                <a:gd name="T22" fmla="*/ 9 w 45"/>
                <a:gd name="T23" fmla="*/ 5 h 28"/>
                <a:gd name="T24" fmla="*/ 6 w 45"/>
                <a:gd name="T25" fmla="*/ 9 h 28"/>
                <a:gd name="T26" fmla="*/ 4 w 45"/>
                <a:gd name="T27" fmla="*/ 13 h 28"/>
                <a:gd name="T28" fmla="*/ 1 w 45"/>
                <a:gd name="T29" fmla="*/ 18 h 28"/>
                <a:gd name="T30" fmla="*/ 0 w 45"/>
                <a:gd name="T31" fmla="*/ 23 h 28"/>
                <a:gd name="T32" fmla="*/ 0 w 45"/>
                <a:gd name="T33" fmla="*/ 28 h 28"/>
                <a:gd name="T34" fmla="*/ 45 w 45"/>
                <a:gd name="T35" fmla="*/ 28 h 2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45" h="28">
                  <a:moveTo>
                    <a:pt x="45" y="28"/>
                  </a:moveTo>
                  <a:lnTo>
                    <a:pt x="45" y="28"/>
                  </a:lnTo>
                  <a:lnTo>
                    <a:pt x="44" y="18"/>
                  </a:lnTo>
                  <a:lnTo>
                    <a:pt x="43" y="13"/>
                  </a:lnTo>
                  <a:lnTo>
                    <a:pt x="40" y="9"/>
                  </a:lnTo>
                  <a:lnTo>
                    <a:pt x="36" y="5"/>
                  </a:lnTo>
                  <a:lnTo>
                    <a:pt x="32" y="2"/>
                  </a:lnTo>
                  <a:lnTo>
                    <a:pt x="28" y="1"/>
                  </a:lnTo>
                  <a:lnTo>
                    <a:pt x="23" y="0"/>
                  </a:lnTo>
                  <a:lnTo>
                    <a:pt x="18" y="1"/>
                  </a:lnTo>
                  <a:lnTo>
                    <a:pt x="14" y="2"/>
                  </a:lnTo>
                  <a:lnTo>
                    <a:pt x="9" y="5"/>
                  </a:lnTo>
                  <a:lnTo>
                    <a:pt x="6" y="9"/>
                  </a:lnTo>
                  <a:lnTo>
                    <a:pt x="4" y="13"/>
                  </a:lnTo>
                  <a:lnTo>
                    <a:pt x="1" y="18"/>
                  </a:lnTo>
                  <a:lnTo>
                    <a:pt x="0" y="23"/>
                  </a:lnTo>
                  <a:lnTo>
                    <a:pt x="0" y="28"/>
                  </a:lnTo>
                  <a:lnTo>
                    <a:pt x="45" y="28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fontAlgn="base" hangingPunct="0">
                <a:lnSpc>
                  <a:spcPct val="9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0065BD"/>
                </a:buClr>
                <a:buFont typeface="Webdings" pitchFamily="18" charset="2"/>
                <a:buChar char=""/>
              </a:pPr>
              <a:endParaRPr lang="en-GB">
                <a:solidFill>
                  <a:srgbClr val="595959"/>
                </a:solidFill>
              </a:endParaRPr>
            </a:p>
          </p:txBody>
        </p:sp>
        <p:sp>
          <p:nvSpPr>
            <p:cNvPr id="13547" name="Freeform 510"/>
            <p:cNvSpPr>
              <a:spLocks noEditPoints="1"/>
            </p:cNvSpPr>
            <p:nvPr userDrawn="1"/>
          </p:nvSpPr>
          <p:spPr bwMode="auto">
            <a:xfrm>
              <a:off x="1014" y="210"/>
              <a:ext cx="27" cy="48"/>
            </a:xfrm>
            <a:custGeom>
              <a:gdLst>
                <a:gd name="T0" fmla="*/ 0 w 79"/>
                <a:gd name="T1" fmla="*/ 94 h 142"/>
                <a:gd name="T2" fmla="*/ 0 w 79"/>
                <a:gd name="T3" fmla="*/ 94 h 142"/>
                <a:gd name="T4" fmla="*/ 1 w 79"/>
                <a:gd name="T5" fmla="*/ 84 h 142"/>
                <a:gd name="T6" fmla="*/ 4 w 79"/>
                <a:gd name="T7" fmla="*/ 74 h 142"/>
                <a:gd name="T8" fmla="*/ 9 w 79"/>
                <a:gd name="T9" fmla="*/ 65 h 142"/>
                <a:gd name="T10" fmla="*/ 14 w 79"/>
                <a:gd name="T11" fmla="*/ 58 h 142"/>
                <a:gd name="T12" fmla="*/ 22 w 79"/>
                <a:gd name="T13" fmla="*/ 52 h 142"/>
                <a:gd name="T14" fmla="*/ 29 w 79"/>
                <a:gd name="T15" fmla="*/ 48 h 142"/>
                <a:gd name="T16" fmla="*/ 39 w 79"/>
                <a:gd name="T17" fmla="*/ 45 h 142"/>
                <a:gd name="T18" fmla="*/ 49 w 79"/>
                <a:gd name="T19" fmla="*/ 44 h 142"/>
                <a:gd name="T20" fmla="*/ 57 w 79"/>
                <a:gd name="T21" fmla="*/ 44 h 142"/>
                <a:gd name="T22" fmla="*/ 64 w 79"/>
                <a:gd name="T23" fmla="*/ 47 h 142"/>
                <a:gd name="T24" fmla="*/ 64 w 79"/>
                <a:gd name="T25" fmla="*/ 0 h 142"/>
                <a:gd name="T26" fmla="*/ 79 w 79"/>
                <a:gd name="T27" fmla="*/ 0 h 142"/>
                <a:gd name="T28" fmla="*/ 79 w 79"/>
                <a:gd name="T29" fmla="*/ 136 h 142"/>
                <a:gd name="T30" fmla="*/ 74 w 79"/>
                <a:gd name="T31" fmla="*/ 139 h 142"/>
                <a:gd name="T32" fmla="*/ 66 w 79"/>
                <a:gd name="T33" fmla="*/ 140 h 142"/>
                <a:gd name="T34" fmla="*/ 58 w 79"/>
                <a:gd name="T35" fmla="*/ 141 h 142"/>
                <a:gd name="T36" fmla="*/ 49 w 79"/>
                <a:gd name="T37" fmla="*/ 142 h 142"/>
                <a:gd name="T38" fmla="*/ 40 w 79"/>
                <a:gd name="T39" fmla="*/ 141 h 142"/>
                <a:gd name="T40" fmla="*/ 29 w 79"/>
                <a:gd name="T41" fmla="*/ 139 h 142"/>
                <a:gd name="T42" fmla="*/ 22 w 79"/>
                <a:gd name="T43" fmla="*/ 135 h 142"/>
                <a:gd name="T44" fmla="*/ 15 w 79"/>
                <a:gd name="T45" fmla="*/ 129 h 142"/>
                <a:gd name="T46" fmla="*/ 9 w 79"/>
                <a:gd name="T47" fmla="*/ 123 h 142"/>
                <a:gd name="T48" fmla="*/ 4 w 79"/>
                <a:gd name="T49" fmla="*/ 115 h 142"/>
                <a:gd name="T50" fmla="*/ 1 w 79"/>
                <a:gd name="T51" fmla="*/ 105 h 142"/>
                <a:gd name="T52" fmla="*/ 0 w 79"/>
                <a:gd name="T53" fmla="*/ 94 h 142"/>
                <a:gd name="T54" fmla="*/ 64 w 79"/>
                <a:gd name="T55" fmla="*/ 127 h 142"/>
                <a:gd name="T56" fmla="*/ 64 w 79"/>
                <a:gd name="T57" fmla="*/ 59 h 142"/>
                <a:gd name="T58" fmla="*/ 58 w 79"/>
                <a:gd name="T59" fmla="*/ 57 h 142"/>
                <a:gd name="T60" fmla="*/ 49 w 79"/>
                <a:gd name="T61" fmla="*/ 57 h 142"/>
                <a:gd name="T62" fmla="*/ 42 w 79"/>
                <a:gd name="T63" fmla="*/ 57 h 142"/>
                <a:gd name="T64" fmla="*/ 36 w 79"/>
                <a:gd name="T65" fmla="*/ 59 h 142"/>
                <a:gd name="T66" fmla="*/ 31 w 79"/>
                <a:gd name="T67" fmla="*/ 62 h 142"/>
                <a:gd name="T68" fmla="*/ 26 w 79"/>
                <a:gd name="T69" fmla="*/ 66 h 142"/>
                <a:gd name="T70" fmla="*/ 22 w 79"/>
                <a:gd name="T71" fmla="*/ 71 h 142"/>
                <a:gd name="T72" fmla="*/ 18 w 79"/>
                <a:gd name="T73" fmla="*/ 78 h 142"/>
                <a:gd name="T74" fmla="*/ 17 w 79"/>
                <a:gd name="T75" fmla="*/ 85 h 142"/>
                <a:gd name="T76" fmla="*/ 15 w 79"/>
                <a:gd name="T77" fmla="*/ 94 h 142"/>
                <a:gd name="T78" fmla="*/ 17 w 79"/>
                <a:gd name="T79" fmla="*/ 102 h 142"/>
                <a:gd name="T80" fmla="*/ 18 w 79"/>
                <a:gd name="T81" fmla="*/ 109 h 142"/>
                <a:gd name="T82" fmla="*/ 20 w 79"/>
                <a:gd name="T83" fmla="*/ 115 h 142"/>
                <a:gd name="T84" fmla="*/ 24 w 79"/>
                <a:gd name="T85" fmla="*/ 120 h 142"/>
                <a:gd name="T86" fmla="*/ 29 w 79"/>
                <a:gd name="T87" fmla="*/ 124 h 142"/>
                <a:gd name="T88" fmla="*/ 35 w 79"/>
                <a:gd name="T89" fmla="*/ 127 h 142"/>
                <a:gd name="T90" fmla="*/ 42 w 79"/>
                <a:gd name="T91" fmla="*/ 129 h 142"/>
                <a:gd name="T92" fmla="*/ 50 w 79"/>
                <a:gd name="T93" fmla="*/ 129 h 142"/>
                <a:gd name="T94" fmla="*/ 58 w 79"/>
                <a:gd name="T95" fmla="*/ 129 h 142"/>
                <a:gd name="T96" fmla="*/ 64 w 79"/>
                <a:gd name="T97" fmla="*/ 127 h 14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79" h="142">
                  <a:moveTo>
                    <a:pt x="0" y="94"/>
                  </a:moveTo>
                  <a:lnTo>
                    <a:pt x="0" y="94"/>
                  </a:lnTo>
                  <a:lnTo>
                    <a:pt x="1" y="84"/>
                  </a:lnTo>
                  <a:lnTo>
                    <a:pt x="4" y="74"/>
                  </a:lnTo>
                  <a:lnTo>
                    <a:pt x="9" y="65"/>
                  </a:lnTo>
                  <a:lnTo>
                    <a:pt x="14" y="58"/>
                  </a:lnTo>
                  <a:lnTo>
                    <a:pt x="22" y="52"/>
                  </a:lnTo>
                  <a:lnTo>
                    <a:pt x="29" y="48"/>
                  </a:lnTo>
                  <a:lnTo>
                    <a:pt x="39" y="45"/>
                  </a:lnTo>
                  <a:lnTo>
                    <a:pt x="49" y="44"/>
                  </a:lnTo>
                  <a:lnTo>
                    <a:pt x="57" y="44"/>
                  </a:lnTo>
                  <a:lnTo>
                    <a:pt x="64" y="47"/>
                  </a:lnTo>
                  <a:lnTo>
                    <a:pt x="64" y="0"/>
                  </a:lnTo>
                  <a:lnTo>
                    <a:pt x="79" y="0"/>
                  </a:lnTo>
                  <a:lnTo>
                    <a:pt x="79" y="136"/>
                  </a:lnTo>
                  <a:lnTo>
                    <a:pt x="74" y="139"/>
                  </a:lnTo>
                  <a:lnTo>
                    <a:pt x="66" y="140"/>
                  </a:lnTo>
                  <a:lnTo>
                    <a:pt x="58" y="141"/>
                  </a:lnTo>
                  <a:lnTo>
                    <a:pt x="49" y="142"/>
                  </a:lnTo>
                  <a:lnTo>
                    <a:pt x="40" y="141"/>
                  </a:lnTo>
                  <a:lnTo>
                    <a:pt x="29" y="139"/>
                  </a:lnTo>
                  <a:lnTo>
                    <a:pt x="22" y="135"/>
                  </a:lnTo>
                  <a:lnTo>
                    <a:pt x="15" y="129"/>
                  </a:lnTo>
                  <a:lnTo>
                    <a:pt x="9" y="123"/>
                  </a:lnTo>
                  <a:lnTo>
                    <a:pt x="4" y="115"/>
                  </a:lnTo>
                  <a:lnTo>
                    <a:pt x="1" y="105"/>
                  </a:lnTo>
                  <a:lnTo>
                    <a:pt x="0" y="94"/>
                  </a:lnTo>
                  <a:close/>
                  <a:moveTo>
                    <a:pt x="64" y="127"/>
                  </a:moveTo>
                  <a:lnTo>
                    <a:pt x="64" y="59"/>
                  </a:lnTo>
                  <a:lnTo>
                    <a:pt x="58" y="57"/>
                  </a:lnTo>
                  <a:lnTo>
                    <a:pt x="49" y="57"/>
                  </a:lnTo>
                  <a:lnTo>
                    <a:pt x="42" y="57"/>
                  </a:lnTo>
                  <a:lnTo>
                    <a:pt x="36" y="59"/>
                  </a:lnTo>
                  <a:lnTo>
                    <a:pt x="31" y="62"/>
                  </a:lnTo>
                  <a:lnTo>
                    <a:pt x="26" y="66"/>
                  </a:lnTo>
                  <a:lnTo>
                    <a:pt x="22" y="71"/>
                  </a:lnTo>
                  <a:lnTo>
                    <a:pt x="18" y="78"/>
                  </a:lnTo>
                  <a:lnTo>
                    <a:pt x="17" y="85"/>
                  </a:lnTo>
                  <a:lnTo>
                    <a:pt x="15" y="94"/>
                  </a:lnTo>
                  <a:lnTo>
                    <a:pt x="17" y="102"/>
                  </a:lnTo>
                  <a:lnTo>
                    <a:pt x="18" y="109"/>
                  </a:lnTo>
                  <a:lnTo>
                    <a:pt x="20" y="115"/>
                  </a:lnTo>
                  <a:lnTo>
                    <a:pt x="24" y="120"/>
                  </a:lnTo>
                  <a:lnTo>
                    <a:pt x="29" y="124"/>
                  </a:lnTo>
                  <a:lnTo>
                    <a:pt x="35" y="127"/>
                  </a:lnTo>
                  <a:lnTo>
                    <a:pt x="42" y="129"/>
                  </a:lnTo>
                  <a:lnTo>
                    <a:pt x="50" y="129"/>
                  </a:lnTo>
                  <a:lnTo>
                    <a:pt x="58" y="129"/>
                  </a:lnTo>
                  <a:lnTo>
                    <a:pt x="64" y="127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fontAlgn="base" hangingPunct="0">
                <a:lnSpc>
                  <a:spcPct val="9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0065BD"/>
                </a:buClr>
                <a:buFont typeface="Webdings" pitchFamily="18" charset="2"/>
                <a:buChar char=""/>
              </a:pPr>
              <a:endParaRPr lang="en-GB">
                <a:solidFill>
                  <a:srgbClr val="595959"/>
                </a:solidFill>
              </a:endParaRPr>
            </a:p>
          </p:txBody>
        </p:sp>
        <p:sp>
          <p:nvSpPr>
            <p:cNvPr id="13548" name="Freeform 511"/>
            <p:cNvSpPr/>
            <p:nvPr userDrawn="1"/>
          </p:nvSpPr>
          <p:spPr bwMode="auto">
            <a:xfrm>
              <a:off x="1014" y="210"/>
              <a:ext cx="27" cy="48"/>
            </a:xfrm>
            <a:custGeom>
              <a:gdLst>
                <a:gd name="T0" fmla="*/ 0 w 79"/>
                <a:gd name="T1" fmla="*/ 94 h 142"/>
                <a:gd name="T2" fmla="*/ 0 w 79"/>
                <a:gd name="T3" fmla="*/ 94 h 142"/>
                <a:gd name="T4" fmla="*/ 1 w 79"/>
                <a:gd name="T5" fmla="*/ 84 h 142"/>
                <a:gd name="T6" fmla="*/ 4 w 79"/>
                <a:gd name="T7" fmla="*/ 74 h 142"/>
                <a:gd name="T8" fmla="*/ 9 w 79"/>
                <a:gd name="T9" fmla="*/ 65 h 142"/>
                <a:gd name="T10" fmla="*/ 14 w 79"/>
                <a:gd name="T11" fmla="*/ 58 h 142"/>
                <a:gd name="T12" fmla="*/ 22 w 79"/>
                <a:gd name="T13" fmla="*/ 52 h 142"/>
                <a:gd name="T14" fmla="*/ 29 w 79"/>
                <a:gd name="T15" fmla="*/ 48 h 142"/>
                <a:gd name="T16" fmla="*/ 39 w 79"/>
                <a:gd name="T17" fmla="*/ 45 h 142"/>
                <a:gd name="T18" fmla="*/ 49 w 79"/>
                <a:gd name="T19" fmla="*/ 44 h 142"/>
                <a:gd name="T20" fmla="*/ 57 w 79"/>
                <a:gd name="T21" fmla="*/ 44 h 142"/>
                <a:gd name="T22" fmla="*/ 64 w 79"/>
                <a:gd name="T23" fmla="*/ 47 h 142"/>
                <a:gd name="T24" fmla="*/ 64 w 79"/>
                <a:gd name="T25" fmla="*/ 0 h 142"/>
                <a:gd name="T26" fmla="*/ 79 w 79"/>
                <a:gd name="T27" fmla="*/ 0 h 142"/>
                <a:gd name="T28" fmla="*/ 79 w 79"/>
                <a:gd name="T29" fmla="*/ 136 h 142"/>
                <a:gd name="T30" fmla="*/ 74 w 79"/>
                <a:gd name="T31" fmla="*/ 139 h 142"/>
                <a:gd name="T32" fmla="*/ 66 w 79"/>
                <a:gd name="T33" fmla="*/ 140 h 142"/>
                <a:gd name="T34" fmla="*/ 58 w 79"/>
                <a:gd name="T35" fmla="*/ 141 h 142"/>
                <a:gd name="T36" fmla="*/ 49 w 79"/>
                <a:gd name="T37" fmla="*/ 142 h 142"/>
                <a:gd name="T38" fmla="*/ 40 w 79"/>
                <a:gd name="T39" fmla="*/ 141 h 142"/>
                <a:gd name="T40" fmla="*/ 29 w 79"/>
                <a:gd name="T41" fmla="*/ 139 h 142"/>
                <a:gd name="T42" fmla="*/ 22 w 79"/>
                <a:gd name="T43" fmla="*/ 135 h 142"/>
                <a:gd name="T44" fmla="*/ 15 w 79"/>
                <a:gd name="T45" fmla="*/ 129 h 142"/>
                <a:gd name="T46" fmla="*/ 9 w 79"/>
                <a:gd name="T47" fmla="*/ 123 h 142"/>
                <a:gd name="T48" fmla="*/ 4 w 79"/>
                <a:gd name="T49" fmla="*/ 115 h 142"/>
                <a:gd name="T50" fmla="*/ 1 w 79"/>
                <a:gd name="T51" fmla="*/ 105 h 142"/>
                <a:gd name="T52" fmla="*/ 0 w 79"/>
                <a:gd name="T53" fmla="*/ 94 h 14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</a:cxnLst>
              <a:rect l="0" t="0" r="r" b="b"/>
              <a:pathLst>
                <a:path w="79" h="142">
                  <a:moveTo>
                    <a:pt x="0" y="94"/>
                  </a:moveTo>
                  <a:lnTo>
                    <a:pt x="0" y="94"/>
                  </a:lnTo>
                  <a:lnTo>
                    <a:pt x="1" y="84"/>
                  </a:lnTo>
                  <a:lnTo>
                    <a:pt x="4" y="74"/>
                  </a:lnTo>
                  <a:lnTo>
                    <a:pt x="9" y="65"/>
                  </a:lnTo>
                  <a:lnTo>
                    <a:pt x="14" y="58"/>
                  </a:lnTo>
                  <a:lnTo>
                    <a:pt x="22" y="52"/>
                  </a:lnTo>
                  <a:lnTo>
                    <a:pt x="29" y="48"/>
                  </a:lnTo>
                  <a:lnTo>
                    <a:pt x="39" y="45"/>
                  </a:lnTo>
                  <a:lnTo>
                    <a:pt x="49" y="44"/>
                  </a:lnTo>
                  <a:lnTo>
                    <a:pt x="57" y="44"/>
                  </a:lnTo>
                  <a:lnTo>
                    <a:pt x="64" y="47"/>
                  </a:lnTo>
                  <a:lnTo>
                    <a:pt x="64" y="0"/>
                  </a:lnTo>
                  <a:lnTo>
                    <a:pt x="79" y="0"/>
                  </a:lnTo>
                  <a:lnTo>
                    <a:pt x="79" y="136"/>
                  </a:lnTo>
                  <a:lnTo>
                    <a:pt x="74" y="139"/>
                  </a:lnTo>
                  <a:lnTo>
                    <a:pt x="66" y="140"/>
                  </a:lnTo>
                  <a:lnTo>
                    <a:pt x="58" y="141"/>
                  </a:lnTo>
                  <a:lnTo>
                    <a:pt x="49" y="142"/>
                  </a:lnTo>
                  <a:lnTo>
                    <a:pt x="40" y="141"/>
                  </a:lnTo>
                  <a:lnTo>
                    <a:pt x="29" y="139"/>
                  </a:lnTo>
                  <a:lnTo>
                    <a:pt x="22" y="135"/>
                  </a:lnTo>
                  <a:lnTo>
                    <a:pt x="15" y="129"/>
                  </a:lnTo>
                  <a:lnTo>
                    <a:pt x="9" y="123"/>
                  </a:lnTo>
                  <a:lnTo>
                    <a:pt x="4" y="115"/>
                  </a:lnTo>
                  <a:lnTo>
                    <a:pt x="1" y="105"/>
                  </a:lnTo>
                  <a:lnTo>
                    <a:pt x="0" y="94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fontAlgn="base" hangingPunct="0">
                <a:lnSpc>
                  <a:spcPct val="9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0065BD"/>
                </a:buClr>
                <a:buFont typeface="Webdings" pitchFamily="18" charset="2"/>
                <a:buChar char=""/>
              </a:pPr>
              <a:endParaRPr lang="en-GB">
                <a:solidFill>
                  <a:srgbClr val="595959"/>
                </a:solidFill>
              </a:endParaRPr>
            </a:p>
          </p:txBody>
        </p:sp>
        <p:sp>
          <p:nvSpPr>
            <p:cNvPr id="13549" name="Freeform 512"/>
            <p:cNvSpPr/>
            <p:nvPr userDrawn="1"/>
          </p:nvSpPr>
          <p:spPr bwMode="auto">
            <a:xfrm>
              <a:off x="1019" y="229"/>
              <a:ext cx="17" cy="24"/>
            </a:xfrm>
            <a:custGeom>
              <a:gdLst>
                <a:gd name="T0" fmla="*/ 49 w 49"/>
                <a:gd name="T1" fmla="*/ 70 h 72"/>
                <a:gd name="T2" fmla="*/ 49 w 49"/>
                <a:gd name="T3" fmla="*/ 2 h 72"/>
                <a:gd name="T4" fmla="*/ 43 w 49"/>
                <a:gd name="T5" fmla="*/ 0 h 72"/>
                <a:gd name="T6" fmla="*/ 34 w 49"/>
                <a:gd name="T7" fmla="*/ 0 h 72"/>
                <a:gd name="T8" fmla="*/ 27 w 49"/>
                <a:gd name="T9" fmla="*/ 0 h 72"/>
                <a:gd name="T10" fmla="*/ 21 w 49"/>
                <a:gd name="T11" fmla="*/ 2 h 72"/>
                <a:gd name="T12" fmla="*/ 16 w 49"/>
                <a:gd name="T13" fmla="*/ 5 h 72"/>
                <a:gd name="T14" fmla="*/ 11 w 49"/>
                <a:gd name="T15" fmla="*/ 9 h 72"/>
                <a:gd name="T16" fmla="*/ 7 w 49"/>
                <a:gd name="T17" fmla="*/ 14 h 72"/>
                <a:gd name="T18" fmla="*/ 3 w 49"/>
                <a:gd name="T19" fmla="*/ 21 h 72"/>
                <a:gd name="T20" fmla="*/ 2 w 49"/>
                <a:gd name="T21" fmla="*/ 28 h 72"/>
                <a:gd name="T22" fmla="*/ 0 w 49"/>
                <a:gd name="T23" fmla="*/ 37 h 72"/>
                <a:gd name="T24" fmla="*/ 2 w 49"/>
                <a:gd name="T25" fmla="*/ 45 h 72"/>
                <a:gd name="T26" fmla="*/ 3 w 49"/>
                <a:gd name="T27" fmla="*/ 52 h 72"/>
                <a:gd name="T28" fmla="*/ 5 w 49"/>
                <a:gd name="T29" fmla="*/ 58 h 72"/>
                <a:gd name="T30" fmla="*/ 9 w 49"/>
                <a:gd name="T31" fmla="*/ 63 h 72"/>
                <a:gd name="T32" fmla="*/ 14 w 49"/>
                <a:gd name="T33" fmla="*/ 67 h 72"/>
                <a:gd name="T34" fmla="*/ 20 w 49"/>
                <a:gd name="T35" fmla="*/ 70 h 72"/>
                <a:gd name="T36" fmla="*/ 27 w 49"/>
                <a:gd name="T37" fmla="*/ 72 h 72"/>
                <a:gd name="T38" fmla="*/ 35 w 49"/>
                <a:gd name="T39" fmla="*/ 72 h 72"/>
                <a:gd name="T40" fmla="*/ 43 w 49"/>
                <a:gd name="T41" fmla="*/ 72 h 72"/>
                <a:gd name="T42" fmla="*/ 49 w 49"/>
                <a:gd name="T43" fmla="*/ 70 h 7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49" h="72">
                  <a:moveTo>
                    <a:pt x="49" y="70"/>
                  </a:moveTo>
                  <a:lnTo>
                    <a:pt x="49" y="2"/>
                  </a:lnTo>
                  <a:lnTo>
                    <a:pt x="43" y="0"/>
                  </a:lnTo>
                  <a:lnTo>
                    <a:pt x="34" y="0"/>
                  </a:lnTo>
                  <a:lnTo>
                    <a:pt x="27" y="0"/>
                  </a:lnTo>
                  <a:lnTo>
                    <a:pt x="21" y="2"/>
                  </a:lnTo>
                  <a:lnTo>
                    <a:pt x="16" y="5"/>
                  </a:lnTo>
                  <a:lnTo>
                    <a:pt x="11" y="9"/>
                  </a:lnTo>
                  <a:lnTo>
                    <a:pt x="7" y="14"/>
                  </a:lnTo>
                  <a:lnTo>
                    <a:pt x="3" y="21"/>
                  </a:lnTo>
                  <a:lnTo>
                    <a:pt x="2" y="28"/>
                  </a:lnTo>
                  <a:lnTo>
                    <a:pt x="0" y="37"/>
                  </a:lnTo>
                  <a:lnTo>
                    <a:pt x="2" y="45"/>
                  </a:lnTo>
                  <a:lnTo>
                    <a:pt x="3" y="52"/>
                  </a:lnTo>
                  <a:lnTo>
                    <a:pt x="5" y="58"/>
                  </a:lnTo>
                  <a:lnTo>
                    <a:pt x="9" y="63"/>
                  </a:lnTo>
                  <a:lnTo>
                    <a:pt x="14" y="67"/>
                  </a:lnTo>
                  <a:lnTo>
                    <a:pt x="20" y="70"/>
                  </a:lnTo>
                  <a:lnTo>
                    <a:pt x="27" y="72"/>
                  </a:lnTo>
                  <a:lnTo>
                    <a:pt x="35" y="72"/>
                  </a:lnTo>
                  <a:lnTo>
                    <a:pt x="43" y="72"/>
                  </a:lnTo>
                  <a:lnTo>
                    <a:pt x="49" y="70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fontAlgn="base" hangingPunct="0">
                <a:lnSpc>
                  <a:spcPct val="9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0065BD"/>
                </a:buClr>
                <a:buFont typeface="Webdings" pitchFamily="18" charset="2"/>
                <a:buChar char=""/>
              </a:pPr>
              <a:endParaRPr lang="en-GB">
                <a:solidFill>
                  <a:srgbClr val="595959"/>
                </a:solidFill>
              </a:endParaRPr>
            </a:p>
          </p:txBody>
        </p:sp>
        <p:sp>
          <p:nvSpPr>
            <p:cNvPr id="13550" name="Freeform 513"/>
            <p:cNvSpPr/>
            <p:nvPr userDrawn="1"/>
          </p:nvSpPr>
          <p:spPr bwMode="auto">
            <a:xfrm>
              <a:off x="1050" y="226"/>
              <a:ext cx="25" cy="32"/>
            </a:xfrm>
            <a:custGeom>
              <a:gdLst>
                <a:gd name="T0" fmla="*/ 3 w 75"/>
                <a:gd name="T1" fmla="*/ 77 h 95"/>
                <a:gd name="T2" fmla="*/ 3 w 75"/>
                <a:gd name="T3" fmla="*/ 77 h 95"/>
                <a:gd name="T4" fmla="*/ 2 w 75"/>
                <a:gd name="T5" fmla="*/ 69 h 95"/>
                <a:gd name="T6" fmla="*/ 0 w 75"/>
                <a:gd name="T7" fmla="*/ 60 h 95"/>
                <a:gd name="T8" fmla="*/ 0 w 75"/>
                <a:gd name="T9" fmla="*/ 0 h 95"/>
                <a:gd name="T10" fmla="*/ 15 w 75"/>
                <a:gd name="T11" fmla="*/ 0 h 95"/>
                <a:gd name="T12" fmla="*/ 15 w 75"/>
                <a:gd name="T13" fmla="*/ 57 h 95"/>
                <a:gd name="T14" fmla="*/ 16 w 75"/>
                <a:gd name="T15" fmla="*/ 66 h 95"/>
                <a:gd name="T16" fmla="*/ 17 w 75"/>
                <a:gd name="T17" fmla="*/ 72 h 95"/>
                <a:gd name="T18" fmla="*/ 20 w 75"/>
                <a:gd name="T19" fmla="*/ 76 h 95"/>
                <a:gd name="T20" fmla="*/ 22 w 75"/>
                <a:gd name="T21" fmla="*/ 80 h 95"/>
                <a:gd name="T22" fmla="*/ 27 w 75"/>
                <a:gd name="T23" fmla="*/ 81 h 95"/>
                <a:gd name="T24" fmla="*/ 33 w 75"/>
                <a:gd name="T25" fmla="*/ 82 h 95"/>
                <a:gd name="T26" fmla="*/ 40 w 75"/>
                <a:gd name="T27" fmla="*/ 81 h 95"/>
                <a:gd name="T28" fmla="*/ 47 w 75"/>
                <a:gd name="T29" fmla="*/ 79 h 95"/>
                <a:gd name="T30" fmla="*/ 53 w 75"/>
                <a:gd name="T31" fmla="*/ 73 h 95"/>
                <a:gd name="T32" fmla="*/ 59 w 75"/>
                <a:gd name="T33" fmla="*/ 69 h 95"/>
                <a:gd name="T34" fmla="*/ 59 w 75"/>
                <a:gd name="T35" fmla="*/ 0 h 95"/>
                <a:gd name="T36" fmla="*/ 73 w 75"/>
                <a:gd name="T37" fmla="*/ 0 h 95"/>
                <a:gd name="T38" fmla="*/ 73 w 75"/>
                <a:gd name="T39" fmla="*/ 62 h 95"/>
                <a:gd name="T40" fmla="*/ 73 w 75"/>
                <a:gd name="T41" fmla="*/ 82 h 95"/>
                <a:gd name="T42" fmla="*/ 75 w 75"/>
                <a:gd name="T43" fmla="*/ 93 h 95"/>
                <a:gd name="T44" fmla="*/ 62 w 75"/>
                <a:gd name="T45" fmla="*/ 93 h 95"/>
                <a:gd name="T46" fmla="*/ 59 w 75"/>
                <a:gd name="T47" fmla="*/ 82 h 95"/>
                <a:gd name="T48" fmla="*/ 52 w 75"/>
                <a:gd name="T49" fmla="*/ 88 h 95"/>
                <a:gd name="T50" fmla="*/ 46 w 75"/>
                <a:gd name="T51" fmla="*/ 92 h 95"/>
                <a:gd name="T52" fmla="*/ 37 w 75"/>
                <a:gd name="T53" fmla="*/ 94 h 95"/>
                <a:gd name="T54" fmla="*/ 27 w 75"/>
                <a:gd name="T55" fmla="*/ 95 h 95"/>
                <a:gd name="T56" fmla="*/ 21 w 75"/>
                <a:gd name="T57" fmla="*/ 94 h 95"/>
                <a:gd name="T58" fmla="*/ 13 w 75"/>
                <a:gd name="T59" fmla="*/ 92 h 95"/>
                <a:gd name="T60" fmla="*/ 11 w 75"/>
                <a:gd name="T61" fmla="*/ 89 h 95"/>
                <a:gd name="T62" fmla="*/ 8 w 75"/>
                <a:gd name="T63" fmla="*/ 86 h 95"/>
                <a:gd name="T64" fmla="*/ 5 w 75"/>
                <a:gd name="T65" fmla="*/ 82 h 95"/>
                <a:gd name="T66" fmla="*/ 3 w 75"/>
                <a:gd name="T67" fmla="*/ 77 h 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75" h="95">
                  <a:moveTo>
                    <a:pt x="3" y="77"/>
                  </a:moveTo>
                  <a:lnTo>
                    <a:pt x="3" y="77"/>
                  </a:lnTo>
                  <a:lnTo>
                    <a:pt x="2" y="69"/>
                  </a:lnTo>
                  <a:lnTo>
                    <a:pt x="0" y="60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57"/>
                  </a:lnTo>
                  <a:lnTo>
                    <a:pt x="16" y="66"/>
                  </a:lnTo>
                  <a:lnTo>
                    <a:pt x="17" y="72"/>
                  </a:lnTo>
                  <a:lnTo>
                    <a:pt x="20" y="76"/>
                  </a:lnTo>
                  <a:lnTo>
                    <a:pt x="22" y="80"/>
                  </a:lnTo>
                  <a:lnTo>
                    <a:pt x="27" y="81"/>
                  </a:lnTo>
                  <a:lnTo>
                    <a:pt x="33" y="82"/>
                  </a:lnTo>
                  <a:lnTo>
                    <a:pt x="40" y="81"/>
                  </a:lnTo>
                  <a:lnTo>
                    <a:pt x="47" y="79"/>
                  </a:lnTo>
                  <a:lnTo>
                    <a:pt x="53" y="73"/>
                  </a:lnTo>
                  <a:lnTo>
                    <a:pt x="59" y="69"/>
                  </a:lnTo>
                  <a:lnTo>
                    <a:pt x="59" y="0"/>
                  </a:lnTo>
                  <a:lnTo>
                    <a:pt x="73" y="0"/>
                  </a:lnTo>
                  <a:lnTo>
                    <a:pt x="73" y="62"/>
                  </a:lnTo>
                  <a:lnTo>
                    <a:pt x="73" y="82"/>
                  </a:lnTo>
                  <a:lnTo>
                    <a:pt x="75" y="93"/>
                  </a:lnTo>
                  <a:lnTo>
                    <a:pt x="62" y="93"/>
                  </a:lnTo>
                  <a:lnTo>
                    <a:pt x="59" y="82"/>
                  </a:lnTo>
                  <a:lnTo>
                    <a:pt x="52" y="88"/>
                  </a:lnTo>
                  <a:lnTo>
                    <a:pt x="46" y="92"/>
                  </a:lnTo>
                  <a:lnTo>
                    <a:pt x="37" y="94"/>
                  </a:lnTo>
                  <a:lnTo>
                    <a:pt x="27" y="95"/>
                  </a:lnTo>
                  <a:lnTo>
                    <a:pt x="21" y="94"/>
                  </a:lnTo>
                  <a:lnTo>
                    <a:pt x="13" y="92"/>
                  </a:lnTo>
                  <a:lnTo>
                    <a:pt x="11" y="89"/>
                  </a:lnTo>
                  <a:lnTo>
                    <a:pt x="8" y="86"/>
                  </a:lnTo>
                  <a:lnTo>
                    <a:pt x="5" y="82"/>
                  </a:lnTo>
                  <a:lnTo>
                    <a:pt x="3" y="77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fontAlgn="base" hangingPunct="0">
                <a:lnSpc>
                  <a:spcPct val="9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0065BD"/>
                </a:buClr>
                <a:buFont typeface="Webdings" pitchFamily="18" charset="2"/>
                <a:buChar char=""/>
              </a:pPr>
              <a:endParaRPr lang="en-GB">
                <a:solidFill>
                  <a:srgbClr val="595959"/>
                </a:solidFill>
              </a:endParaRPr>
            </a:p>
          </p:txBody>
        </p:sp>
        <p:sp>
          <p:nvSpPr>
            <p:cNvPr id="13551" name="Freeform 514"/>
            <p:cNvSpPr/>
            <p:nvPr userDrawn="1"/>
          </p:nvSpPr>
          <p:spPr bwMode="auto">
            <a:xfrm>
              <a:off x="1050" y="226"/>
              <a:ext cx="25" cy="32"/>
            </a:xfrm>
            <a:custGeom>
              <a:gdLst>
                <a:gd name="T0" fmla="*/ 3 w 75"/>
                <a:gd name="T1" fmla="*/ 77 h 95"/>
                <a:gd name="T2" fmla="*/ 3 w 75"/>
                <a:gd name="T3" fmla="*/ 77 h 95"/>
                <a:gd name="T4" fmla="*/ 2 w 75"/>
                <a:gd name="T5" fmla="*/ 69 h 95"/>
                <a:gd name="T6" fmla="*/ 0 w 75"/>
                <a:gd name="T7" fmla="*/ 60 h 95"/>
                <a:gd name="T8" fmla="*/ 0 w 75"/>
                <a:gd name="T9" fmla="*/ 0 h 95"/>
                <a:gd name="T10" fmla="*/ 15 w 75"/>
                <a:gd name="T11" fmla="*/ 0 h 95"/>
                <a:gd name="T12" fmla="*/ 15 w 75"/>
                <a:gd name="T13" fmla="*/ 57 h 95"/>
                <a:gd name="T14" fmla="*/ 16 w 75"/>
                <a:gd name="T15" fmla="*/ 66 h 95"/>
                <a:gd name="T16" fmla="*/ 17 w 75"/>
                <a:gd name="T17" fmla="*/ 72 h 95"/>
                <a:gd name="T18" fmla="*/ 20 w 75"/>
                <a:gd name="T19" fmla="*/ 76 h 95"/>
                <a:gd name="T20" fmla="*/ 22 w 75"/>
                <a:gd name="T21" fmla="*/ 80 h 95"/>
                <a:gd name="T22" fmla="*/ 27 w 75"/>
                <a:gd name="T23" fmla="*/ 81 h 95"/>
                <a:gd name="T24" fmla="*/ 33 w 75"/>
                <a:gd name="T25" fmla="*/ 82 h 95"/>
                <a:gd name="T26" fmla="*/ 40 w 75"/>
                <a:gd name="T27" fmla="*/ 81 h 95"/>
                <a:gd name="T28" fmla="*/ 47 w 75"/>
                <a:gd name="T29" fmla="*/ 79 h 95"/>
                <a:gd name="T30" fmla="*/ 53 w 75"/>
                <a:gd name="T31" fmla="*/ 73 h 95"/>
                <a:gd name="T32" fmla="*/ 59 w 75"/>
                <a:gd name="T33" fmla="*/ 69 h 95"/>
                <a:gd name="T34" fmla="*/ 59 w 75"/>
                <a:gd name="T35" fmla="*/ 0 h 95"/>
                <a:gd name="T36" fmla="*/ 73 w 75"/>
                <a:gd name="T37" fmla="*/ 0 h 95"/>
                <a:gd name="T38" fmla="*/ 73 w 75"/>
                <a:gd name="T39" fmla="*/ 62 h 95"/>
                <a:gd name="T40" fmla="*/ 73 w 75"/>
                <a:gd name="T41" fmla="*/ 82 h 95"/>
                <a:gd name="T42" fmla="*/ 75 w 75"/>
                <a:gd name="T43" fmla="*/ 93 h 95"/>
                <a:gd name="T44" fmla="*/ 62 w 75"/>
                <a:gd name="T45" fmla="*/ 93 h 95"/>
                <a:gd name="T46" fmla="*/ 59 w 75"/>
                <a:gd name="T47" fmla="*/ 82 h 95"/>
                <a:gd name="T48" fmla="*/ 52 w 75"/>
                <a:gd name="T49" fmla="*/ 88 h 95"/>
                <a:gd name="T50" fmla="*/ 46 w 75"/>
                <a:gd name="T51" fmla="*/ 92 h 95"/>
                <a:gd name="T52" fmla="*/ 37 w 75"/>
                <a:gd name="T53" fmla="*/ 94 h 95"/>
                <a:gd name="T54" fmla="*/ 27 w 75"/>
                <a:gd name="T55" fmla="*/ 95 h 95"/>
                <a:gd name="T56" fmla="*/ 21 w 75"/>
                <a:gd name="T57" fmla="*/ 94 h 95"/>
                <a:gd name="T58" fmla="*/ 13 w 75"/>
                <a:gd name="T59" fmla="*/ 92 h 95"/>
                <a:gd name="T60" fmla="*/ 11 w 75"/>
                <a:gd name="T61" fmla="*/ 89 h 95"/>
                <a:gd name="T62" fmla="*/ 8 w 75"/>
                <a:gd name="T63" fmla="*/ 86 h 95"/>
                <a:gd name="T64" fmla="*/ 5 w 75"/>
                <a:gd name="T65" fmla="*/ 82 h 95"/>
                <a:gd name="T66" fmla="*/ 3 w 75"/>
                <a:gd name="T67" fmla="*/ 77 h 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75" h="95">
                  <a:moveTo>
                    <a:pt x="3" y="77"/>
                  </a:moveTo>
                  <a:lnTo>
                    <a:pt x="3" y="77"/>
                  </a:lnTo>
                  <a:lnTo>
                    <a:pt x="2" y="69"/>
                  </a:lnTo>
                  <a:lnTo>
                    <a:pt x="0" y="60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57"/>
                  </a:lnTo>
                  <a:lnTo>
                    <a:pt x="16" y="66"/>
                  </a:lnTo>
                  <a:lnTo>
                    <a:pt x="17" y="72"/>
                  </a:lnTo>
                  <a:lnTo>
                    <a:pt x="20" y="76"/>
                  </a:lnTo>
                  <a:lnTo>
                    <a:pt x="22" y="80"/>
                  </a:lnTo>
                  <a:lnTo>
                    <a:pt x="27" y="81"/>
                  </a:lnTo>
                  <a:lnTo>
                    <a:pt x="33" y="82"/>
                  </a:lnTo>
                  <a:lnTo>
                    <a:pt x="40" y="81"/>
                  </a:lnTo>
                  <a:lnTo>
                    <a:pt x="47" y="79"/>
                  </a:lnTo>
                  <a:lnTo>
                    <a:pt x="53" y="73"/>
                  </a:lnTo>
                  <a:lnTo>
                    <a:pt x="59" y="69"/>
                  </a:lnTo>
                  <a:lnTo>
                    <a:pt x="59" y="0"/>
                  </a:lnTo>
                  <a:lnTo>
                    <a:pt x="73" y="0"/>
                  </a:lnTo>
                  <a:lnTo>
                    <a:pt x="73" y="62"/>
                  </a:lnTo>
                  <a:lnTo>
                    <a:pt x="73" y="82"/>
                  </a:lnTo>
                  <a:lnTo>
                    <a:pt x="75" y="93"/>
                  </a:lnTo>
                  <a:lnTo>
                    <a:pt x="62" y="93"/>
                  </a:lnTo>
                  <a:lnTo>
                    <a:pt x="59" y="82"/>
                  </a:lnTo>
                  <a:lnTo>
                    <a:pt x="52" y="88"/>
                  </a:lnTo>
                  <a:lnTo>
                    <a:pt x="46" y="92"/>
                  </a:lnTo>
                  <a:lnTo>
                    <a:pt x="37" y="94"/>
                  </a:lnTo>
                  <a:lnTo>
                    <a:pt x="27" y="95"/>
                  </a:lnTo>
                  <a:lnTo>
                    <a:pt x="21" y="94"/>
                  </a:lnTo>
                  <a:lnTo>
                    <a:pt x="13" y="92"/>
                  </a:lnTo>
                  <a:lnTo>
                    <a:pt x="11" y="89"/>
                  </a:lnTo>
                  <a:lnTo>
                    <a:pt x="8" y="86"/>
                  </a:lnTo>
                  <a:lnTo>
                    <a:pt x="5" y="82"/>
                  </a:lnTo>
                  <a:lnTo>
                    <a:pt x="3" y="77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fontAlgn="base" hangingPunct="0">
                <a:lnSpc>
                  <a:spcPct val="9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0065BD"/>
                </a:buClr>
                <a:buFont typeface="Webdings" pitchFamily="18" charset="2"/>
                <a:buChar char=""/>
              </a:pPr>
              <a:endParaRPr lang="en-GB">
                <a:solidFill>
                  <a:srgbClr val="595959"/>
                </a:solidFill>
              </a:endParaRPr>
            </a:p>
          </p:txBody>
        </p:sp>
        <p:sp>
          <p:nvSpPr>
            <p:cNvPr id="13552" name="Freeform 515"/>
            <p:cNvSpPr/>
            <p:nvPr userDrawn="1"/>
          </p:nvSpPr>
          <p:spPr bwMode="auto">
            <a:xfrm>
              <a:off x="1082" y="225"/>
              <a:ext cx="25" cy="33"/>
            </a:xfrm>
            <a:custGeom>
              <a:gdLst>
                <a:gd name="T0" fmla="*/ 0 w 73"/>
                <a:gd name="T1" fmla="*/ 50 h 98"/>
                <a:gd name="T2" fmla="*/ 0 w 73"/>
                <a:gd name="T3" fmla="*/ 50 h 98"/>
                <a:gd name="T4" fmla="*/ 2 w 73"/>
                <a:gd name="T5" fmla="*/ 40 h 98"/>
                <a:gd name="T6" fmla="*/ 3 w 73"/>
                <a:gd name="T7" fmla="*/ 31 h 98"/>
                <a:gd name="T8" fmla="*/ 7 w 73"/>
                <a:gd name="T9" fmla="*/ 22 h 98"/>
                <a:gd name="T10" fmla="*/ 13 w 73"/>
                <a:gd name="T11" fmla="*/ 15 h 98"/>
                <a:gd name="T12" fmla="*/ 20 w 73"/>
                <a:gd name="T13" fmla="*/ 9 h 98"/>
                <a:gd name="T14" fmla="*/ 28 w 73"/>
                <a:gd name="T15" fmla="*/ 4 h 98"/>
                <a:gd name="T16" fmla="*/ 37 w 73"/>
                <a:gd name="T17" fmla="*/ 1 h 98"/>
                <a:gd name="T18" fmla="*/ 47 w 73"/>
                <a:gd name="T19" fmla="*/ 0 h 98"/>
                <a:gd name="T20" fmla="*/ 54 w 73"/>
                <a:gd name="T21" fmla="*/ 0 h 98"/>
                <a:gd name="T22" fmla="*/ 60 w 73"/>
                <a:gd name="T23" fmla="*/ 1 h 98"/>
                <a:gd name="T24" fmla="*/ 70 w 73"/>
                <a:gd name="T25" fmla="*/ 6 h 98"/>
                <a:gd name="T26" fmla="*/ 70 w 73"/>
                <a:gd name="T27" fmla="*/ 18 h 98"/>
                <a:gd name="T28" fmla="*/ 60 w 73"/>
                <a:gd name="T29" fmla="*/ 14 h 98"/>
                <a:gd name="T30" fmla="*/ 54 w 73"/>
                <a:gd name="T31" fmla="*/ 13 h 98"/>
                <a:gd name="T32" fmla="*/ 47 w 73"/>
                <a:gd name="T33" fmla="*/ 13 h 98"/>
                <a:gd name="T34" fmla="*/ 41 w 73"/>
                <a:gd name="T35" fmla="*/ 13 h 98"/>
                <a:gd name="T36" fmla="*/ 34 w 73"/>
                <a:gd name="T37" fmla="*/ 15 h 98"/>
                <a:gd name="T38" fmla="*/ 29 w 73"/>
                <a:gd name="T39" fmla="*/ 18 h 98"/>
                <a:gd name="T40" fmla="*/ 24 w 73"/>
                <a:gd name="T41" fmla="*/ 23 h 98"/>
                <a:gd name="T42" fmla="*/ 20 w 73"/>
                <a:gd name="T43" fmla="*/ 28 h 98"/>
                <a:gd name="T44" fmla="*/ 17 w 73"/>
                <a:gd name="T45" fmla="*/ 35 h 98"/>
                <a:gd name="T46" fmla="*/ 16 w 73"/>
                <a:gd name="T47" fmla="*/ 41 h 98"/>
                <a:gd name="T48" fmla="*/ 16 w 73"/>
                <a:gd name="T49" fmla="*/ 49 h 98"/>
                <a:gd name="T50" fmla="*/ 16 w 73"/>
                <a:gd name="T51" fmla="*/ 57 h 98"/>
                <a:gd name="T52" fmla="*/ 17 w 73"/>
                <a:gd name="T53" fmla="*/ 65 h 98"/>
                <a:gd name="T54" fmla="*/ 20 w 73"/>
                <a:gd name="T55" fmla="*/ 71 h 98"/>
                <a:gd name="T56" fmla="*/ 24 w 73"/>
                <a:gd name="T57" fmla="*/ 76 h 98"/>
                <a:gd name="T58" fmla="*/ 29 w 73"/>
                <a:gd name="T59" fmla="*/ 80 h 98"/>
                <a:gd name="T60" fmla="*/ 34 w 73"/>
                <a:gd name="T61" fmla="*/ 83 h 98"/>
                <a:gd name="T62" fmla="*/ 39 w 73"/>
                <a:gd name="T63" fmla="*/ 85 h 98"/>
                <a:gd name="T64" fmla="*/ 47 w 73"/>
                <a:gd name="T65" fmla="*/ 85 h 98"/>
                <a:gd name="T66" fmla="*/ 54 w 73"/>
                <a:gd name="T67" fmla="*/ 85 h 98"/>
                <a:gd name="T68" fmla="*/ 59 w 73"/>
                <a:gd name="T69" fmla="*/ 84 h 98"/>
                <a:gd name="T70" fmla="*/ 69 w 73"/>
                <a:gd name="T71" fmla="*/ 79 h 98"/>
                <a:gd name="T72" fmla="*/ 73 w 73"/>
                <a:gd name="T73" fmla="*/ 89 h 98"/>
                <a:gd name="T74" fmla="*/ 68 w 73"/>
                <a:gd name="T75" fmla="*/ 93 h 98"/>
                <a:gd name="T76" fmla="*/ 61 w 73"/>
                <a:gd name="T77" fmla="*/ 96 h 98"/>
                <a:gd name="T78" fmla="*/ 54 w 73"/>
                <a:gd name="T79" fmla="*/ 97 h 98"/>
                <a:gd name="T80" fmla="*/ 45 w 73"/>
                <a:gd name="T81" fmla="*/ 98 h 98"/>
                <a:gd name="T82" fmla="*/ 34 w 73"/>
                <a:gd name="T83" fmla="*/ 97 h 98"/>
                <a:gd name="T84" fmla="*/ 25 w 73"/>
                <a:gd name="T85" fmla="*/ 95 h 98"/>
                <a:gd name="T86" fmla="*/ 19 w 73"/>
                <a:gd name="T87" fmla="*/ 89 h 98"/>
                <a:gd name="T88" fmla="*/ 12 w 73"/>
                <a:gd name="T89" fmla="*/ 84 h 98"/>
                <a:gd name="T90" fmla="*/ 7 w 73"/>
                <a:gd name="T91" fmla="*/ 76 h 98"/>
                <a:gd name="T92" fmla="*/ 3 w 73"/>
                <a:gd name="T93" fmla="*/ 69 h 98"/>
                <a:gd name="T94" fmla="*/ 2 w 73"/>
                <a:gd name="T95" fmla="*/ 60 h 98"/>
                <a:gd name="T96" fmla="*/ 0 w 73"/>
                <a:gd name="T97" fmla="*/ 50 h 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73" h="98">
                  <a:moveTo>
                    <a:pt x="0" y="50"/>
                  </a:moveTo>
                  <a:lnTo>
                    <a:pt x="0" y="50"/>
                  </a:lnTo>
                  <a:lnTo>
                    <a:pt x="2" y="40"/>
                  </a:lnTo>
                  <a:lnTo>
                    <a:pt x="3" y="31"/>
                  </a:lnTo>
                  <a:lnTo>
                    <a:pt x="7" y="22"/>
                  </a:lnTo>
                  <a:lnTo>
                    <a:pt x="13" y="15"/>
                  </a:lnTo>
                  <a:lnTo>
                    <a:pt x="20" y="9"/>
                  </a:lnTo>
                  <a:lnTo>
                    <a:pt x="28" y="4"/>
                  </a:lnTo>
                  <a:lnTo>
                    <a:pt x="37" y="1"/>
                  </a:lnTo>
                  <a:lnTo>
                    <a:pt x="47" y="0"/>
                  </a:lnTo>
                  <a:lnTo>
                    <a:pt x="54" y="0"/>
                  </a:lnTo>
                  <a:lnTo>
                    <a:pt x="60" y="1"/>
                  </a:lnTo>
                  <a:lnTo>
                    <a:pt x="70" y="6"/>
                  </a:lnTo>
                  <a:lnTo>
                    <a:pt x="70" y="18"/>
                  </a:lnTo>
                  <a:lnTo>
                    <a:pt x="60" y="14"/>
                  </a:lnTo>
                  <a:lnTo>
                    <a:pt x="54" y="13"/>
                  </a:lnTo>
                  <a:lnTo>
                    <a:pt x="47" y="13"/>
                  </a:lnTo>
                  <a:lnTo>
                    <a:pt x="41" y="13"/>
                  </a:lnTo>
                  <a:lnTo>
                    <a:pt x="34" y="15"/>
                  </a:lnTo>
                  <a:lnTo>
                    <a:pt x="29" y="18"/>
                  </a:lnTo>
                  <a:lnTo>
                    <a:pt x="24" y="23"/>
                  </a:lnTo>
                  <a:lnTo>
                    <a:pt x="20" y="28"/>
                  </a:lnTo>
                  <a:lnTo>
                    <a:pt x="17" y="35"/>
                  </a:lnTo>
                  <a:lnTo>
                    <a:pt x="16" y="41"/>
                  </a:lnTo>
                  <a:lnTo>
                    <a:pt x="16" y="49"/>
                  </a:lnTo>
                  <a:lnTo>
                    <a:pt x="16" y="57"/>
                  </a:lnTo>
                  <a:lnTo>
                    <a:pt x="17" y="65"/>
                  </a:lnTo>
                  <a:lnTo>
                    <a:pt x="20" y="71"/>
                  </a:lnTo>
                  <a:lnTo>
                    <a:pt x="24" y="76"/>
                  </a:lnTo>
                  <a:lnTo>
                    <a:pt x="29" y="80"/>
                  </a:lnTo>
                  <a:lnTo>
                    <a:pt x="34" y="83"/>
                  </a:lnTo>
                  <a:lnTo>
                    <a:pt x="39" y="85"/>
                  </a:lnTo>
                  <a:lnTo>
                    <a:pt x="47" y="85"/>
                  </a:lnTo>
                  <a:lnTo>
                    <a:pt x="54" y="85"/>
                  </a:lnTo>
                  <a:lnTo>
                    <a:pt x="59" y="84"/>
                  </a:lnTo>
                  <a:lnTo>
                    <a:pt x="69" y="79"/>
                  </a:lnTo>
                  <a:lnTo>
                    <a:pt x="73" y="89"/>
                  </a:lnTo>
                  <a:lnTo>
                    <a:pt x="68" y="93"/>
                  </a:lnTo>
                  <a:lnTo>
                    <a:pt x="61" y="96"/>
                  </a:lnTo>
                  <a:lnTo>
                    <a:pt x="54" y="97"/>
                  </a:lnTo>
                  <a:lnTo>
                    <a:pt x="45" y="98"/>
                  </a:lnTo>
                  <a:lnTo>
                    <a:pt x="34" y="97"/>
                  </a:lnTo>
                  <a:lnTo>
                    <a:pt x="25" y="95"/>
                  </a:lnTo>
                  <a:lnTo>
                    <a:pt x="19" y="89"/>
                  </a:lnTo>
                  <a:lnTo>
                    <a:pt x="12" y="84"/>
                  </a:lnTo>
                  <a:lnTo>
                    <a:pt x="7" y="76"/>
                  </a:lnTo>
                  <a:lnTo>
                    <a:pt x="3" y="69"/>
                  </a:lnTo>
                  <a:lnTo>
                    <a:pt x="2" y="60"/>
                  </a:lnTo>
                  <a:lnTo>
                    <a:pt x="0" y="5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fontAlgn="base" hangingPunct="0">
                <a:lnSpc>
                  <a:spcPct val="9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0065BD"/>
                </a:buClr>
                <a:buFont typeface="Webdings" pitchFamily="18" charset="2"/>
                <a:buChar char=""/>
              </a:pPr>
              <a:endParaRPr lang="en-GB">
                <a:solidFill>
                  <a:srgbClr val="595959"/>
                </a:solidFill>
              </a:endParaRPr>
            </a:p>
          </p:txBody>
        </p:sp>
        <p:sp>
          <p:nvSpPr>
            <p:cNvPr id="13553" name="Freeform 516"/>
            <p:cNvSpPr/>
            <p:nvPr userDrawn="1"/>
          </p:nvSpPr>
          <p:spPr bwMode="auto">
            <a:xfrm>
              <a:off x="1082" y="225"/>
              <a:ext cx="25" cy="33"/>
            </a:xfrm>
            <a:custGeom>
              <a:gdLst>
                <a:gd name="T0" fmla="*/ 0 w 73"/>
                <a:gd name="T1" fmla="*/ 50 h 98"/>
                <a:gd name="T2" fmla="*/ 0 w 73"/>
                <a:gd name="T3" fmla="*/ 50 h 98"/>
                <a:gd name="T4" fmla="*/ 2 w 73"/>
                <a:gd name="T5" fmla="*/ 40 h 98"/>
                <a:gd name="T6" fmla="*/ 3 w 73"/>
                <a:gd name="T7" fmla="*/ 31 h 98"/>
                <a:gd name="T8" fmla="*/ 7 w 73"/>
                <a:gd name="T9" fmla="*/ 22 h 98"/>
                <a:gd name="T10" fmla="*/ 13 w 73"/>
                <a:gd name="T11" fmla="*/ 15 h 98"/>
                <a:gd name="T12" fmla="*/ 20 w 73"/>
                <a:gd name="T13" fmla="*/ 9 h 98"/>
                <a:gd name="T14" fmla="*/ 28 w 73"/>
                <a:gd name="T15" fmla="*/ 4 h 98"/>
                <a:gd name="T16" fmla="*/ 37 w 73"/>
                <a:gd name="T17" fmla="*/ 1 h 98"/>
                <a:gd name="T18" fmla="*/ 47 w 73"/>
                <a:gd name="T19" fmla="*/ 0 h 98"/>
                <a:gd name="T20" fmla="*/ 54 w 73"/>
                <a:gd name="T21" fmla="*/ 0 h 98"/>
                <a:gd name="T22" fmla="*/ 60 w 73"/>
                <a:gd name="T23" fmla="*/ 1 h 98"/>
                <a:gd name="T24" fmla="*/ 70 w 73"/>
                <a:gd name="T25" fmla="*/ 6 h 98"/>
                <a:gd name="T26" fmla="*/ 70 w 73"/>
                <a:gd name="T27" fmla="*/ 18 h 98"/>
                <a:gd name="T28" fmla="*/ 60 w 73"/>
                <a:gd name="T29" fmla="*/ 14 h 98"/>
                <a:gd name="T30" fmla="*/ 54 w 73"/>
                <a:gd name="T31" fmla="*/ 13 h 98"/>
                <a:gd name="T32" fmla="*/ 47 w 73"/>
                <a:gd name="T33" fmla="*/ 13 h 98"/>
                <a:gd name="T34" fmla="*/ 41 w 73"/>
                <a:gd name="T35" fmla="*/ 13 h 98"/>
                <a:gd name="T36" fmla="*/ 34 w 73"/>
                <a:gd name="T37" fmla="*/ 15 h 98"/>
                <a:gd name="T38" fmla="*/ 29 w 73"/>
                <a:gd name="T39" fmla="*/ 18 h 98"/>
                <a:gd name="T40" fmla="*/ 24 w 73"/>
                <a:gd name="T41" fmla="*/ 23 h 98"/>
                <a:gd name="T42" fmla="*/ 20 w 73"/>
                <a:gd name="T43" fmla="*/ 28 h 98"/>
                <a:gd name="T44" fmla="*/ 17 w 73"/>
                <a:gd name="T45" fmla="*/ 35 h 98"/>
                <a:gd name="T46" fmla="*/ 16 w 73"/>
                <a:gd name="T47" fmla="*/ 41 h 98"/>
                <a:gd name="T48" fmla="*/ 16 w 73"/>
                <a:gd name="T49" fmla="*/ 49 h 98"/>
                <a:gd name="T50" fmla="*/ 16 w 73"/>
                <a:gd name="T51" fmla="*/ 57 h 98"/>
                <a:gd name="T52" fmla="*/ 17 w 73"/>
                <a:gd name="T53" fmla="*/ 65 h 98"/>
                <a:gd name="T54" fmla="*/ 20 w 73"/>
                <a:gd name="T55" fmla="*/ 71 h 98"/>
                <a:gd name="T56" fmla="*/ 24 w 73"/>
                <a:gd name="T57" fmla="*/ 76 h 98"/>
                <a:gd name="T58" fmla="*/ 29 w 73"/>
                <a:gd name="T59" fmla="*/ 80 h 98"/>
                <a:gd name="T60" fmla="*/ 34 w 73"/>
                <a:gd name="T61" fmla="*/ 83 h 98"/>
                <a:gd name="T62" fmla="*/ 39 w 73"/>
                <a:gd name="T63" fmla="*/ 85 h 98"/>
                <a:gd name="T64" fmla="*/ 47 w 73"/>
                <a:gd name="T65" fmla="*/ 85 h 98"/>
                <a:gd name="T66" fmla="*/ 54 w 73"/>
                <a:gd name="T67" fmla="*/ 85 h 98"/>
                <a:gd name="T68" fmla="*/ 59 w 73"/>
                <a:gd name="T69" fmla="*/ 84 h 98"/>
                <a:gd name="T70" fmla="*/ 69 w 73"/>
                <a:gd name="T71" fmla="*/ 79 h 98"/>
                <a:gd name="T72" fmla="*/ 73 w 73"/>
                <a:gd name="T73" fmla="*/ 89 h 98"/>
                <a:gd name="T74" fmla="*/ 68 w 73"/>
                <a:gd name="T75" fmla="*/ 93 h 98"/>
                <a:gd name="T76" fmla="*/ 61 w 73"/>
                <a:gd name="T77" fmla="*/ 96 h 98"/>
                <a:gd name="T78" fmla="*/ 54 w 73"/>
                <a:gd name="T79" fmla="*/ 97 h 98"/>
                <a:gd name="T80" fmla="*/ 45 w 73"/>
                <a:gd name="T81" fmla="*/ 98 h 98"/>
                <a:gd name="T82" fmla="*/ 34 w 73"/>
                <a:gd name="T83" fmla="*/ 97 h 98"/>
                <a:gd name="T84" fmla="*/ 25 w 73"/>
                <a:gd name="T85" fmla="*/ 95 h 98"/>
                <a:gd name="T86" fmla="*/ 19 w 73"/>
                <a:gd name="T87" fmla="*/ 89 h 98"/>
                <a:gd name="T88" fmla="*/ 12 w 73"/>
                <a:gd name="T89" fmla="*/ 84 h 98"/>
                <a:gd name="T90" fmla="*/ 7 w 73"/>
                <a:gd name="T91" fmla="*/ 76 h 98"/>
                <a:gd name="T92" fmla="*/ 3 w 73"/>
                <a:gd name="T93" fmla="*/ 69 h 98"/>
                <a:gd name="T94" fmla="*/ 2 w 73"/>
                <a:gd name="T95" fmla="*/ 60 h 98"/>
                <a:gd name="T96" fmla="*/ 0 w 73"/>
                <a:gd name="T97" fmla="*/ 50 h 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73" h="98">
                  <a:moveTo>
                    <a:pt x="0" y="50"/>
                  </a:moveTo>
                  <a:lnTo>
                    <a:pt x="0" y="50"/>
                  </a:lnTo>
                  <a:lnTo>
                    <a:pt x="2" y="40"/>
                  </a:lnTo>
                  <a:lnTo>
                    <a:pt x="3" y="31"/>
                  </a:lnTo>
                  <a:lnTo>
                    <a:pt x="7" y="22"/>
                  </a:lnTo>
                  <a:lnTo>
                    <a:pt x="13" y="15"/>
                  </a:lnTo>
                  <a:lnTo>
                    <a:pt x="20" y="9"/>
                  </a:lnTo>
                  <a:lnTo>
                    <a:pt x="28" y="4"/>
                  </a:lnTo>
                  <a:lnTo>
                    <a:pt x="37" y="1"/>
                  </a:lnTo>
                  <a:lnTo>
                    <a:pt x="47" y="0"/>
                  </a:lnTo>
                  <a:lnTo>
                    <a:pt x="54" y="0"/>
                  </a:lnTo>
                  <a:lnTo>
                    <a:pt x="60" y="1"/>
                  </a:lnTo>
                  <a:lnTo>
                    <a:pt x="70" y="6"/>
                  </a:lnTo>
                  <a:lnTo>
                    <a:pt x="70" y="18"/>
                  </a:lnTo>
                  <a:lnTo>
                    <a:pt x="60" y="14"/>
                  </a:lnTo>
                  <a:lnTo>
                    <a:pt x="54" y="13"/>
                  </a:lnTo>
                  <a:lnTo>
                    <a:pt x="47" y="13"/>
                  </a:lnTo>
                  <a:lnTo>
                    <a:pt x="41" y="13"/>
                  </a:lnTo>
                  <a:lnTo>
                    <a:pt x="34" y="15"/>
                  </a:lnTo>
                  <a:lnTo>
                    <a:pt x="29" y="18"/>
                  </a:lnTo>
                  <a:lnTo>
                    <a:pt x="24" y="23"/>
                  </a:lnTo>
                  <a:lnTo>
                    <a:pt x="20" y="28"/>
                  </a:lnTo>
                  <a:lnTo>
                    <a:pt x="17" y="35"/>
                  </a:lnTo>
                  <a:lnTo>
                    <a:pt x="16" y="41"/>
                  </a:lnTo>
                  <a:lnTo>
                    <a:pt x="16" y="49"/>
                  </a:lnTo>
                  <a:lnTo>
                    <a:pt x="16" y="57"/>
                  </a:lnTo>
                  <a:lnTo>
                    <a:pt x="17" y="65"/>
                  </a:lnTo>
                  <a:lnTo>
                    <a:pt x="20" y="71"/>
                  </a:lnTo>
                  <a:lnTo>
                    <a:pt x="24" y="76"/>
                  </a:lnTo>
                  <a:lnTo>
                    <a:pt x="29" y="80"/>
                  </a:lnTo>
                  <a:lnTo>
                    <a:pt x="34" y="83"/>
                  </a:lnTo>
                  <a:lnTo>
                    <a:pt x="39" y="85"/>
                  </a:lnTo>
                  <a:lnTo>
                    <a:pt x="47" y="85"/>
                  </a:lnTo>
                  <a:lnTo>
                    <a:pt x="54" y="85"/>
                  </a:lnTo>
                  <a:lnTo>
                    <a:pt x="59" y="84"/>
                  </a:lnTo>
                  <a:lnTo>
                    <a:pt x="69" y="79"/>
                  </a:lnTo>
                  <a:lnTo>
                    <a:pt x="73" y="89"/>
                  </a:lnTo>
                  <a:lnTo>
                    <a:pt x="68" y="93"/>
                  </a:lnTo>
                  <a:lnTo>
                    <a:pt x="61" y="96"/>
                  </a:lnTo>
                  <a:lnTo>
                    <a:pt x="54" y="97"/>
                  </a:lnTo>
                  <a:lnTo>
                    <a:pt x="45" y="98"/>
                  </a:lnTo>
                  <a:lnTo>
                    <a:pt x="34" y="97"/>
                  </a:lnTo>
                  <a:lnTo>
                    <a:pt x="25" y="95"/>
                  </a:lnTo>
                  <a:lnTo>
                    <a:pt x="19" y="89"/>
                  </a:lnTo>
                  <a:lnTo>
                    <a:pt x="12" y="84"/>
                  </a:lnTo>
                  <a:lnTo>
                    <a:pt x="7" y="76"/>
                  </a:lnTo>
                  <a:lnTo>
                    <a:pt x="3" y="69"/>
                  </a:lnTo>
                  <a:lnTo>
                    <a:pt x="2" y="60"/>
                  </a:lnTo>
                  <a:lnTo>
                    <a:pt x="0" y="50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fontAlgn="base" hangingPunct="0">
                <a:lnSpc>
                  <a:spcPct val="9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0065BD"/>
                </a:buClr>
                <a:buFont typeface="Webdings" pitchFamily="18" charset="2"/>
                <a:buChar char=""/>
              </a:pPr>
              <a:endParaRPr lang="en-GB">
                <a:solidFill>
                  <a:srgbClr val="595959"/>
                </a:solidFill>
              </a:endParaRPr>
            </a:p>
          </p:txBody>
        </p:sp>
        <p:sp>
          <p:nvSpPr>
            <p:cNvPr id="13554" name="Freeform 517"/>
            <p:cNvSpPr>
              <a:spLocks noEditPoints="1"/>
            </p:cNvSpPr>
            <p:nvPr userDrawn="1"/>
          </p:nvSpPr>
          <p:spPr bwMode="auto">
            <a:xfrm>
              <a:off x="1111" y="225"/>
              <a:ext cx="25" cy="33"/>
            </a:xfrm>
            <a:custGeom>
              <a:gdLst>
                <a:gd name="T0" fmla="*/ 58 w 74"/>
                <a:gd name="T1" fmla="*/ 85 h 98"/>
                <a:gd name="T2" fmla="*/ 45 w 74"/>
                <a:gd name="T3" fmla="*/ 95 h 98"/>
                <a:gd name="T4" fmla="*/ 30 w 74"/>
                <a:gd name="T5" fmla="*/ 98 h 98"/>
                <a:gd name="T6" fmla="*/ 18 w 74"/>
                <a:gd name="T7" fmla="*/ 96 h 98"/>
                <a:gd name="T8" fmla="*/ 9 w 74"/>
                <a:gd name="T9" fmla="*/ 91 h 98"/>
                <a:gd name="T10" fmla="*/ 3 w 74"/>
                <a:gd name="T11" fmla="*/ 82 h 98"/>
                <a:gd name="T12" fmla="*/ 0 w 74"/>
                <a:gd name="T13" fmla="*/ 69 h 98"/>
                <a:gd name="T14" fmla="*/ 4 w 74"/>
                <a:gd name="T15" fmla="*/ 53 h 98"/>
                <a:gd name="T16" fmla="*/ 16 w 74"/>
                <a:gd name="T17" fmla="*/ 44 h 98"/>
                <a:gd name="T18" fmla="*/ 26 w 74"/>
                <a:gd name="T19" fmla="*/ 40 h 98"/>
                <a:gd name="T20" fmla="*/ 57 w 74"/>
                <a:gd name="T21" fmla="*/ 39 h 98"/>
                <a:gd name="T22" fmla="*/ 57 w 74"/>
                <a:gd name="T23" fmla="*/ 27 h 98"/>
                <a:gd name="T24" fmla="*/ 54 w 74"/>
                <a:gd name="T25" fmla="*/ 19 h 98"/>
                <a:gd name="T26" fmla="*/ 48 w 74"/>
                <a:gd name="T27" fmla="*/ 15 h 98"/>
                <a:gd name="T28" fmla="*/ 38 w 74"/>
                <a:gd name="T29" fmla="*/ 12 h 98"/>
                <a:gd name="T30" fmla="*/ 22 w 74"/>
                <a:gd name="T31" fmla="*/ 14 h 98"/>
                <a:gd name="T32" fmla="*/ 12 w 74"/>
                <a:gd name="T33" fmla="*/ 19 h 98"/>
                <a:gd name="T34" fmla="*/ 14 w 74"/>
                <a:gd name="T35" fmla="*/ 5 h 98"/>
                <a:gd name="T36" fmla="*/ 31 w 74"/>
                <a:gd name="T37" fmla="*/ 1 h 98"/>
                <a:gd name="T38" fmla="*/ 45 w 74"/>
                <a:gd name="T39" fmla="*/ 0 h 98"/>
                <a:gd name="T40" fmla="*/ 57 w 74"/>
                <a:gd name="T41" fmla="*/ 4 h 98"/>
                <a:gd name="T42" fmla="*/ 66 w 74"/>
                <a:gd name="T43" fmla="*/ 12 h 98"/>
                <a:gd name="T44" fmla="*/ 71 w 74"/>
                <a:gd name="T45" fmla="*/ 25 h 98"/>
                <a:gd name="T46" fmla="*/ 71 w 74"/>
                <a:gd name="T47" fmla="*/ 65 h 98"/>
                <a:gd name="T48" fmla="*/ 74 w 74"/>
                <a:gd name="T49" fmla="*/ 96 h 98"/>
                <a:gd name="T50" fmla="*/ 58 w 74"/>
                <a:gd name="T51" fmla="*/ 85 h 98"/>
                <a:gd name="T52" fmla="*/ 40 w 74"/>
                <a:gd name="T53" fmla="*/ 50 h 98"/>
                <a:gd name="T54" fmla="*/ 23 w 74"/>
                <a:gd name="T55" fmla="*/ 54 h 98"/>
                <a:gd name="T56" fmla="*/ 17 w 74"/>
                <a:gd name="T57" fmla="*/ 60 h 98"/>
                <a:gd name="T58" fmla="*/ 16 w 74"/>
                <a:gd name="T59" fmla="*/ 69 h 98"/>
                <a:gd name="T60" fmla="*/ 19 w 74"/>
                <a:gd name="T61" fmla="*/ 80 h 98"/>
                <a:gd name="T62" fmla="*/ 32 w 74"/>
                <a:gd name="T63" fmla="*/ 85 h 98"/>
                <a:gd name="T64" fmla="*/ 48 w 74"/>
                <a:gd name="T65" fmla="*/ 82 h 98"/>
                <a:gd name="T66" fmla="*/ 57 w 74"/>
                <a:gd name="T67" fmla="*/ 74 h 98"/>
                <a:gd name="T68" fmla="*/ 40 w 74"/>
                <a:gd name="T69" fmla="*/ 50 h 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74" h="98">
                  <a:moveTo>
                    <a:pt x="58" y="85"/>
                  </a:moveTo>
                  <a:lnTo>
                    <a:pt x="58" y="85"/>
                  </a:lnTo>
                  <a:lnTo>
                    <a:pt x="52" y="91"/>
                  </a:lnTo>
                  <a:lnTo>
                    <a:pt x="45" y="95"/>
                  </a:lnTo>
                  <a:lnTo>
                    <a:pt x="38" y="97"/>
                  </a:lnTo>
                  <a:lnTo>
                    <a:pt x="30" y="98"/>
                  </a:lnTo>
                  <a:lnTo>
                    <a:pt x="23" y="97"/>
                  </a:lnTo>
                  <a:lnTo>
                    <a:pt x="18" y="96"/>
                  </a:lnTo>
                  <a:lnTo>
                    <a:pt x="13" y="93"/>
                  </a:lnTo>
                  <a:lnTo>
                    <a:pt x="9" y="91"/>
                  </a:lnTo>
                  <a:lnTo>
                    <a:pt x="5" y="87"/>
                  </a:lnTo>
                  <a:lnTo>
                    <a:pt x="3" y="82"/>
                  </a:lnTo>
                  <a:lnTo>
                    <a:pt x="1" y="75"/>
                  </a:lnTo>
                  <a:lnTo>
                    <a:pt x="0" y="69"/>
                  </a:lnTo>
                  <a:lnTo>
                    <a:pt x="1" y="61"/>
                  </a:lnTo>
                  <a:lnTo>
                    <a:pt x="4" y="53"/>
                  </a:lnTo>
                  <a:lnTo>
                    <a:pt x="9" y="48"/>
                  </a:lnTo>
                  <a:lnTo>
                    <a:pt x="16" y="44"/>
                  </a:lnTo>
                  <a:lnTo>
                    <a:pt x="21" y="41"/>
                  </a:lnTo>
                  <a:lnTo>
                    <a:pt x="26" y="40"/>
                  </a:lnTo>
                  <a:lnTo>
                    <a:pt x="39" y="39"/>
                  </a:lnTo>
                  <a:lnTo>
                    <a:pt x="57" y="39"/>
                  </a:lnTo>
                  <a:lnTo>
                    <a:pt x="57" y="32"/>
                  </a:lnTo>
                  <a:lnTo>
                    <a:pt x="57" y="27"/>
                  </a:lnTo>
                  <a:lnTo>
                    <a:pt x="56" y="23"/>
                  </a:lnTo>
                  <a:lnTo>
                    <a:pt x="54" y="19"/>
                  </a:lnTo>
                  <a:lnTo>
                    <a:pt x="52" y="17"/>
                  </a:lnTo>
                  <a:lnTo>
                    <a:pt x="48" y="15"/>
                  </a:lnTo>
                  <a:lnTo>
                    <a:pt x="45" y="13"/>
                  </a:lnTo>
                  <a:lnTo>
                    <a:pt x="38" y="12"/>
                  </a:lnTo>
                  <a:lnTo>
                    <a:pt x="29" y="13"/>
                  </a:lnTo>
                  <a:lnTo>
                    <a:pt x="22" y="14"/>
                  </a:lnTo>
                  <a:lnTo>
                    <a:pt x="17" y="17"/>
                  </a:lnTo>
                  <a:lnTo>
                    <a:pt x="12" y="19"/>
                  </a:lnTo>
                  <a:lnTo>
                    <a:pt x="5" y="9"/>
                  </a:lnTo>
                  <a:lnTo>
                    <a:pt x="14" y="5"/>
                  </a:lnTo>
                  <a:lnTo>
                    <a:pt x="22" y="3"/>
                  </a:lnTo>
                  <a:lnTo>
                    <a:pt x="31" y="1"/>
                  </a:lnTo>
                  <a:lnTo>
                    <a:pt x="39" y="0"/>
                  </a:lnTo>
                  <a:lnTo>
                    <a:pt x="45" y="0"/>
                  </a:lnTo>
                  <a:lnTo>
                    <a:pt x="52" y="3"/>
                  </a:lnTo>
                  <a:lnTo>
                    <a:pt x="57" y="4"/>
                  </a:lnTo>
                  <a:lnTo>
                    <a:pt x="62" y="8"/>
                  </a:lnTo>
                  <a:lnTo>
                    <a:pt x="66" y="12"/>
                  </a:lnTo>
                  <a:lnTo>
                    <a:pt x="69" y="18"/>
                  </a:lnTo>
                  <a:lnTo>
                    <a:pt x="71" y="25"/>
                  </a:lnTo>
                  <a:lnTo>
                    <a:pt x="71" y="32"/>
                  </a:lnTo>
                  <a:lnTo>
                    <a:pt x="71" y="65"/>
                  </a:lnTo>
                  <a:lnTo>
                    <a:pt x="73" y="85"/>
                  </a:lnTo>
                  <a:lnTo>
                    <a:pt x="74" y="96"/>
                  </a:lnTo>
                  <a:lnTo>
                    <a:pt x="61" y="96"/>
                  </a:lnTo>
                  <a:lnTo>
                    <a:pt x="58" y="85"/>
                  </a:lnTo>
                  <a:close/>
                  <a:moveTo>
                    <a:pt x="40" y="50"/>
                  </a:moveTo>
                  <a:lnTo>
                    <a:pt x="40" y="50"/>
                  </a:lnTo>
                  <a:lnTo>
                    <a:pt x="30" y="52"/>
                  </a:lnTo>
                  <a:lnTo>
                    <a:pt x="23" y="54"/>
                  </a:lnTo>
                  <a:lnTo>
                    <a:pt x="19" y="57"/>
                  </a:lnTo>
                  <a:lnTo>
                    <a:pt x="17" y="60"/>
                  </a:lnTo>
                  <a:lnTo>
                    <a:pt x="16" y="63"/>
                  </a:lnTo>
                  <a:lnTo>
                    <a:pt x="16" y="69"/>
                  </a:lnTo>
                  <a:lnTo>
                    <a:pt x="16" y="75"/>
                  </a:lnTo>
                  <a:lnTo>
                    <a:pt x="19" y="80"/>
                  </a:lnTo>
                  <a:lnTo>
                    <a:pt x="25" y="84"/>
                  </a:lnTo>
                  <a:lnTo>
                    <a:pt x="32" y="85"/>
                  </a:lnTo>
                  <a:lnTo>
                    <a:pt x="40" y="84"/>
                  </a:lnTo>
                  <a:lnTo>
                    <a:pt x="48" y="82"/>
                  </a:lnTo>
                  <a:lnTo>
                    <a:pt x="53" y="78"/>
                  </a:lnTo>
                  <a:lnTo>
                    <a:pt x="57" y="74"/>
                  </a:lnTo>
                  <a:lnTo>
                    <a:pt x="57" y="49"/>
                  </a:lnTo>
                  <a:lnTo>
                    <a:pt x="40" y="5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fontAlgn="base" hangingPunct="0">
                <a:lnSpc>
                  <a:spcPct val="9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0065BD"/>
                </a:buClr>
                <a:buFont typeface="Webdings" pitchFamily="18" charset="2"/>
                <a:buChar char=""/>
              </a:pPr>
              <a:endParaRPr lang="en-GB">
                <a:solidFill>
                  <a:srgbClr val="595959"/>
                </a:solidFill>
              </a:endParaRPr>
            </a:p>
          </p:txBody>
        </p:sp>
        <p:sp>
          <p:nvSpPr>
            <p:cNvPr id="13555" name="Freeform 518"/>
            <p:cNvSpPr/>
            <p:nvPr userDrawn="1"/>
          </p:nvSpPr>
          <p:spPr bwMode="auto">
            <a:xfrm>
              <a:off x="1141" y="217"/>
              <a:ext cx="20" cy="41"/>
            </a:xfrm>
            <a:custGeom>
              <a:gdLst>
                <a:gd name="T0" fmla="*/ 15 w 59"/>
                <a:gd name="T1" fmla="*/ 99 h 121"/>
                <a:gd name="T2" fmla="*/ 15 w 59"/>
                <a:gd name="T3" fmla="*/ 37 h 121"/>
                <a:gd name="T4" fmla="*/ 0 w 59"/>
                <a:gd name="T5" fmla="*/ 37 h 121"/>
                <a:gd name="T6" fmla="*/ 0 w 59"/>
                <a:gd name="T7" fmla="*/ 26 h 121"/>
                <a:gd name="T8" fmla="*/ 15 w 59"/>
                <a:gd name="T9" fmla="*/ 26 h 121"/>
                <a:gd name="T10" fmla="*/ 15 w 59"/>
                <a:gd name="T11" fmla="*/ 5 h 121"/>
                <a:gd name="T12" fmla="*/ 30 w 59"/>
                <a:gd name="T13" fmla="*/ 0 h 121"/>
                <a:gd name="T14" fmla="*/ 30 w 59"/>
                <a:gd name="T15" fmla="*/ 26 h 121"/>
                <a:gd name="T16" fmla="*/ 57 w 59"/>
                <a:gd name="T17" fmla="*/ 26 h 121"/>
                <a:gd name="T18" fmla="*/ 53 w 59"/>
                <a:gd name="T19" fmla="*/ 37 h 121"/>
                <a:gd name="T20" fmla="*/ 30 w 59"/>
                <a:gd name="T21" fmla="*/ 37 h 121"/>
                <a:gd name="T22" fmla="*/ 30 w 59"/>
                <a:gd name="T23" fmla="*/ 97 h 121"/>
                <a:gd name="T24" fmla="*/ 30 w 59"/>
                <a:gd name="T25" fmla="*/ 102 h 121"/>
                <a:gd name="T26" fmla="*/ 32 w 59"/>
                <a:gd name="T27" fmla="*/ 106 h 121"/>
                <a:gd name="T28" fmla="*/ 35 w 59"/>
                <a:gd name="T29" fmla="*/ 108 h 121"/>
                <a:gd name="T30" fmla="*/ 39 w 59"/>
                <a:gd name="T31" fmla="*/ 108 h 121"/>
                <a:gd name="T32" fmla="*/ 44 w 59"/>
                <a:gd name="T33" fmla="*/ 108 h 121"/>
                <a:gd name="T34" fmla="*/ 48 w 59"/>
                <a:gd name="T35" fmla="*/ 107 h 121"/>
                <a:gd name="T36" fmla="*/ 54 w 59"/>
                <a:gd name="T37" fmla="*/ 103 h 121"/>
                <a:gd name="T38" fmla="*/ 59 w 59"/>
                <a:gd name="T39" fmla="*/ 114 h 121"/>
                <a:gd name="T40" fmla="*/ 54 w 59"/>
                <a:gd name="T41" fmla="*/ 116 h 121"/>
                <a:gd name="T42" fmla="*/ 49 w 59"/>
                <a:gd name="T43" fmla="*/ 119 h 121"/>
                <a:gd name="T44" fmla="*/ 43 w 59"/>
                <a:gd name="T45" fmla="*/ 120 h 121"/>
                <a:gd name="T46" fmla="*/ 36 w 59"/>
                <a:gd name="T47" fmla="*/ 121 h 121"/>
                <a:gd name="T48" fmla="*/ 31 w 59"/>
                <a:gd name="T49" fmla="*/ 120 h 121"/>
                <a:gd name="T50" fmla="*/ 27 w 59"/>
                <a:gd name="T51" fmla="*/ 120 h 121"/>
                <a:gd name="T52" fmla="*/ 23 w 59"/>
                <a:gd name="T53" fmla="*/ 118 h 121"/>
                <a:gd name="T54" fmla="*/ 21 w 59"/>
                <a:gd name="T55" fmla="*/ 115 h 121"/>
                <a:gd name="T56" fmla="*/ 18 w 59"/>
                <a:gd name="T57" fmla="*/ 112 h 121"/>
                <a:gd name="T58" fmla="*/ 17 w 59"/>
                <a:gd name="T59" fmla="*/ 108 h 121"/>
                <a:gd name="T60" fmla="*/ 15 w 59"/>
                <a:gd name="T61" fmla="*/ 99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</a:cxnLst>
              <a:rect l="0" t="0" r="r" b="b"/>
              <a:pathLst>
                <a:path w="59" h="120">
                  <a:moveTo>
                    <a:pt x="15" y="99"/>
                  </a:moveTo>
                  <a:lnTo>
                    <a:pt x="15" y="37"/>
                  </a:lnTo>
                  <a:lnTo>
                    <a:pt x="0" y="37"/>
                  </a:lnTo>
                  <a:lnTo>
                    <a:pt x="0" y="26"/>
                  </a:lnTo>
                  <a:lnTo>
                    <a:pt x="15" y="26"/>
                  </a:lnTo>
                  <a:lnTo>
                    <a:pt x="15" y="5"/>
                  </a:lnTo>
                  <a:lnTo>
                    <a:pt x="30" y="0"/>
                  </a:lnTo>
                  <a:lnTo>
                    <a:pt x="30" y="26"/>
                  </a:lnTo>
                  <a:lnTo>
                    <a:pt x="57" y="26"/>
                  </a:lnTo>
                  <a:lnTo>
                    <a:pt x="53" y="37"/>
                  </a:lnTo>
                  <a:lnTo>
                    <a:pt x="30" y="37"/>
                  </a:lnTo>
                  <a:lnTo>
                    <a:pt x="30" y="97"/>
                  </a:lnTo>
                  <a:lnTo>
                    <a:pt x="30" y="102"/>
                  </a:lnTo>
                  <a:lnTo>
                    <a:pt x="32" y="106"/>
                  </a:lnTo>
                  <a:lnTo>
                    <a:pt x="35" y="108"/>
                  </a:lnTo>
                  <a:lnTo>
                    <a:pt x="39" y="108"/>
                  </a:lnTo>
                  <a:lnTo>
                    <a:pt x="44" y="108"/>
                  </a:lnTo>
                  <a:lnTo>
                    <a:pt x="48" y="107"/>
                  </a:lnTo>
                  <a:lnTo>
                    <a:pt x="54" y="103"/>
                  </a:lnTo>
                  <a:lnTo>
                    <a:pt x="59" y="114"/>
                  </a:lnTo>
                  <a:lnTo>
                    <a:pt x="54" y="116"/>
                  </a:lnTo>
                  <a:lnTo>
                    <a:pt x="49" y="119"/>
                  </a:lnTo>
                  <a:lnTo>
                    <a:pt x="43" y="120"/>
                  </a:lnTo>
                  <a:lnTo>
                    <a:pt x="36" y="121"/>
                  </a:lnTo>
                  <a:lnTo>
                    <a:pt x="31" y="120"/>
                  </a:lnTo>
                  <a:lnTo>
                    <a:pt x="27" y="120"/>
                  </a:lnTo>
                  <a:lnTo>
                    <a:pt x="23" y="118"/>
                  </a:lnTo>
                  <a:lnTo>
                    <a:pt x="21" y="115"/>
                  </a:lnTo>
                  <a:lnTo>
                    <a:pt x="18" y="112"/>
                  </a:lnTo>
                  <a:lnTo>
                    <a:pt x="17" y="108"/>
                  </a:lnTo>
                  <a:lnTo>
                    <a:pt x="15" y="99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fontAlgn="base" hangingPunct="0">
                <a:lnSpc>
                  <a:spcPct val="9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0065BD"/>
                </a:buClr>
                <a:buFont typeface="Webdings" pitchFamily="18" charset="2"/>
                <a:buChar char=""/>
              </a:pPr>
              <a:endParaRPr lang="en-GB">
                <a:solidFill>
                  <a:srgbClr val="595959"/>
                </a:solidFill>
              </a:endParaRPr>
            </a:p>
          </p:txBody>
        </p:sp>
        <p:sp>
          <p:nvSpPr>
            <p:cNvPr id="13556" name="Freeform 519"/>
            <p:cNvSpPr/>
            <p:nvPr userDrawn="1"/>
          </p:nvSpPr>
          <p:spPr bwMode="auto">
            <a:xfrm>
              <a:off x="1141" y="217"/>
              <a:ext cx="20" cy="41"/>
            </a:xfrm>
            <a:custGeom>
              <a:gdLst>
                <a:gd name="T0" fmla="*/ 15 w 59"/>
                <a:gd name="T1" fmla="*/ 99 h 121"/>
                <a:gd name="T2" fmla="*/ 15 w 59"/>
                <a:gd name="T3" fmla="*/ 37 h 121"/>
                <a:gd name="T4" fmla="*/ 0 w 59"/>
                <a:gd name="T5" fmla="*/ 37 h 121"/>
                <a:gd name="T6" fmla="*/ 0 w 59"/>
                <a:gd name="T7" fmla="*/ 26 h 121"/>
                <a:gd name="T8" fmla="*/ 15 w 59"/>
                <a:gd name="T9" fmla="*/ 26 h 121"/>
                <a:gd name="T10" fmla="*/ 15 w 59"/>
                <a:gd name="T11" fmla="*/ 5 h 121"/>
                <a:gd name="T12" fmla="*/ 30 w 59"/>
                <a:gd name="T13" fmla="*/ 0 h 121"/>
                <a:gd name="T14" fmla="*/ 30 w 59"/>
                <a:gd name="T15" fmla="*/ 26 h 121"/>
                <a:gd name="T16" fmla="*/ 57 w 59"/>
                <a:gd name="T17" fmla="*/ 26 h 121"/>
                <a:gd name="T18" fmla="*/ 53 w 59"/>
                <a:gd name="T19" fmla="*/ 37 h 121"/>
                <a:gd name="T20" fmla="*/ 30 w 59"/>
                <a:gd name="T21" fmla="*/ 37 h 121"/>
                <a:gd name="T22" fmla="*/ 30 w 59"/>
                <a:gd name="T23" fmla="*/ 97 h 121"/>
                <a:gd name="T24" fmla="*/ 30 w 59"/>
                <a:gd name="T25" fmla="*/ 102 h 121"/>
                <a:gd name="T26" fmla="*/ 32 w 59"/>
                <a:gd name="T27" fmla="*/ 106 h 121"/>
                <a:gd name="T28" fmla="*/ 35 w 59"/>
                <a:gd name="T29" fmla="*/ 108 h 121"/>
                <a:gd name="T30" fmla="*/ 39 w 59"/>
                <a:gd name="T31" fmla="*/ 108 h 121"/>
                <a:gd name="T32" fmla="*/ 44 w 59"/>
                <a:gd name="T33" fmla="*/ 108 h 121"/>
                <a:gd name="T34" fmla="*/ 48 w 59"/>
                <a:gd name="T35" fmla="*/ 107 h 121"/>
                <a:gd name="T36" fmla="*/ 54 w 59"/>
                <a:gd name="T37" fmla="*/ 103 h 121"/>
                <a:gd name="T38" fmla="*/ 59 w 59"/>
                <a:gd name="T39" fmla="*/ 114 h 121"/>
                <a:gd name="T40" fmla="*/ 54 w 59"/>
                <a:gd name="T41" fmla="*/ 116 h 121"/>
                <a:gd name="T42" fmla="*/ 49 w 59"/>
                <a:gd name="T43" fmla="*/ 119 h 121"/>
                <a:gd name="T44" fmla="*/ 43 w 59"/>
                <a:gd name="T45" fmla="*/ 120 h 121"/>
                <a:gd name="T46" fmla="*/ 36 w 59"/>
                <a:gd name="T47" fmla="*/ 121 h 121"/>
                <a:gd name="T48" fmla="*/ 31 w 59"/>
                <a:gd name="T49" fmla="*/ 120 h 121"/>
                <a:gd name="T50" fmla="*/ 27 w 59"/>
                <a:gd name="T51" fmla="*/ 120 h 121"/>
                <a:gd name="T52" fmla="*/ 23 w 59"/>
                <a:gd name="T53" fmla="*/ 118 h 121"/>
                <a:gd name="T54" fmla="*/ 21 w 59"/>
                <a:gd name="T55" fmla="*/ 115 h 121"/>
                <a:gd name="T56" fmla="*/ 18 w 59"/>
                <a:gd name="T57" fmla="*/ 112 h 121"/>
                <a:gd name="T58" fmla="*/ 17 w 59"/>
                <a:gd name="T59" fmla="*/ 108 h 121"/>
                <a:gd name="T60" fmla="*/ 15 w 59"/>
                <a:gd name="T61" fmla="*/ 99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</a:cxnLst>
              <a:rect l="0" t="0" r="r" b="b"/>
              <a:pathLst>
                <a:path w="59" h="120">
                  <a:moveTo>
                    <a:pt x="15" y="99"/>
                  </a:moveTo>
                  <a:lnTo>
                    <a:pt x="15" y="37"/>
                  </a:lnTo>
                  <a:lnTo>
                    <a:pt x="0" y="37"/>
                  </a:lnTo>
                  <a:lnTo>
                    <a:pt x="0" y="26"/>
                  </a:lnTo>
                  <a:lnTo>
                    <a:pt x="15" y="26"/>
                  </a:lnTo>
                  <a:lnTo>
                    <a:pt x="15" y="5"/>
                  </a:lnTo>
                  <a:lnTo>
                    <a:pt x="30" y="0"/>
                  </a:lnTo>
                  <a:lnTo>
                    <a:pt x="30" y="26"/>
                  </a:lnTo>
                  <a:lnTo>
                    <a:pt x="57" y="26"/>
                  </a:lnTo>
                  <a:lnTo>
                    <a:pt x="53" y="37"/>
                  </a:lnTo>
                  <a:lnTo>
                    <a:pt x="30" y="37"/>
                  </a:lnTo>
                  <a:lnTo>
                    <a:pt x="30" y="97"/>
                  </a:lnTo>
                  <a:lnTo>
                    <a:pt x="30" y="102"/>
                  </a:lnTo>
                  <a:lnTo>
                    <a:pt x="32" y="106"/>
                  </a:lnTo>
                  <a:lnTo>
                    <a:pt x="35" y="108"/>
                  </a:lnTo>
                  <a:lnTo>
                    <a:pt x="39" y="108"/>
                  </a:lnTo>
                  <a:lnTo>
                    <a:pt x="44" y="108"/>
                  </a:lnTo>
                  <a:lnTo>
                    <a:pt x="48" y="107"/>
                  </a:lnTo>
                  <a:lnTo>
                    <a:pt x="54" y="103"/>
                  </a:lnTo>
                  <a:lnTo>
                    <a:pt x="59" y="114"/>
                  </a:lnTo>
                  <a:lnTo>
                    <a:pt x="54" y="116"/>
                  </a:lnTo>
                  <a:lnTo>
                    <a:pt x="49" y="119"/>
                  </a:lnTo>
                  <a:lnTo>
                    <a:pt x="43" y="120"/>
                  </a:lnTo>
                  <a:lnTo>
                    <a:pt x="36" y="121"/>
                  </a:lnTo>
                  <a:lnTo>
                    <a:pt x="31" y="120"/>
                  </a:lnTo>
                  <a:lnTo>
                    <a:pt x="27" y="120"/>
                  </a:lnTo>
                  <a:lnTo>
                    <a:pt x="23" y="118"/>
                  </a:lnTo>
                  <a:lnTo>
                    <a:pt x="21" y="115"/>
                  </a:lnTo>
                  <a:lnTo>
                    <a:pt x="18" y="112"/>
                  </a:lnTo>
                  <a:lnTo>
                    <a:pt x="17" y="108"/>
                  </a:lnTo>
                  <a:lnTo>
                    <a:pt x="15" y="99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fontAlgn="base" hangingPunct="0">
                <a:lnSpc>
                  <a:spcPct val="9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0065BD"/>
                </a:buClr>
                <a:buFont typeface="Webdings" pitchFamily="18" charset="2"/>
                <a:buChar char=""/>
              </a:pPr>
              <a:endParaRPr lang="en-GB">
                <a:solidFill>
                  <a:srgbClr val="595959"/>
                </a:solidFill>
              </a:endParaRPr>
            </a:p>
          </p:txBody>
        </p:sp>
        <p:sp>
          <p:nvSpPr>
            <p:cNvPr id="13557" name="Freeform 520"/>
            <p:cNvSpPr>
              <a:spLocks noEditPoints="1"/>
            </p:cNvSpPr>
            <p:nvPr userDrawn="1"/>
          </p:nvSpPr>
          <p:spPr bwMode="auto">
            <a:xfrm>
              <a:off x="1167" y="212"/>
              <a:ext cx="7" cy="45"/>
            </a:xfrm>
            <a:custGeom>
              <a:gdLst>
                <a:gd name="T0" fmla="*/ 0 w 19"/>
                <a:gd name="T1" fmla="*/ 10 h 135"/>
                <a:gd name="T2" fmla="*/ 0 w 19"/>
                <a:gd name="T3" fmla="*/ 10 h 135"/>
                <a:gd name="T4" fmla="*/ 1 w 19"/>
                <a:gd name="T5" fmla="*/ 7 h 135"/>
                <a:gd name="T6" fmla="*/ 2 w 19"/>
                <a:gd name="T7" fmla="*/ 4 h 135"/>
                <a:gd name="T8" fmla="*/ 6 w 19"/>
                <a:gd name="T9" fmla="*/ 1 h 135"/>
                <a:gd name="T10" fmla="*/ 10 w 19"/>
                <a:gd name="T11" fmla="*/ 0 h 135"/>
                <a:gd name="T12" fmla="*/ 14 w 19"/>
                <a:gd name="T13" fmla="*/ 1 h 135"/>
                <a:gd name="T14" fmla="*/ 16 w 19"/>
                <a:gd name="T15" fmla="*/ 4 h 135"/>
                <a:gd name="T16" fmla="*/ 19 w 19"/>
                <a:gd name="T17" fmla="*/ 7 h 135"/>
                <a:gd name="T18" fmla="*/ 19 w 19"/>
                <a:gd name="T19" fmla="*/ 10 h 135"/>
                <a:gd name="T20" fmla="*/ 19 w 19"/>
                <a:gd name="T21" fmla="*/ 14 h 135"/>
                <a:gd name="T22" fmla="*/ 16 w 19"/>
                <a:gd name="T23" fmla="*/ 17 h 135"/>
                <a:gd name="T24" fmla="*/ 14 w 19"/>
                <a:gd name="T25" fmla="*/ 20 h 135"/>
                <a:gd name="T26" fmla="*/ 10 w 19"/>
                <a:gd name="T27" fmla="*/ 21 h 135"/>
                <a:gd name="T28" fmla="*/ 6 w 19"/>
                <a:gd name="T29" fmla="*/ 20 h 135"/>
                <a:gd name="T30" fmla="*/ 2 w 19"/>
                <a:gd name="T31" fmla="*/ 17 h 135"/>
                <a:gd name="T32" fmla="*/ 1 w 19"/>
                <a:gd name="T33" fmla="*/ 14 h 135"/>
                <a:gd name="T34" fmla="*/ 0 w 19"/>
                <a:gd name="T35" fmla="*/ 10 h 135"/>
                <a:gd name="T36" fmla="*/ 2 w 19"/>
                <a:gd name="T37" fmla="*/ 42 h 135"/>
                <a:gd name="T38" fmla="*/ 16 w 19"/>
                <a:gd name="T39" fmla="*/ 42 h 135"/>
                <a:gd name="T40" fmla="*/ 16 w 19"/>
                <a:gd name="T41" fmla="*/ 135 h 135"/>
                <a:gd name="T42" fmla="*/ 2 w 19"/>
                <a:gd name="T43" fmla="*/ 135 h 135"/>
                <a:gd name="T44" fmla="*/ 2 w 19"/>
                <a:gd name="T45" fmla="*/ 42 h 1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19" h="135">
                  <a:moveTo>
                    <a:pt x="0" y="10"/>
                  </a:moveTo>
                  <a:lnTo>
                    <a:pt x="0" y="10"/>
                  </a:lnTo>
                  <a:lnTo>
                    <a:pt x="1" y="7"/>
                  </a:lnTo>
                  <a:lnTo>
                    <a:pt x="2" y="4"/>
                  </a:lnTo>
                  <a:lnTo>
                    <a:pt x="6" y="1"/>
                  </a:lnTo>
                  <a:lnTo>
                    <a:pt x="10" y="0"/>
                  </a:lnTo>
                  <a:lnTo>
                    <a:pt x="14" y="1"/>
                  </a:lnTo>
                  <a:lnTo>
                    <a:pt x="16" y="4"/>
                  </a:lnTo>
                  <a:lnTo>
                    <a:pt x="19" y="7"/>
                  </a:lnTo>
                  <a:lnTo>
                    <a:pt x="19" y="10"/>
                  </a:lnTo>
                  <a:lnTo>
                    <a:pt x="19" y="14"/>
                  </a:lnTo>
                  <a:lnTo>
                    <a:pt x="16" y="17"/>
                  </a:lnTo>
                  <a:lnTo>
                    <a:pt x="14" y="20"/>
                  </a:lnTo>
                  <a:lnTo>
                    <a:pt x="10" y="21"/>
                  </a:lnTo>
                  <a:lnTo>
                    <a:pt x="6" y="20"/>
                  </a:lnTo>
                  <a:lnTo>
                    <a:pt x="2" y="17"/>
                  </a:lnTo>
                  <a:lnTo>
                    <a:pt x="1" y="14"/>
                  </a:lnTo>
                  <a:lnTo>
                    <a:pt x="0" y="10"/>
                  </a:lnTo>
                  <a:close/>
                  <a:moveTo>
                    <a:pt x="2" y="42"/>
                  </a:moveTo>
                  <a:lnTo>
                    <a:pt x="16" y="42"/>
                  </a:lnTo>
                  <a:lnTo>
                    <a:pt x="16" y="135"/>
                  </a:lnTo>
                  <a:lnTo>
                    <a:pt x="2" y="135"/>
                  </a:lnTo>
                  <a:lnTo>
                    <a:pt x="2" y="42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fontAlgn="base" hangingPunct="0">
                <a:lnSpc>
                  <a:spcPct val="9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0065BD"/>
                </a:buClr>
                <a:buFont typeface="Webdings" pitchFamily="18" charset="2"/>
                <a:buChar char=""/>
              </a:pPr>
              <a:endParaRPr lang="en-GB">
                <a:solidFill>
                  <a:srgbClr val="595959"/>
                </a:solidFill>
              </a:endParaRPr>
            </a:p>
          </p:txBody>
        </p:sp>
        <p:sp>
          <p:nvSpPr>
            <p:cNvPr id="13558" name="Freeform 521"/>
            <p:cNvSpPr/>
            <p:nvPr userDrawn="1"/>
          </p:nvSpPr>
          <p:spPr bwMode="auto">
            <a:xfrm>
              <a:off x="1167" y="212"/>
              <a:ext cx="7" cy="7"/>
            </a:xfrm>
            <a:custGeom>
              <a:gdLst>
                <a:gd name="T0" fmla="*/ 0 w 19"/>
                <a:gd name="T1" fmla="*/ 10 h 21"/>
                <a:gd name="T2" fmla="*/ 0 w 19"/>
                <a:gd name="T3" fmla="*/ 10 h 21"/>
                <a:gd name="T4" fmla="*/ 1 w 19"/>
                <a:gd name="T5" fmla="*/ 7 h 21"/>
                <a:gd name="T6" fmla="*/ 2 w 19"/>
                <a:gd name="T7" fmla="*/ 4 h 21"/>
                <a:gd name="T8" fmla="*/ 6 w 19"/>
                <a:gd name="T9" fmla="*/ 1 h 21"/>
                <a:gd name="T10" fmla="*/ 10 w 19"/>
                <a:gd name="T11" fmla="*/ 0 h 21"/>
                <a:gd name="T12" fmla="*/ 14 w 19"/>
                <a:gd name="T13" fmla="*/ 1 h 21"/>
                <a:gd name="T14" fmla="*/ 16 w 19"/>
                <a:gd name="T15" fmla="*/ 4 h 21"/>
                <a:gd name="T16" fmla="*/ 19 w 19"/>
                <a:gd name="T17" fmla="*/ 7 h 21"/>
                <a:gd name="T18" fmla="*/ 19 w 19"/>
                <a:gd name="T19" fmla="*/ 10 h 21"/>
                <a:gd name="T20" fmla="*/ 19 w 19"/>
                <a:gd name="T21" fmla="*/ 14 h 21"/>
                <a:gd name="T22" fmla="*/ 16 w 19"/>
                <a:gd name="T23" fmla="*/ 17 h 21"/>
                <a:gd name="T24" fmla="*/ 14 w 19"/>
                <a:gd name="T25" fmla="*/ 20 h 21"/>
                <a:gd name="T26" fmla="*/ 10 w 19"/>
                <a:gd name="T27" fmla="*/ 21 h 21"/>
                <a:gd name="T28" fmla="*/ 6 w 19"/>
                <a:gd name="T29" fmla="*/ 20 h 21"/>
                <a:gd name="T30" fmla="*/ 2 w 19"/>
                <a:gd name="T31" fmla="*/ 17 h 21"/>
                <a:gd name="T32" fmla="*/ 1 w 19"/>
                <a:gd name="T33" fmla="*/ 14 h 21"/>
                <a:gd name="T34" fmla="*/ 0 w 19"/>
                <a:gd name="T35" fmla="*/ 10 h 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19" h="21">
                  <a:moveTo>
                    <a:pt x="0" y="10"/>
                  </a:moveTo>
                  <a:lnTo>
                    <a:pt x="0" y="10"/>
                  </a:lnTo>
                  <a:lnTo>
                    <a:pt x="1" y="7"/>
                  </a:lnTo>
                  <a:lnTo>
                    <a:pt x="2" y="4"/>
                  </a:lnTo>
                  <a:lnTo>
                    <a:pt x="6" y="1"/>
                  </a:lnTo>
                  <a:lnTo>
                    <a:pt x="10" y="0"/>
                  </a:lnTo>
                  <a:lnTo>
                    <a:pt x="14" y="1"/>
                  </a:lnTo>
                  <a:lnTo>
                    <a:pt x="16" y="4"/>
                  </a:lnTo>
                  <a:lnTo>
                    <a:pt x="19" y="7"/>
                  </a:lnTo>
                  <a:lnTo>
                    <a:pt x="19" y="10"/>
                  </a:lnTo>
                  <a:lnTo>
                    <a:pt x="19" y="14"/>
                  </a:lnTo>
                  <a:lnTo>
                    <a:pt x="16" y="17"/>
                  </a:lnTo>
                  <a:lnTo>
                    <a:pt x="14" y="20"/>
                  </a:lnTo>
                  <a:lnTo>
                    <a:pt x="10" y="21"/>
                  </a:lnTo>
                  <a:lnTo>
                    <a:pt x="6" y="20"/>
                  </a:lnTo>
                  <a:lnTo>
                    <a:pt x="2" y="17"/>
                  </a:lnTo>
                  <a:lnTo>
                    <a:pt x="1" y="14"/>
                  </a:lnTo>
                  <a:lnTo>
                    <a:pt x="0" y="10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fontAlgn="base" hangingPunct="0">
                <a:lnSpc>
                  <a:spcPct val="9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0065BD"/>
                </a:buClr>
                <a:buFont typeface="Webdings" pitchFamily="18" charset="2"/>
                <a:buChar char=""/>
              </a:pPr>
              <a:endParaRPr lang="en-GB">
                <a:solidFill>
                  <a:srgbClr val="595959"/>
                </a:solidFill>
              </a:endParaRPr>
            </a:p>
          </p:txBody>
        </p:sp>
        <p:sp>
          <p:nvSpPr>
            <p:cNvPr id="13559" name="Rectangle 522"/>
            <p:cNvSpPr>
              <a:spLocks noChangeArrowheads="1"/>
            </p:cNvSpPr>
            <p:nvPr userDrawn="1"/>
          </p:nvSpPr>
          <p:spPr bwMode="auto">
            <a:xfrm>
              <a:off x="1168" y="226"/>
              <a:ext cx="5" cy="3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fontAlgn="base" hangingPunct="0">
                <a:lnSpc>
                  <a:spcPct val="9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0065BD"/>
                </a:buClr>
                <a:buFont typeface="Webdings" pitchFamily="18" charset="2"/>
                <a:buChar char=""/>
              </a:pPr>
              <a:endParaRPr lang="en-GB" altLang="en-US">
                <a:solidFill>
                  <a:srgbClr val="595959"/>
                </a:solidFill>
              </a:endParaRPr>
            </a:p>
          </p:txBody>
        </p:sp>
        <p:sp>
          <p:nvSpPr>
            <p:cNvPr id="13560" name="Freeform 523"/>
            <p:cNvSpPr>
              <a:spLocks noEditPoints="1"/>
            </p:cNvSpPr>
            <p:nvPr userDrawn="1"/>
          </p:nvSpPr>
          <p:spPr bwMode="auto">
            <a:xfrm>
              <a:off x="1181" y="225"/>
              <a:ext cx="29" cy="33"/>
            </a:xfrm>
            <a:custGeom>
              <a:gdLst>
                <a:gd name="T0" fmla="*/ 0 w 86"/>
                <a:gd name="T1" fmla="*/ 49 h 98"/>
                <a:gd name="T2" fmla="*/ 3 w 86"/>
                <a:gd name="T3" fmla="*/ 30 h 98"/>
                <a:gd name="T4" fmla="*/ 12 w 86"/>
                <a:gd name="T5" fmla="*/ 14 h 98"/>
                <a:gd name="T6" fmla="*/ 25 w 86"/>
                <a:gd name="T7" fmla="*/ 4 h 98"/>
                <a:gd name="T8" fmla="*/ 43 w 86"/>
                <a:gd name="T9" fmla="*/ 0 h 98"/>
                <a:gd name="T10" fmla="*/ 61 w 86"/>
                <a:gd name="T11" fmla="*/ 4 h 98"/>
                <a:gd name="T12" fmla="*/ 74 w 86"/>
                <a:gd name="T13" fmla="*/ 14 h 98"/>
                <a:gd name="T14" fmla="*/ 83 w 86"/>
                <a:gd name="T15" fmla="*/ 30 h 98"/>
                <a:gd name="T16" fmla="*/ 86 w 86"/>
                <a:gd name="T17" fmla="*/ 49 h 98"/>
                <a:gd name="T18" fmla="*/ 83 w 86"/>
                <a:gd name="T19" fmla="*/ 69 h 98"/>
                <a:gd name="T20" fmla="*/ 74 w 86"/>
                <a:gd name="T21" fmla="*/ 84 h 98"/>
                <a:gd name="T22" fmla="*/ 61 w 86"/>
                <a:gd name="T23" fmla="*/ 95 h 98"/>
                <a:gd name="T24" fmla="*/ 43 w 86"/>
                <a:gd name="T25" fmla="*/ 98 h 98"/>
                <a:gd name="T26" fmla="*/ 25 w 86"/>
                <a:gd name="T27" fmla="*/ 95 h 98"/>
                <a:gd name="T28" fmla="*/ 12 w 86"/>
                <a:gd name="T29" fmla="*/ 84 h 98"/>
                <a:gd name="T30" fmla="*/ 3 w 86"/>
                <a:gd name="T31" fmla="*/ 69 h 98"/>
                <a:gd name="T32" fmla="*/ 0 w 86"/>
                <a:gd name="T33" fmla="*/ 49 h 98"/>
                <a:gd name="T34" fmla="*/ 72 w 86"/>
                <a:gd name="T35" fmla="*/ 49 h 98"/>
                <a:gd name="T36" fmla="*/ 69 w 86"/>
                <a:gd name="T37" fmla="*/ 35 h 98"/>
                <a:gd name="T38" fmla="*/ 64 w 86"/>
                <a:gd name="T39" fmla="*/ 23 h 98"/>
                <a:gd name="T40" fmla="*/ 55 w 86"/>
                <a:gd name="T41" fmla="*/ 15 h 98"/>
                <a:gd name="T42" fmla="*/ 43 w 86"/>
                <a:gd name="T43" fmla="*/ 13 h 98"/>
                <a:gd name="T44" fmla="*/ 31 w 86"/>
                <a:gd name="T45" fmla="*/ 15 h 98"/>
                <a:gd name="T46" fmla="*/ 22 w 86"/>
                <a:gd name="T47" fmla="*/ 23 h 98"/>
                <a:gd name="T48" fmla="*/ 17 w 86"/>
                <a:gd name="T49" fmla="*/ 35 h 98"/>
                <a:gd name="T50" fmla="*/ 15 w 86"/>
                <a:gd name="T51" fmla="*/ 49 h 98"/>
                <a:gd name="T52" fmla="*/ 17 w 86"/>
                <a:gd name="T53" fmla="*/ 63 h 98"/>
                <a:gd name="T54" fmla="*/ 22 w 86"/>
                <a:gd name="T55" fmla="*/ 75 h 98"/>
                <a:gd name="T56" fmla="*/ 31 w 86"/>
                <a:gd name="T57" fmla="*/ 83 h 98"/>
                <a:gd name="T58" fmla="*/ 43 w 86"/>
                <a:gd name="T59" fmla="*/ 85 h 98"/>
                <a:gd name="T60" fmla="*/ 55 w 86"/>
                <a:gd name="T61" fmla="*/ 83 h 98"/>
                <a:gd name="T62" fmla="*/ 64 w 86"/>
                <a:gd name="T63" fmla="*/ 75 h 98"/>
                <a:gd name="T64" fmla="*/ 69 w 86"/>
                <a:gd name="T65" fmla="*/ 63 h 98"/>
                <a:gd name="T66" fmla="*/ 72 w 86"/>
                <a:gd name="T67" fmla="*/ 49 h 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86" h="98">
                  <a:moveTo>
                    <a:pt x="0" y="49"/>
                  </a:moveTo>
                  <a:lnTo>
                    <a:pt x="0" y="49"/>
                  </a:lnTo>
                  <a:lnTo>
                    <a:pt x="0" y="39"/>
                  </a:lnTo>
                  <a:lnTo>
                    <a:pt x="3" y="30"/>
                  </a:lnTo>
                  <a:lnTo>
                    <a:pt x="7" y="22"/>
                  </a:lnTo>
                  <a:lnTo>
                    <a:pt x="12" y="14"/>
                  </a:lnTo>
                  <a:lnTo>
                    <a:pt x="19" y="8"/>
                  </a:lnTo>
                  <a:lnTo>
                    <a:pt x="25" y="4"/>
                  </a:lnTo>
                  <a:lnTo>
                    <a:pt x="34" y="1"/>
                  </a:lnTo>
                  <a:lnTo>
                    <a:pt x="43" y="0"/>
                  </a:lnTo>
                  <a:lnTo>
                    <a:pt x="52" y="1"/>
                  </a:lnTo>
                  <a:lnTo>
                    <a:pt x="61" y="4"/>
                  </a:lnTo>
                  <a:lnTo>
                    <a:pt x="68" y="8"/>
                  </a:lnTo>
                  <a:lnTo>
                    <a:pt x="74" y="14"/>
                  </a:lnTo>
                  <a:lnTo>
                    <a:pt x="79" y="22"/>
                  </a:lnTo>
                  <a:lnTo>
                    <a:pt x="83" y="30"/>
                  </a:lnTo>
                  <a:lnTo>
                    <a:pt x="86" y="39"/>
                  </a:lnTo>
                  <a:lnTo>
                    <a:pt x="86" y="49"/>
                  </a:lnTo>
                  <a:lnTo>
                    <a:pt x="86" y="60"/>
                  </a:lnTo>
                  <a:lnTo>
                    <a:pt x="83" y="69"/>
                  </a:lnTo>
                  <a:lnTo>
                    <a:pt x="79" y="76"/>
                  </a:lnTo>
                  <a:lnTo>
                    <a:pt x="74" y="84"/>
                  </a:lnTo>
                  <a:lnTo>
                    <a:pt x="68" y="89"/>
                  </a:lnTo>
                  <a:lnTo>
                    <a:pt x="61" y="95"/>
                  </a:lnTo>
                  <a:lnTo>
                    <a:pt x="52" y="97"/>
                  </a:lnTo>
                  <a:lnTo>
                    <a:pt x="43" y="98"/>
                  </a:lnTo>
                  <a:lnTo>
                    <a:pt x="34" y="97"/>
                  </a:lnTo>
                  <a:lnTo>
                    <a:pt x="25" y="95"/>
                  </a:lnTo>
                  <a:lnTo>
                    <a:pt x="19" y="89"/>
                  </a:lnTo>
                  <a:lnTo>
                    <a:pt x="12" y="84"/>
                  </a:lnTo>
                  <a:lnTo>
                    <a:pt x="7" y="76"/>
                  </a:lnTo>
                  <a:lnTo>
                    <a:pt x="3" y="69"/>
                  </a:lnTo>
                  <a:lnTo>
                    <a:pt x="0" y="60"/>
                  </a:lnTo>
                  <a:lnTo>
                    <a:pt x="0" y="49"/>
                  </a:lnTo>
                  <a:close/>
                  <a:moveTo>
                    <a:pt x="72" y="49"/>
                  </a:moveTo>
                  <a:lnTo>
                    <a:pt x="72" y="49"/>
                  </a:lnTo>
                  <a:lnTo>
                    <a:pt x="70" y="41"/>
                  </a:lnTo>
                  <a:lnTo>
                    <a:pt x="69" y="35"/>
                  </a:lnTo>
                  <a:lnTo>
                    <a:pt x="66" y="28"/>
                  </a:lnTo>
                  <a:lnTo>
                    <a:pt x="64" y="23"/>
                  </a:lnTo>
                  <a:lnTo>
                    <a:pt x="60" y="18"/>
                  </a:lnTo>
                  <a:lnTo>
                    <a:pt x="55" y="15"/>
                  </a:lnTo>
                  <a:lnTo>
                    <a:pt x="50" y="13"/>
                  </a:lnTo>
                  <a:lnTo>
                    <a:pt x="43" y="13"/>
                  </a:lnTo>
                  <a:lnTo>
                    <a:pt x="37" y="13"/>
                  </a:lnTo>
                  <a:lnTo>
                    <a:pt x="31" y="15"/>
                  </a:lnTo>
                  <a:lnTo>
                    <a:pt x="26" y="18"/>
                  </a:lnTo>
                  <a:lnTo>
                    <a:pt x="22" y="23"/>
                  </a:lnTo>
                  <a:lnTo>
                    <a:pt x="20" y="28"/>
                  </a:lnTo>
                  <a:lnTo>
                    <a:pt x="17" y="35"/>
                  </a:lnTo>
                  <a:lnTo>
                    <a:pt x="16" y="41"/>
                  </a:lnTo>
                  <a:lnTo>
                    <a:pt x="15" y="49"/>
                  </a:lnTo>
                  <a:lnTo>
                    <a:pt x="16" y="57"/>
                  </a:lnTo>
                  <a:lnTo>
                    <a:pt x="17" y="63"/>
                  </a:lnTo>
                  <a:lnTo>
                    <a:pt x="20" y="70"/>
                  </a:lnTo>
                  <a:lnTo>
                    <a:pt x="22" y="75"/>
                  </a:lnTo>
                  <a:lnTo>
                    <a:pt x="26" y="80"/>
                  </a:lnTo>
                  <a:lnTo>
                    <a:pt x="31" y="83"/>
                  </a:lnTo>
                  <a:lnTo>
                    <a:pt x="37" y="85"/>
                  </a:lnTo>
                  <a:lnTo>
                    <a:pt x="43" y="85"/>
                  </a:lnTo>
                  <a:lnTo>
                    <a:pt x="50" y="85"/>
                  </a:lnTo>
                  <a:lnTo>
                    <a:pt x="55" y="83"/>
                  </a:lnTo>
                  <a:lnTo>
                    <a:pt x="60" y="80"/>
                  </a:lnTo>
                  <a:lnTo>
                    <a:pt x="64" y="75"/>
                  </a:lnTo>
                  <a:lnTo>
                    <a:pt x="66" y="70"/>
                  </a:lnTo>
                  <a:lnTo>
                    <a:pt x="69" y="63"/>
                  </a:lnTo>
                  <a:lnTo>
                    <a:pt x="70" y="57"/>
                  </a:lnTo>
                  <a:lnTo>
                    <a:pt x="72" y="49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fontAlgn="base" hangingPunct="0">
                <a:lnSpc>
                  <a:spcPct val="9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0065BD"/>
                </a:buClr>
                <a:buFont typeface="Webdings" pitchFamily="18" charset="2"/>
                <a:buChar char=""/>
              </a:pPr>
              <a:endParaRPr lang="en-GB">
                <a:solidFill>
                  <a:srgbClr val="595959"/>
                </a:solidFill>
              </a:endParaRPr>
            </a:p>
          </p:txBody>
        </p:sp>
        <p:sp>
          <p:nvSpPr>
            <p:cNvPr id="13561" name="Freeform 524"/>
            <p:cNvSpPr/>
            <p:nvPr userDrawn="1"/>
          </p:nvSpPr>
          <p:spPr bwMode="auto">
            <a:xfrm>
              <a:off x="1181" y="225"/>
              <a:ext cx="29" cy="33"/>
            </a:xfrm>
            <a:custGeom>
              <a:gdLst>
                <a:gd name="T0" fmla="*/ 0 w 86"/>
                <a:gd name="T1" fmla="*/ 49 h 98"/>
                <a:gd name="T2" fmla="*/ 0 w 86"/>
                <a:gd name="T3" fmla="*/ 49 h 98"/>
                <a:gd name="T4" fmla="*/ 0 w 86"/>
                <a:gd name="T5" fmla="*/ 39 h 98"/>
                <a:gd name="T6" fmla="*/ 3 w 86"/>
                <a:gd name="T7" fmla="*/ 30 h 98"/>
                <a:gd name="T8" fmla="*/ 7 w 86"/>
                <a:gd name="T9" fmla="*/ 22 h 98"/>
                <a:gd name="T10" fmla="*/ 12 w 86"/>
                <a:gd name="T11" fmla="*/ 14 h 98"/>
                <a:gd name="T12" fmla="*/ 19 w 86"/>
                <a:gd name="T13" fmla="*/ 8 h 98"/>
                <a:gd name="T14" fmla="*/ 25 w 86"/>
                <a:gd name="T15" fmla="*/ 4 h 98"/>
                <a:gd name="T16" fmla="*/ 34 w 86"/>
                <a:gd name="T17" fmla="*/ 1 h 98"/>
                <a:gd name="T18" fmla="*/ 43 w 86"/>
                <a:gd name="T19" fmla="*/ 0 h 98"/>
                <a:gd name="T20" fmla="*/ 52 w 86"/>
                <a:gd name="T21" fmla="*/ 1 h 98"/>
                <a:gd name="T22" fmla="*/ 61 w 86"/>
                <a:gd name="T23" fmla="*/ 4 h 98"/>
                <a:gd name="T24" fmla="*/ 68 w 86"/>
                <a:gd name="T25" fmla="*/ 8 h 98"/>
                <a:gd name="T26" fmla="*/ 74 w 86"/>
                <a:gd name="T27" fmla="*/ 14 h 98"/>
                <a:gd name="T28" fmla="*/ 79 w 86"/>
                <a:gd name="T29" fmla="*/ 22 h 98"/>
                <a:gd name="T30" fmla="*/ 83 w 86"/>
                <a:gd name="T31" fmla="*/ 30 h 98"/>
                <a:gd name="T32" fmla="*/ 86 w 86"/>
                <a:gd name="T33" fmla="*/ 39 h 98"/>
                <a:gd name="T34" fmla="*/ 86 w 86"/>
                <a:gd name="T35" fmla="*/ 49 h 98"/>
                <a:gd name="T36" fmla="*/ 86 w 86"/>
                <a:gd name="T37" fmla="*/ 60 h 98"/>
                <a:gd name="T38" fmla="*/ 83 w 86"/>
                <a:gd name="T39" fmla="*/ 69 h 98"/>
                <a:gd name="T40" fmla="*/ 79 w 86"/>
                <a:gd name="T41" fmla="*/ 76 h 98"/>
                <a:gd name="T42" fmla="*/ 74 w 86"/>
                <a:gd name="T43" fmla="*/ 84 h 98"/>
                <a:gd name="T44" fmla="*/ 68 w 86"/>
                <a:gd name="T45" fmla="*/ 89 h 98"/>
                <a:gd name="T46" fmla="*/ 61 w 86"/>
                <a:gd name="T47" fmla="*/ 95 h 98"/>
                <a:gd name="T48" fmla="*/ 52 w 86"/>
                <a:gd name="T49" fmla="*/ 97 h 98"/>
                <a:gd name="T50" fmla="*/ 43 w 86"/>
                <a:gd name="T51" fmla="*/ 98 h 98"/>
                <a:gd name="T52" fmla="*/ 34 w 86"/>
                <a:gd name="T53" fmla="*/ 97 h 98"/>
                <a:gd name="T54" fmla="*/ 25 w 86"/>
                <a:gd name="T55" fmla="*/ 95 h 98"/>
                <a:gd name="T56" fmla="*/ 19 w 86"/>
                <a:gd name="T57" fmla="*/ 89 h 98"/>
                <a:gd name="T58" fmla="*/ 12 w 86"/>
                <a:gd name="T59" fmla="*/ 84 h 98"/>
                <a:gd name="T60" fmla="*/ 7 w 86"/>
                <a:gd name="T61" fmla="*/ 76 h 98"/>
                <a:gd name="T62" fmla="*/ 3 w 86"/>
                <a:gd name="T63" fmla="*/ 69 h 98"/>
                <a:gd name="T64" fmla="*/ 0 w 86"/>
                <a:gd name="T65" fmla="*/ 60 h 98"/>
                <a:gd name="T66" fmla="*/ 0 w 86"/>
                <a:gd name="T67" fmla="*/ 49 h 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86" h="98">
                  <a:moveTo>
                    <a:pt x="0" y="49"/>
                  </a:moveTo>
                  <a:lnTo>
                    <a:pt x="0" y="49"/>
                  </a:lnTo>
                  <a:lnTo>
                    <a:pt x="0" y="39"/>
                  </a:lnTo>
                  <a:lnTo>
                    <a:pt x="3" y="30"/>
                  </a:lnTo>
                  <a:lnTo>
                    <a:pt x="7" y="22"/>
                  </a:lnTo>
                  <a:lnTo>
                    <a:pt x="12" y="14"/>
                  </a:lnTo>
                  <a:lnTo>
                    <a:pt x="19" y="8"/>
                  </a:lnTo>
                  <a:lnTo>
                    <a:pt x="25" y="4"/>
                  </a:lnTo>
                  <a:lnTo>
                    <a:pt x="34" y="1"/>
                  </a:lnTo>
                  <a:lnTo>
                    <a:pt x="43" y="0"/>
                  </a:lnTo>
                  <a:lnTo>
                    <a:pt x="52" y="1"/>
                  </a:lnTo>
                  <a:lnTo>
                    <a:pt x="61" y="4"/>
                  </a:lnTo>
                  <a:lnTo>
                    <a:pt x="68" y="8"/>
                  </a:lnTo>
                  <a:lnTo>
                    <a:pt x="74" y="14"/>
                  </a:lnTo>
                  <a:lnTo>
                    <a:pt x="79" y="22"/>
                  </a:lnTo>
                  <a:lnTo>
                    <a:pt x="83" y="30"/>
                  </a:lnTo>
                  <a:lnTo>
                    <a:pt x="86" y="39"/>
                  </a:lnTo>
                  <a:lnTo>
                    <a:pt x="86" y="49"/>
                  </a:lnTo>
                  <a:lnTo>
                    <a:pt x="86" y="60"/>
                  </a:lnTo>
                  <a:lnTo>
                    <a:pt x="83" y="69"/>
                  </a:lnTo>
                  <a:lnTo>
                    <a:pt x="79" y="76"/>
                  </a:lnTo>
                  <a:lnTo>
                    <a:pt x="74" y="84"/>
                  </a:lnTo>
                  <a:lnTo>
                    <a:pt x="68" y="89"/>
                  </a:lnTo>
                  <a:lnTo>
                    <a:pt x="61" y="95"/>
                  </a:lnTo>
                  <a:lnTo>
                    <a:pt x="52" y="97"/>
                  </a:lnTo>
                  <a:lnTo>
                    <a:pt x="43" y="98"/>
                  </a:lnTo>
                  <a:lnTo>
                    <a:pt x="34" y="97"/>
                  </a:lnTo>
                  <a:lnTo>
                    <a:pt x="25" y="95"/>
                  </a:lnTo>
                  <a:lnTo>
                    <a:pt x="19" y="89"/>
                  </a:lnTo>
                  <a:lnTo>
                    <a:pt x="12" y="84"/>
                  </a:lnTo>
                  <a:lnTo>
                    <a:pt x="7" y="76"/>
                  </a:lnTo>
                  <a:lnTo>
                    <a:pt x="3" y="69"/>
                  </a:lnTo>
                  <a:lnTo>
                    <a:pt x="0" y="60"/>
                  </a:lnTo>
                  <a:lnTo>
                    <a:pt x="0" y="49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fontAlgn="base" hangingPunct="0">
                <a:lnSpc>
                  <a:spcPct val="9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0065BD"/>
                </a:buClr>
                <a:buFont typeface="Webdings" pitchFamily="18" charset="2"/>
                <a:buChar char=""/>
              </a:pPr>
              <a:endParaRPr lang="en-GB">
                <a:solidFill>
                  <a:srgbClr val="595959"/>
                </a:solidFill>
              </a:endParaRPr>
            </a:p>
          </p:txBody>
        </p:sp>
        <p:sp>
          <p:nvSpPr>
            <p:cNvPr id="13562" name="Freeform 525"/>
            <p:cNvSpPr/>
            <p:nvPr userDrawn="1"/>
          </p:nvSpPr>
          <p:spPr bwMode="auto">
            <a:xfrm>
              <a:off x="1186" y="229"/>
              <a:ext cx="19" cy="24"/>
            </a:xfrm>
            <a:custGeom>
              <a:gdLst>
                <a:gd name="T0" fmla="*/ 57 w 57"/>
                <a:gd name="T1" fmla="*/ 36 h 72"/>
                <a:gd name="T2" fmla="*/ 57 w 57"/>
                <a:gd name="T3" fmla="*/ 36 h 72"/>
                <a:gd name="T4" fmla="*/ 55 w 57"/>
                <a:gd name="T5" fmla="*/ 28 h 72"/>
                <a:gd name="T6" fmla="*/ 54 w 57"/>
                <a:gd name="T7" fmla="*/ 22 h 72"/>
                <a:gd name="T8" fmla="*/ 51 w 57"/>
                <a:gd name="T9" fmla="*/ 15 h 72"/>
                <a:gd name="T10" fmla="*/ 49 w 57"/>
                <a:gd name="T11" fmla="*/ 10 h 72"/>
                <a:gd name="T12" fmla="*/ 45 w 57"/>
                <a:gd name="T13" fmla="*/ 5 h 72"/>
                <a:gd name="T14" fmla="*/ 40 w 57"/>
                <a:gd name="T15" fmla="*/ 2 h 72"/>
                <a:gd name="T16" fmla="*/ 35 w 57"/>
                <a:gd name="T17" fmla="*/ 0 h 72"/>
                <a:gd name="T18" fmla="*/ 28 w 57"/>
                <a:gd name="T19" fmla="*/ 0 h 72"/>
                <a:gd name="T20" fmla="*/ 22 w 57"/>
                <a:gd name="T21" fmla="*/ 0 h 72"/>
                <a:gd name="T22" fmla="*/ 16 w 57"/>
                <a:gd name="T23" fmla="*/ 2 h 72"/>
                <a:gd name="T24" fmla="*/ 11 w 57"/>
                <a:gd name="T25" fmla="*/ 5 h 72"/>
                <a:gd name="T26" fmla="*/ 7 w 57"/>
                <a:gd name="T27" fmla="*/ 10 h 72"/>
                <a:gd name="T28" fmla="*/ 5 w 57"/>
                <a:gd name="T29" fmla="*/ 15 h 72"/>
                <a:gd name="T30" fmla="*/ 2 w 57"/>
                <a:gd name="T31" fmla="*/ 22 h 72"/>
                <a:gd name="T32" fmla="*/ 1 w 57"/>
                <a:gd name="T33" fmla="*/ 28 h 72"/>
                <a:gd name="T34" fmla="*/ 0 w 57"/>
                <a:gd name="T35" fmla="*/ 36 h 72"/>
                <a:gd name="T36" fmla="*/ 1 w 57"/>
                <a:gd name="T37" fmla="*/ 44 h 72"/>
                <a:gd name="T38" fmla="*/ 2 w 57"/>
                <a:gd name="T39" fmla="*/ 50 h 72"/>
                <a:gd name="T40" fmla="*/ 5 w 57"/>
                <a:gd name="T41" fmla="*/ 57 h 72"/>
                <a:gd name="T42" fmla="*/ 7 w 57"/>
                <a:gd name="T43" fmla="*/ 62 h 72"/>
                <a:gd name="T44" fmla="*/ 11 w 57"/>
                <a:gd name="T45" fmla="*/ 67 h 72"/>
                <a:gd name="T46" fmla="*/ 16 w 57"/>
                <a:gd name="T47" fmla="*/ 70 h 72"/>
                <a:gd name="T48" fmla="*/ 22 w 57"/>
                <a:gd name="T49" fmla="*/ 72 h 72"/>
                <a:gd name="T50" fmla="*/ 28 w 57"/>
                <a:gd name="T51" fmla="*/ 72 h 72"/>
                <a:gd name="T52" fmla="*/ 35 w 57"/>
                <a:gd name="T53" fmla="*/ 72 h 72"/>
                <a:gd name="T54" fmla="*/ 40 w 57"/>
                <a:gd name="T55" fmla="*/ 70 h 72"/>
                <a:gd name="T56" fmla="*/ 45 w 57"/>
                <a:gd name="T57" fmla="*/ 67 h 72"/>
                <a:gd name="T58" fmla="*/ 49 w 57"/>
                <a:gd name="T59" fmla="*/ 62 h 72"/>
                <a:gd name="T60" fmla="*/ 51 w 57"/>
                <a:gd name="T61" fmla="*/ 57 h 72"/>
                <a:gd name="T62" fmla="*/ 54 w 57"/>
                <a:gd name="T63" fmla="*/ 50 h 72"/>
                <a:gd name="T64" fmla="*/ 55 w 57"/>
                <a:gd name="T65" fmla="*/ 44 h 72"/>
                <a:gd name="T66" fmla="*/ 57 w 57"/>
                <a:gd name="T67" fmla="*/ 36 h 7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57" h="72">
                  <a:moveTo>
                    <a:pt x="57" y="36"/>
                  </a:moveTo>
                  <a:lnTo>
                    <a:pt x="57" y="36"/>
                  </a:lnTo>
                  <a:lnTo>
                    <a:pt x="55" y="28"/>
                  </a:lnTo>
                  <a:lnTo>
                    <a:pt x="54" y="22"/>
                  </a:lnTo>
                  <a:lnTo>
                    <a:pt x="51" y="15"/>
                  </a:lnTo>
                  <a:lnTo>
                    <a:pt x="49" y="10"/>
                  </a:lnTo>
                  <a:lnTo>
                    <a:pt x="45" y="5"/>
                  </a:lnTo>
                  <a:lnTo>
                    <a:pt x="40" y="2"/>
                  </a:lnTo>
                  <a:lnTo>
                    <a:pt x="35" y="0"/>
                  </a:lnTo>
                  <a:lnTo>
                    <a:pt x="28" y="0"/>
                  </a:lnTo>
                  <a:lnTo>
                    <a:pt x="22" y="0"/>
                  </a:lnTo>
                  <a:lnTo>
                    <a:pt x="16" y="2"/>
                  </a:lnTo>
                  <a:lnTo>
                    <a:pt x="11" y="5"/>
                  </a:lnTo>
                  <a:lnTo>
                    <a:pt x="7" y="10"/>
                  </a:lnTo>
                  <a:lnTo>
                    <a:pt x="5" y="15"/>
                  </a:lnTo>
                  <a:lnTo>
                    <a:pt x="2" y="22"/>
                  </a:lnTo>
                  <a:lnTo>
                    <a:pt x="1" y="28"/>
                  </a:lnTo>
                  <a:lnTo>
                    <a:pt x="0" y="36"/>
                  </a:lnTo>
                  <a:lnTo>
                    <a:pt x="1" y="44"/>
                  </a:lnTo>
                  <a:lnTo>
                    <a:pt x="2" y="50"/>
                  </a:lnTo>
                  <a:lnTo>
                    <a:pt x="5" y="57"/>
                  </a:lnTo>
                  <a:lnTo>
                    <a:pt x="7" y="62"/>
                  </a:lnTo>
                  <a:lnTo>
                    <a:pt x="11" y="67"/>
                  </a:lnTo>
                  <a:lnTo>
                    <a:pt x="16" y="70"/>
                  </a:lnTo>
                  <a:lnTo>
                    <a:pt x="22" y="72"/>
                  </a:lnTo>
                  <a:lnTo>
                    <a:pt x="28" y="72"/>
                  </a:lnTo>
                  <a:lnTo>
                    <a:pt x="35" y="72"/>
                  </a:lnTo>
                  <a:lnTo>
                    <a:pt x="40" y="70"/>
                  </a:lnTo>
                  <a:lnTo>
                    <a:pt x="45" y="67"/>
                  </a:lnTo>
                  <a:lnTo>
                    <a:pt x="49" y="62"/>
                  </a:lnTo>
                  <a:lnTo>
                    <a:pt x="51" y="57"/>
                  </a:lnTo>
                  <a:lnTo>
                    <a:pt x="54" y="50"/>
                  </a:lnTo>
                  <a:lnTo>
                    <a:pt x="55" y="44"/>
                  </a:lnTo>
                  <a:lnTo>
                    <a:pt x="57" y="36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fontAlgn="base" hangingPunct="0">
                <a:lnSpc>
                  <a:spcPct val="9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0065BD"/>
                </a:buClr>
                <a:buFont typeface="Webdings" pitchFamily="18" charset="2"/>
                <a:buChar char=""/>
              </a:pPr>
              <a:endParaRPr lang="en-GB">
                <a:solidFill>
                  <a:srgbClr val="595959"/>
                </a:solidFill>
              </a:endParaRPr>
            </a:p>
          </p:txBody>
        </p:sp>
        <p:sp>
          <p:nvSpPr>
            <p:cNvPr id="13563" name="Freeform 526"/>
            <p:cNvSpPr/>
            <p:nvPr userDrawn="1"/>
          </p:nvSpPr>
          <p:spPr bwMode="auto">
            <a:xfrm>
              <a:off x="1218" y="225"/>
              <a:ext cx="24" cy="32"/>
            </a:xfrm>
            <a:custGeom>
              <a:gdLst>
                <a:gd name="T0" fmla="*/ 0 w 74"/>
                <a:gd name="T1" fmla="*/ 3 h 96"/>
                <a:gd name="T2" fmla="*/ 12 w 74"/>
                <a:gd name="T3" fmla="*/ 3 h 96"/>
                <a:gd name="T4" fmla="*/ 15 w 74"/>
                <a:gd name="T5" fmla="*/ 14 h 96"/>
                <a:gd name="T6" fmla="*/ 22 w 74"/>
                <a:gd name="T7" fmla="*/ 9 h 96"/>
                <a:gd name="T8" fmla="*/ 30 w 74"/>
                <a:gd name="T9" fmla="*/ 4 h 96"/>
                <a:gd name="T10" fmla="*/ 38 w 74"/>
                <a:gd name="T11" fmla="*/ 1 h 96"/>
                <a:gd name="T12" fmla="*/ 47 w 74"/>
                <a:gd name="T13" fmla="*/ 0 h 96"/>
                <a:gd name="T14" fmla="*/ 52 w 74"/>
                <a:gd name="T15" fmla="*/ 0 h 96"/>
                <a:gd name="T16" fmla="*/ 57 w 74"/>
                <a:gd name="T17" fmla="*/ 3 h 96"/>
                <a:gd name="T18" fmla="*/ 62 w 74"/>
                <a:gd name="T19" fmla="*/ 4 h 96"/>
                <a:gd name="T20" fmla="*/ 66 w 74"/>
                <a:gd name="T21" fmla="*/ 8 h 96"/>
                <a:gd name="T22" fmla="*/ 70 w 74"/>
                <a:gd name="T23" fmla="*/ 12 h 96"/>
                <a:gd name="T24" fmla="*/ 73 w 74"/>
                <a:gd name="T25" fmla="*/ 18 h 96"/>
                <a:gd name="T26" fmla="*/ 74 w 74"/>
                <a:gd name="T27" fmla="*/ 25 h 96"/>
                <a:gd name="T28" fmla="*/ 74 w 74"/>
                <a:gd name="T29" fmla="*/ 32 h 96"/>
                <a:gd name="T30" fmla="*/ 74 w 74"/>
                <a:gd name="T31" fmla="*/ 96 h 96"/>
                <a:gd name="T32" fmla="*/ 60 w 74"/>
                <a:gd name="T33" fmla="*/ 96 h 96"/>
                <a:gd name="T34" fmla="*/ 60 w 74"/>
                <a:gd name="T35" fmla="*/ 38 h 96"/>
                <a:gd name="T36" fmla="*/ 60 w 74"/>
                <a:gd name="T37" fmla="*/ 28 h 96"/>
                <a:gd name="T38" fmla="*/ 57 w 74"/>
                <a:gd name="T39" fmla="*/ 21 h 96"/>
                <a:gd name="T40" fmla="*/ 55 w 74"/>
                <a:gd name="T41" fmla="*/ 17 h 96"/>
                <a:gd name="T42" fmla="*/ 52 w 74"/>
                <a:gd name="T43" fmla="*/ 15 h 96"/>
                <a:gd name="T44" fmla="*/ 48 w 74"/>
                <a:gd name="T45" fmla="*/ 14 h 96"/>
                <a:gd name="T46" fmla="*/ 43 w 74"/>
                <a:gd name="T47" fmla="*/ 13 h 96"/>
                <a:gd name="T48" fmla="*/ 35 w 74"/>
                <a:gd name="T49" fmla="*/ 14 h 96"/>
                <a:gd name="T50" fmla="*/ 29 w 74"/>
                <a:gd name="T51" fmla="*/ 17 h 96"/>
                <a:gd name="T52" fmla="*/ 21 w 74"/>
                <a:gd name="T53" fmla="*/ 22 h 96"/>
                <a:gd name="T54" fmla="*/ 15 w 74"/>
                <a:gd name="T55" fmla="*/ 27 h 96"/>
                <a:gd name="T56" fmla="*/ 15 w 74"/>
                <a:gd name="T57" fmla="*/ 96 h 96"/>
                <a:gd name="T58" fmla="*/ 0 w 74"/>
                <a:gd name="T59" fmla="*/ 96 h 96"/>
                <a:gd name="T60" fmla="*/ 0 w 74"/>
                <a:gd name="T61" fmla="*/ 3 h 9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</a:cxnLst>
              <a:rect l="0" t="0" r="r" b="b"/>
              <a:pathLst>
                <a:path w="74" h="96">
                  <a:moveTo>
                    <a:pt x="0" y="3"/>
                  </a:moveTo>
                  <a:lnTo>
                    <a:pt x="12" y="3"/>
                  </a:lnTo>
                  <a:lnTo>
                    <a:pt x="15" y="14"/>
                  </a:lnTo>
                  <a:lnTo>
                    <a:pt x="22" y="9"/>
                  </a:lnTo>
                  <a:lnTo>
                    <a:pt x="30" y="4"/>
                  </a:lnTo>
                  <a:lnTo>
                    <a:pt x="38" y="1"/>
                  </a:lnTo>
                  <a:lnTo>
                    <a:pt x="47" y="0"/>
                  </a:lnTo>
                  <a:lnTo>
                    <a:pt x="52" y="0"/>
                  </a:lnTo>
                  <a:lnTo>
                    <a:pt x="57" y="3"/>
                  </a:lnTo>
                  <a:lnTo>
                    <a:pt x="62" y="4"/>
                  </a:lnTo>
                  <a:lnTo>
                    <a:pt x="66" y="8"/>
                  </a:lnTo>
                  <a:lnTo>
                    <a:pt x="70" y="12"/>
                  </a:lnTo>
                  <a:lnTo>
                    <a:pt x="73" y="18"/>
                  </a:lnTo>
                  <a:lnTo>
                    <a:pt x="74" y="25"/>
                  </a:lnTo>
                  <a:lnTo>
                    <a:pt x="74" y="32"/>
                  </a:lnTo>
                  <a:lnTo>
                    <a:pt x="74" y="96"/>
                  </a:lnTo>
                  <a:lnTo>
                    <a:pt x="60" y="96"/>
                  </a:lnTo>
                  <a:lnTo>
                    <a:pt x="60" y="38"/>
                  </a:lnTo>
                  <a:lnTo>
                    <a:pt x="60" y="28"/>
                  </a:lnTo>
                  <a:lnTo>
                    <a:pt x="57" y="21"/>
                  </a:lnTo>
                  <a:lnTo>
                    <a:pt x="55" y="17"/>
                  </a:lnTo>
                  <a:lnTo>
                    <a:pt x="52" y="15"/>
                  </a:lnTo>
                  <a:lnTo>
                    <a:pt x="48" y="14"/>
                  </a:lnTo>
                  <a:lnTo>
                    <a:pt x="43" y="13"/>
                  </a:lnTo>
                  <a:lnTo>
                    <a:pt x="35" y="14"/>
                  </a:lnTo>
                  <a:lnTo>
                    <a:pt x="29" y="17"/>
                  </a:lnTo>
                  <a:lnTo>
                    <a:pt x="21" y="22"/>
                  </a:lnTo>
                  <a:lnTo>
                    <a:pt x="15" y="27"/>
                  </a:lnTo>
                  <a:lnTo>
                    <a:pt x="15" y="96"/>
                  </a:lnTo>
                  <a:lnTo>
                    <a:pt x="0" y="96"/>
                  </a:lnTo>
                  <a:lnTo>
                    <a:pt x="0" y="3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fontAlgn="base" hangingPunct="0">
                <a:lnSpc>
                  <a:spcPct val="9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0065BD"/>
                </a:buClr>
                <a:buFont typeface="Webdings" pitchFamily="18" charset="2"/>
                <a:buChar char=""/>
              </a:pPr>
              <a:endParaRPr lang="en-GB">
                <a:solidFill>
                  <a:srgbClr val="595959"/>
                </a:solidFill>
              </a:endParaRPr>
            </a:p>
          </p:txBody>
        </p:sp>
      </p:grpSp>
      <p:grpSp>
        <p:nvGrpSpPr>
          <p:cNvPr id="13564" name="Group 252"/>
          <p:cNvGrpSpPr/>
          <p:nvPr userDrawn="1"/>
        </p:nvGrpSpPr>
        <p:grpSpPr>
          <a:xfrm>
            <a:off x="-4397" y="2447931"/>
            <a:ext cx="9152793" cy="4410075"/>
            <a:chExt cx="5768" cy="2778"/>
          </a:xfrm>
        </p:grpSpPr>
        <p:sp>
          <p:nvSpPr>
            <p:cNvPr id="13565" name="Freeform 21"/>
            <p:cNvSpPr/>
            <p:nvPr userDrawn="1"/>
          </p:nvSpPr>
          <p:spPr bwMode="auto">
            <a:xfrm>
              <a:off x="0" y="0"/>
              <a:ext cx="5768" cy="2778"/>
            </a:xfrm>
            <a:custGeom>
              <a:gdLst>
                <a:gd name="T0" fmla="*/ 0 w 5760"/>
                <a:gd name="T1" fmla="*/ 0 h 2778"/>
                <a:gd name="T2" fmla="*/ 5759 w 5760"/>
                <a:gd name="T3" fmla="*/ 2778 h 2778"/>
                <a:gd name="T4" fmla="*/ 5758 w 5760"/>
                <a:gd name="T5" fmla="*/ 123 h 2778"/>
                <a:gd name="T6" fmla="*/ 5743 w 5760"/>
                <a:gd name="T7" fmla="*/ 266 h 2778"/>
                <a:gd name="T8" fmla="*/ 5721 w 5760"/>
                <a:gd name="T9" fmla="*/ 416 h 2778"/>
                <a:gd name="T10" fmla="*/ 5685 w 5760"/>
                <a:gd name="T11" fmla="*/ 566 h 2778"/>
                <a:gd name="T12" fmla="*/ 5637 w 5760"/>
                <a:gd name="T13" fmla="*/ 716 h 2778"/>
                <a:gd name="T14" fmla="*/ 5569 w 5760"/>
                <a:gd name="T15" fmla="*/ 857 h 2778"/>
                <a:gd name="T16" fmla="*/ 5530 w 5760"/>
                <a:gd name="T17" fmla="*/ 922 h 2778"/>
                <a:gd name="T18" fmla="*/ 5484 w 5760"/>
                <a:gd name="T19" fmla="*/ 987 h 2778"/>
                <a:gd name="T20" fmla="*/ 5433 w 5760"/>
                <a:gd name="T21" fmla="*/ 1046 h 2778"/>
                <a:gd name="T22" fmla="*/ 5378 w 5760"/>
                <a:gd name="T23" fmla="*/ 1101 h 2778"/>
                <a:gd name="T24" fmla="*/ 5315 w 5760"/>
                <a:gd name="T25" fmla="*/ 1152 h 2778"/>
                <a:gd name="T26" fmla="*/ 5048 w 5760"/>
                <a:gd name="T27" fmla="*/ 1331 h 2778"/>
                <a:gd name="T28" fmla="*/ 4698 w 5760"/>
                <a:gd name="T29" fmla="*/ 1549 h 2778"/>
                <a:gd name="T30" fmla="*/ 4301 w 5760"/>
                <a:gd name="T31" fmla="*/ 1789 h 2778"/>
                <a:gd name="T32" fmla="*/ 3504 w 5760"/>
                <a:gd name="T33" fmla="*/ 2246 h 2778"/>
                <a:gd name="T34" fmla="*/ 2885 w 5760"/>
                <a:gd name="T35" fmla="*/ 2595 h 2778"/>
                <a:gd name="T36" fmla="*/ 2263 w 5760"/>
                <a:gd name="T37" fmla="*/ 2246 h 2778"/>
                <a:gd name="T38" fmla="*/ 1469 w 5760"/>
                <a:gd name="T39" fmla="*/ 1789 h 2778"/>
                <a:gd name="T40" fmla="*/ 1070 w 5760"/>
                <a:gd name="T41" fmla="*/ 1549 h 2778"/>
                <a:gd name="T42" fmla="*/ 719 w 5760"/>
                <a:gd name="T43" fmla="*/ 1331 h 2778"/>
                <a:gd name="T44" fmla="*/ 455 w 5760"/>
                <a:gd name="T45" fmla="*/ 1152 h 2778"/>
                <a:gd name="T46" fmla="*/ 387 w 5760"/>
                <a:gd name="T47" fmla="*/ 1099 h 2778"/>
                <a:gd name="T48" fmla="*/ 329 w 5760"/>
                <a:gd name="T49" fmla="*/ 1041 h 2778"/>
                <a:gd name="T50" fmla="*/ 276 w 5760"/>
                <a:gd name="T51" fmla="*/ 978 h 2778"/>
                <a:gd name="T52" fmla="*/ 230 w 5760"/>
                <a:gd name="T53" fmla="*/ 910 h 2778"/>
                <a:gd name="T54" fmla="*/ 189 w 5760"/>
                <a:gd name="T55" fmla="*/ 840 h 2778"/>
                <a:gd name="T56" fmla="*/ 121 w 5760"/>
                <a:gd name="T57" fmla="*/ 690 h 2778"/>
                <a:gd name="T58" fmla="*/ 73 w 5760"/>
                <a:gd name="T59" fmla="*/ 532 h 2778"/>
                <a:gd name="T60" fmla="*/ 41 w 5760"/>
                <a:gd name="T61" fmla="*/ 375 h 2778"/>
                <a:gd name="T62" fmla="*/ 19 w 5760"/>
                <a:gd name="T63" fmla="*/ 218 h 2778"/>
                <a:gd name="T64" fmla="*/ 7 w 5760"/>
                <a:gd name="T65" fmla="*/ 70 h 277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5760" h="2778">
                  <a:moveTo>
                    <a:pt x="5" y="0"/>
                  </a:moveTo>
                  <a:lnTo>
                    <a:pt x="0" y="0"/>
                  </a:lnTo>
                  <a:lnTo>
                    <a:pt x="0" y="2774"/>
                  </a:lnTo>
                  <a:lnTo>
                    <a:pt x="5759" y="2778"/>
                  </a:lnTo>
                  <a:lnTo>
                    <a:pt x="5760" y="53"/>
                  </a:lnTo>
                  <a:lnTo>
                    <a:pt x="5758" y="123"/>
                  </a:lnTo>
                  <a:lnTo>
                    <a:pt x="5750" y="194"/>
                  </a:lnTo>
                  <a:lnTo>
                    <a:pt x="5743" y="266"/>
                  </a:lnTo>
                  <a:lnTo>
                    <a:pt x="5733" y="341"/>
                  </a:lnTo>
                  <a:lnTo>
                    <a:pt x="5721" y="416"/>
                  </a:lnTo>
                  <a:lnTo>
                    <a:pt x="5704" y="491"/>
                  </a:lnTo>
                  <a:lnTo>
                    <a:pt x="5685" y="566"/>
                  </a:lnTo>
                  <a:lnTo>
                    <a:pt x="5663" y="641"/>
                  </a:lnTo>
                  <a:lnTo>
                    <a:pt x="5637" y="716"/>
                  </a:lnTo>
                  <a:lnTo>
                    <a:pt x="5605" y="787"/>
                  </a:lnTo>
                  <a:lnTo>
                    <a:pt x="5569" y="857"/>
                  </a:lnTo>
                  <a:lnTo>
                    <a:pt x="5549" y="891"/>
                  </a:lnTo>
                  <a:lnTo>
                    <a:pt x="5530" y="922"/>
                  </a:lnTo>
                  <a:lnTo>
                    <a:pt x="5508" y="956"/>
                  </a:lnTo>
                  <a:lnTo>
                    <a:pt x="5484" y="987"/>
                  </a:lnTo>
                  <a:lnTo>
                    <a:pt x="5460" y="1017"/>
                  </a:lnTo>
                  <a:lnTo>
                    <a:pt x="5433" y="1046"/>
                  </a:lnTo>
                  <a:lnTo>
                    <a:pt x="5407" y="1075"/>
                  </a:lnTo>
                  <a:lnTo>
                    <a:pt x="5378" y="1101"/>
                  </a:lnTo>
                  <a:lnTo>
                    <a:pt x="5346" y="1128"/>
                  </a:lnTo>
                  <a:lnTo>
                    <a:pt x="5315" y="1152"/>
                  </a:lnTo>
                  <a:lnTo>
                    <a:pt x="5194" y="1237"/>
                  </a:lnTo>
                  <a:lnTo>
                    <a:pt x="5048" y="1331"/>
                  </a:lnTo>
                  <a:lnTo>
                    <a:pt x="4881" y="1438"/>
                  </a:lnTo>
                  <a:lnTo>
                    <a:pt x="4698" y="1549"/>
                  </a:lnTo>
                  <a:lnTo>
                    <a:pt x="4504" y="1668"/>
                  </a:lnTo>
                  <a:lnTo>
                    <a:pt x="4301" y="1789"/>
                  </a:lnTo>
                  <a:lnTo>
                    <a:pt x="3889" y="2026"/>
                  </a:lnTo>
                  <a:lnTo>
                    <a:pt x="3504" y="2246"/>
                  </a:lnTo>
                  <a:lnTo>
                    <a:pt x="3185" y="2425"/>
                  </a:lnTo>
                  <a:lnTo>
                    <a:pt x="2885" y="2595"/>
                  </a:lnTo>
                  <a:lnTo>
                    <a:pt x="2582" y="2425"/>
                  </a:lnTo>
                  <a:lnTo>
                    <a:pt x="2263" y="2246"/>
                  </a:lnTo>
                  <a:lnTo>
                    <a:pt x="1878" y="2026"/>
                  </a:lnTo>
                  <a:lnTo>
                    <a:pt x="1469" y="1789"/>
                  </a:lnTo>
                  <a:lnTo>
                    <a:pt x="1266" y="1668"/>
                  </a:lnTo>
                  <a:lnTo>
                    <a:pt x="1070" y="1549"/>
                  </a:lnTo>
                  <a:lnTo>
                    <a:pt x="886" y="1438"/>
                  </a:lnTo>
                  <a:lnTo>
                    <a:pt x="719" y="1331"/>
                  </a:lnTo>
                  <a:lnTo>
                    <a:pt x="574" y="1237"/>
                  </a:lnTo>
                  <a:lnTo>
                    <a:pt x="455" y="1152"/>
                  </a:lnTo>
                  <a:lnTo>
                    <a:pt x="421" y="1125"/>
                  </a:lnTo>
                  <a:lnTo>
                    <a:pt x="387" y="1099"/>
                  </a:lnTo>
                  <a:lnTo>
                    <a:pt x="358" y="1070"/>
                  </a:lnTo>
                  <a:lnTo>
                    <a:pt x="329" y="1041"/>
                  </a:lnTo>
                  <a:lnTo>
                    <a:pt x="303" y="1009"/>
                  </a:lnTo>
                  <a:lnTo>
                    <a:pt x="276" y="978"/>
                  </a:lnTo>
                  <a:lnTo>
                    <a:pt x="252" y="944"/>
                  </a:lnTo>
                  <a:lnTo>
                    <a:pt x="230" y="910"/>
                  </a:lnTo>
                  <a:lnTo>
                    <a:pt x="208" y="874"/>
                  </a:lnTo>
                  <a:lnTo>
                    <a:pt x="189" y="840"/>
                  </a:lnTo>
                  <a:lnTo>
                    <a:pt x="152" y="765"/>
                  </a:lnTo>
                  <a:lnTo>
                    <a:pt x="121" y="690"/>
                  </a:lnTo>
                  <a:lnTo>
                    <a:pt x="97" y="612"/>
                  </a:lnTo>
                  <a:lnTo>
                    <a:pt x="73" y="532"/>
                  </a:lnTo>
                  <a:lnTo>
                    <a:pt x="56" y="453"/>
                  </a:lnTo>
                  <a:lnTo>
                    <a:pt x="41" y="375"/>
                  </a:lnTo>
                  <a:lnTo>
                    <a:pt x="29" y="295"/>
                  </a:lnTo>
                  <a:lnTo>
                    <a:pt x="19" y="218"/>
                  </a:lnTo>
                  <a:lnTo>
                    <a:pt x="12" y="143"/>
                  </a:lnTo>
                  <a:lnTo>
                    <a:pt x="7" y="70"/>
                  </a:lnTo>
                  <a:lnTo>
                    <a:pt x="5" y="0"/>
                  </a:lnTo>
                  <a:close/>
                </a:path>
              </a:pathLst>
            </a:custGeom>
            <a:solidFill>
              <a:srgbClr val="408BC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fontAlgn="base" hangingPunct="0">
                <a:lnSpc>
                  <a:spcPct val="9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0065BD"/>
                </a:buClr>
                <a:buFont typeface="Webdings" pitchFamily="18" charset="2"/>
                <a:buChar char=""/>
              </a:pPr>
              <a:endParaRPr lang="en-GB">
                <a:solidFill>
                  <a:srgbClr val="595959"/>
                </a:solidFill>
              </a:endParaRPr>
            </a:p>
          </p:txBody>
        </p:sp>
        <p:pic>
          <p:nvPicPr>
            <p:cNvPr id="13566" name="Picture 22" descr="calogo"/>
            <p:cNvPicPr>
              <a:picLocks noChangeAspect="1" noChangeArrowheads="1"/>
            </p:cNvPicPr>
            <p:nvPr userDrawn="1"/>
          </p:nvPicPr>
          <p:blipFill>
            <a:blip r:embed="rId1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4804" y="2381"/>
              <a:ext cx="823" cy="26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sp>
        <p:nvSpPr>
          <p:cNvPr id="13567" name="Text Placeholder 2"/>
          <p:cNvSpPr>
            <a:spLocks noGrp="1" noChangeArrowheads="1"/>
          </p:cNvSpPr>
          <p:nvPr>
            <p:ph type="body" idx="1"/>
          </p:nvPr>
        </p:nvSpPr>
        <p:spPr bwMode="auto">
          <a:xfrm>
            <a:off x="221274" y="1895475"/>
            <a:ext cx="8694126" cy="4673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zh-CN" smtClean="0"/>
              <a:t>Click to edit Master text styles</a:t>
            </a:r>
          </a:p>
          <a:p>
            <a:pPr lvl="1"/>
            <a:r>
              <a:rPr lang="en-US" altLang="zh-CN" smtClean="0"/>
              <a:t>Second level</a:t>
            </a:r>
          </a:p>
          <a:p>
            <a:pPr lvl="2"/>
            <a:r>
              <a:rPr lang="en-US" altLang="zh-CN" smtClean="0"/>
              <a:t>Third level</a:t>
            </a:r>
          </a:p>
          <a:p>
            <a:pPr lvl="3"/>
            <a:r>
              <a:rPr lang="en-US" altLang="zh-CN" smtClean="0"/>
              <a:t>Fourth level</a:t>
            </a:r>
          </a:p>
          <a:p>
            <a:pPr lvl="4"/>
            <a:r>
              <a:rPr lang="en-US" altLang="zh-CN" smtClean="0"/>
              <a:t>Fifth level</a:t>
            </a:r>
          </a:p>
        </p:txBody>
      </p:sp>
      <p:sp>
        <p:nvSpPr>
          <p:cNvPr id="13568" name="Title Placeholder 19"/>
          <p:cNvSpPr>
            <a:spLocks noGrp="1" noChangeArrowheads="1"/>
          </p:cNvSpPr>
          <p:nvPr>
            <p:ph type="title"/>
          </p:nvPr>
        </p:nvSpPr>
        <p:spPr bwMode="auto">
          <a:xfrm>
            <a:off x="213946" y="941388"/>
            <a:ext cx="8711712" cy="7794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zh-CN" smtClean="0"/>
              <a:t>Click to edit Master title style</a:t>
            </a:r>
          </a:p>
        </p:txBody>
      </p:sp>
      <p:sp>
        <p:nvSpPr>
          <p:cNvPr id="13569" name="Date Placeholder 3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100000"/>
              </a:lnSpc>
              <a:spcBef>
                <a:spcPct val="0"/>
              </a:spcBef>
              <a:buClrTx/>
              <a:buFontTx/>
              <a:buNone/>
              <a:defRPr sz="700" kern="1200">
                <a:solidFill>
                  <a:srgbClr val="8D8D8D"/>
                </a:solidFill>
                <a:latin typeface="+mn-lt"/>
                <a:ea typeface="+mn-ea"/>
                <a:cs typeface="Arial" pitchFamily="34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base">
              <a:spcAft>
                <a:spcPct val="0"/>
              </a:spcAft>
            </a:pPr>
            <a:fld id="{696DDFD3-8803-4C99-92B1-ADC090F3E2D1}" type="datetimeFigureOut">
              <a:rPr lang="en-GB" altLang="en-US"/>
              <a:pPr fontAlgn="base">
                <a:spcAft>
                  <a:spcPct val="0"/>
                </a:spcAft>
              </a:pPr>
              <a:t>01/03/2013</a:t>
            </a:fld>
            <a:endParaRPr lang="en-GB" altLang="en-US"/>
          </a:p>
        </p:txBody>
      </p:sp>
      <p:sp>
        <p:nvSpPr>
          <p:cNvPr id="13570" name="Footer Placeholder 4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00000"/>
              </a:lnSpc>
              <a:spcBef>
                <a:spcPct val="0"/>
              </a:spcBef>
              <a:buClrTx/>
              <a:buFontTx/>
              <a:buNone/>
              <a:defRPr sz="700" kern="1200">
                <a:solidFill>
                  <a:srgbClr val="8D8D8D"/>
                </a:solidFill>
                <a:latin typeface="+mn-lt"/>
                <a:ea typeface="+mn-ea"/>
                <a:cs typeface="Arial" pitchFamily="34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base">
              <a:spcAft>
                <a:spcPct val="0"/>
              </a:spcAft>
            </a:pPr>
            <a:endParaRPr lang="en-GB" altLang="en-US"/>
          </a:p>
        </p:txBody>
      </p:sp>
      <p:sp>
        <p:nvSpPr>
          <p:cNvPr id="13571" name="Slide Number Placeholder 5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00000"/>
              </a:lnSpc>
              <a:spcBef>
                <a:spcPct val="0"/>
              </a:spcBef>
              <a:buClrTx/>
              <a:buFontTx/>
              <a:buNone/>
              <a:defRPr sz="700" kern="1200">
                <a:solidFill>
                  <a:srgbClr val="8D8D8D"/>
                </a:solidFill>
                <a:latin typeface="+mn-lt"/>
                <a:ea typeface="+mn-ea"/>
                <a:cs typeface="Arial" pitchFamily="34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base">
              <a:spcAft>
                <a:spcPct val="0"/>
              </a:spcAft>
            </a:pPr>
            <a:fld id="{C4C6BB3C-BC35-4433-BF64-23DAAAFEED49}" type="slidenum">
              <a:rPr lang="en-GB" altLang="en-US"/>
              <a:pPr fontAlgn="base">
                <a:spcAft>
                  <a:spcPct val="0"/>
                </a:spcAft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753489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818" r:id="rId2"/>
    <p:sldLayoutId id="2147483819" r:id="rId3"/>
    <p:sldLayoutId id="2147483820" r:id="rId4"/>
    <p:sldLayoutId id="2147483821" r:id="rId5"/>
    <p:sldLayoutId id="2147483822" r:id="rId6"/>
    <p:sldLayoutId id="2147483823" r:id="rId7"/>
    <p:sldLayoutId id="2147483824" r:id="rId8"/>
    <p:sldLayoutId id="2147483825" r:id="rId9"/>
    <p:sldLayoutId id="2147483826" r:id="rId10"/>
    <p:sldLayoutId id="2147483827" r:id="rId11"/>
  </p:sldLayoutIdLst>
  <p:transition spd="med">
    <p:fade/>
  </p:transition>
  <p:timing/>
  <p:txStyles>
    <p:titleStyle>
      <a:lvl1pPr algn="l" rtl="0" eaLnBrk="0" fontAlgn="base" hangingPunct="0">
        <a:spcBef>
          <a:spcPct val="0"/>
        </a:spcBef>
        <a:spcAft>
          <a:spcPct val="0"/>
        </a:spcAft>
        <a:defRPr sz="28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2800">
          <a:solidFill>
            <a:schemeClr val="tx1"/>
          </a:solidFill>
          <a:latin typeface="Arial" pitchFamily="34" charset="0"/>
          <a:ea typeface="MS PGothic" pitchFamily="34" charset="-128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2800">
          <a:solidFill>
            <a:schemeClr val="tx1"/>
          </a:solidFill>
          <a:latin typeface="Arial" pitchFamily="34" charset="0"/>
          <a:ea typeface="MS PGothic" pitchFamily="34" charset="-128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2800">
          <a:solidFill>
            <a:schemeClr val="tx1"/>
          </a:solidFill>
          <a:latin typeface="Arial" pitchFamily="34" charset="0"/>
          <a:ea typeface="MS PGothic" pitchFamily="34" charset="-128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2800">
          <a:solidFill>
            <a:schemeClr val="tx1"/>
          </a:solidFill>
          <a:latin typeface="Arial" pitchFamily="34" charset="0"/>
          <a:ea typeface="MS PGothic" pitchFamily="34" charset="-128"/>
        </a:defRPr>
      </a:lvl5pPr>
      <a:lvl6pPr marL="457200" algn="l" rtl="0" eaLnBrk="0" fontAlgn="base" hangingPunct="0">
        <a:spcBef>
          <a:spcPct val="0"/>
        </a:spcBef>
        <a:spcAft>
          <a:spcPct val="0"/>
        </a:spcAft>
        <a:defRPr sz="2800">
          <a:solidFill>
            <a:schemeClr val="tx1"/>
          </a:solidFill>
          <a:latin typeface="Arial" pitchFamily="34" charset="0"/>
          <a:ea typeface="MS PGothic" pitchFamily="34" charset="-128"/>
        </a:defRPr>
      </a:lvl6pPr>
      <a:lvl7pPr marL="914400" algn="l" rtl="0" eaLnBrk="0" fontAlgn="base" hangingPunct="0">
        <a:spcBef>
          <a:spcPct val="0"/>
        </a:spcBef>
        <a:spcAft>
          <a:spcPct val="0"/>
        </a:spcAft>
        <a:defRPr sz="2800">
          <a:solidFill>
            <a:schemeClr val="tx1"/>
          </a:solidFill>
          <a:latin typeface="Arial" pitchFamily="34" charset="0"/>
          <a:ea typeface="MS PGothic" pitchFamily="34" charset="-128"/>
        </a:defRPr>
      </a:lvl7pPr>
      <a:lvl8pPr marL="1371600" algn="l" rtl="0" eaLnBrk="0" fontAlgn="base" hangingPunct="0">
        <a:spcBef>
          <a:spcPct val="0"/>
        </a:spcBef>
        <a:spcAft>
          <a:spcPct val="0"/>
        </a:spcAft>
        <a:defRPr sz="2800">
          <a:solidFill>
            <a:schemeClr val="tx1"/>
          </a:solidFill>
          <a:latin typeface="Arial" pitchFamily="34" charset="0"/>
          <a:ea typeface="MS PGothic" pitchFamily="34" charset="-128"/>
        </a:defRPr>
      </a:lvl8pPr>
      <a:lvl9pPr marL="1828800" algn="l" rtl="0" eaLnBrk="0" fontAlgn="base" hangingPunct="0">
        <a:spcBef>
          <a:spcPct val="0"/>
        </a:spcBef>
        <a:spcAft>
          <a:spcPct val="0"/>
        </a:spcAft>
        <a:defRPr sz="2800">
          <a:solidFill>
            <a:schemeClr val="tx1"/>
          </a:solidFill>
          <a:latin typeface="Arial" pitchFamily="34" charset="0"/>
          <a:ea typeface="MS PGothic" pitchFamily="34" charset="-128"/>
        </a:defRPr>
      </a:lvl9pPr>
    </p:titleStyle>
    <p:bodyStyle>
      <a:lvl1pPr marL="342900" indent="-342900" algn="l" rtl="0" eaLnBrk="0" fontAlgn="base" hangingPunct="0">
        <a:spcBef>
          <a:spcPct val="30000"/>
        </a:spcBef>
        <a:spcAft>
          <a:spcPct val="0"/>
        </a:spcAft>
        <a:buClr>
          <a:schemeClr val="accent1"/>
        </a:buClr>
        <a:buFont typeface="Webdings" pitchFamily="18" charset="2"/>
        <a:buChar char="4"/>
        <a:defRPr sz="20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30000"/>
        </a:spcBef>
        <a:spcAft>
          <a:spcPct val="0"/>
        </a:spcAft>
        <a:buClr>
          <a:schemeClr val="accent1"/>
        </a:buClr>
        <a:buFont typeface="Webdings" pitchFamily="18" charset="2"/>
        <a:buChar char="4"/>
        <a:defRPr>
          <a:solidFill>
            <a:schemeClr val="tx1"/>
          </a:solidFill>
          <a:latin typeface="+mn-lt"/>
          <a:ea typeface="+mn-ea"/>
        </a:defRPr>
      </a:lvl2pPr>
      <a:lvl3pPr marL="1143000" indent="-228600" algn="l" rtl="0" eaLnBrk="0" fontAlgn="base" hangingPunct="0">
        <a:spcBef>
          <a:spcPct val="30000"/>
        </a:spcBef>
        <a:spcAft>
          <a:spcPct val="0"/>
        </a:spcAft>
        <a:buClr>
          <a:schemeClr val="accent1"/>
        </a:buClr>
        <a:buFont typeface="Webdings" pitchFamily="18" charset="2"/>
        <a:buChar char="4"/>
        <a:defRPr>
          <a:solidFill>
            <a:schemeClr val="tx1"/>
          </a:solidFill>
          <a:latin typeface="+mn-lt"/>
          <a:ea typeface="+mn-ea"/>
        </a:defRPr>
      </a:lvl3pPr>
      <a:lvl4pPr marL="1600200" indent="-228600" algn="l" rtl="0" eaLnBrk="0" fontAlgn="base" hangingPunct="0">
        <a:spcBef>
          <a:spcPct val="30000"/>
        </a:spcBef>
        <a:spcAft>
          <a:spcPct val="0"/>
        </a:spcAft>
        <a:buClr>
          <a:schemeClr val="accent1"/>
        </a:buClr>
        <a:buFont typeface="Webdings" pitchFamily="18" charset="2"/>
        <a:buChar char=""/>
        <a:defRPr sz="1400">
          <a:solidFill>
            <a:schemeClr val="tx1"/>
          </a:solidFill>
          <a:latin typeface="+mn-lt"/>
          <a:ea typeface="+mn-ea"/>
        </a:defRPr>
      </a:lvl4pPr>
      <a:lvl5pPr marL="2057400" indent="-228600" algn="l" rtl="0" eaLnBrk="0" fontAlgn="base" hangingPunct="0">
        <a:spcBef>
          <a:spcPct val="30000"/>
        </a:spcBef>
        <a:spcAft>
          <a:spcPct val="0"/>
        </a:spcAft>
        <a:buClr>
          <a:schemeClr val="accent1"/>
        </a:buClr>
        <a:buFont typeface="Webdings" pitchFamily="18" charset="2"/>
        <a:buChar char=""/>
        <a:defRPr sz="1400">
          <a:solidFill>
            <a:schemeClr val="tx1"/>
          </a:solidFill>
          <a:latin typeface="+mn-lt"/>
          <a:ea typeface="+mn-ea"/>
        </a:defRPr>
      </a:lvl5pPr>
      <a:lvl6pPr marL="2514600" indent="-228600" algn="l" rtl="0" eaLnBrk="0" fontAlgn="base" hangingPunct="0">
        <a:spcBef>
          <a:spcPct val="30000"/>
        </a:spcBef>
        <a:spcAft>
          <a:spcPct val="0"/>
        </a:spcAft>
        <a:buClr>
          <a:schemeClr val="accent1"/>
        </a:buClr>
        <a:buFont typeface="Webdings" pitchFamily="18" charset="2"/>
        <a:buChar char=""/>
        <a:defRPr sz="1400">
          <a:solidFill>
            <a:schemeClr val="tx1"/>
          </a:solidFill>
          <a:latin typeface="+mn-lt"/>
          <a:ea typeface="+mn-ea"/>
        </a:defRPr>
      </a:lvl6pPr>
      <a:lvl7pPr marL="2971800" indent="-228600" algn="l" rtl="0" eaLnBrk="0" fontAlgn="base" hangingPunct="0">
        <a:spcBef>
          <a:spcPct val="30000"/>
        </a:spcBef>
        <a:spcAft>
          <a:spcPct val="0"/>
        </a:spcAft>
        <a:buClr>
          <a:schemeClr val="accent1"/>
        </a:buClr>
        <a:buFont typeface="Webdings" pitchFamily="18" charset="2"/>
        <a:buChar char=""/>
        <a:defRPr sz="1400">
          <a:solidFill>
            <a:schemeClr val="tx1"/>
          </a:solidFill>
          <a:latin typeface="+mn-lt"/>
          <a:ea typeface="+mn-ea"/>
        </a:defRPr>
      </a:lvl7pPr>
      <a:lvl8pPr marL="3429000" indent="-228600" algn="l" rtl="0" eaLnBrk="0" fontAlgn="base" hangingPunct="0">
        <a:spcBef>
          <a:spcPct val="30000"/>
        </a:spcBef>
        <a:spcAft>
          <a:spcPct val="0"/>
        </a:spcAft>
        <a:buClr>
          <a:schemeClr val="accent1"/>
        </a:buClr>
        <a:buFont typeface="Webdings" pitchFamily="18" charset="2"/>
        <a:buChar char=""/>
        <a:defRPr sz="1400">
          <a:solidFill>
            <a:schemeClr val="tx1"/>
          </a:solidFill>
          <a:latin typeface="+mn-lt"/>
          <a:ea typeface="+mn-ea"/>
        </a:defRPr>
      </a:lvl8pPr>
      <a:lvl9pPr marL="3886200" indent="-228600" algn="l" rtl="0" eaLnBrk="0" fontAlgn="base" hangingPunct="0">
        <a:spcBef>
          <a:spcPct val="30000"/>
        </a:spcBef>
        <a:spcAft>
          <a:spcPct val="0"/>
        </a:spcAft>
        <a:buClr>
          <a:schemeClr val="accent1"/>
        </a:buClr>
        <a:buFont typeface="Webdings" pitchFamily="18" charset="2"/>
        <a:buChar char=""/>
        <a:defRPr sz="1400">
          <a:solidFill>
            <a:schemeClr val="tx1"/>
          </a:solidFill>
          <a:latin typeface="+mn-lt"/>
          <a:ea typeface="+mn-ea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 bwMode="auto"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6" name="Rectangle 2"/>
          <p:cNvSpPr>
            <a:spLocks noChangeArrowheads="1"/>
          </p:cNvSpPr>
          <p:nvPr/>
        </p:nvSpPr>
        <p:spPr bwMode="auto">
          <a:xfrm>
            <a:off x="3" y="1"/>
            <a:ext cx="9217269" cy="936625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>
                      <a:alpha val="73000"/>
                    </a:schemeClr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altLang="en-US">
              <a:cs typeface="Arial" pitchFamily="34" charset="0"/>
            </a:endParaRPr>
          </a:p>
        </p:txBody>
      </p:sp>
      <p:sp>
        <p:nvSpPr>
          <p:cNvPr id="1027" name="Date Placeholder 3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8131420" y="6492875"/>
            <a:ext cx="794238" cy="209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100000"/>
              </a:lnSpc>
              <a:spcBef>
                <a:spcPct val="0"/>
              </a:spcBef>
              <a:buClrTx/>
              <a:buFontTx/>
              <a:buNone/>
              <a:defRPr sz="700" kern="1200">
                <a:solidFill>
                  <a:srgbClr val="8D8D8D"/>
                </a:solidFill>
                <a:latin typeface="+mn-lt"/>
                <a:ea typeface="+mn-ea"/>
                <a:cs typeface="Arial" pitchFamily="34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30820CF-B880-4189-942D-D702A7CBA730}" type="datetimeFigureOut">
              <a:rPr lang="zh-CN" altLang="en-US" smtClean="0"/>
              <a:t>2013/3/1</a:t>
            </a:fld>
            <a:endParaRPr lang="zh-CN" altLang="en-US"/>
          </a:p>
        </p:txBody>
      </p:sp>
      <p:sp>
        <p:nvSpPr>
          <p:cNvPr id="1028" name="Footer Placeholder 4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1208945" y="6494463"/>
            <a:ext cx="6345115" cy="209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00000"/>
              </a:lnSpc>
              <a:spcBef>
                <a:spcPct val="0"/>
              </a:spcBef>
              <a:buClrTx/>
              <a:buFontTx/>
              <a:buNone/>
              <a:defRPr sz="700" kern="1200">
                <a:solidFill>
                  <a:srgbClr val="8D8D8D"/>
                </a:solidFill>
                <a:latin typeface="+mn-lt"/>
                <a:ea typeface="+mn-ea"/>
                <a:cs typeface="Arial" pitchFamily="34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29" name="Slide Number Placeholder 5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221276" y="6494463"/>
            <a:ext cx="411773" cy="209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00000"/>
              </a:lnSpc>
              <a:spcBef>
                <a:spcPct val="0"/>
              </a:spcBef>
              <a:buClrTx/>
              <a:buFontTx/>
              <a:buNone/>
              <a:defRPr sz="700" kern="1200">
                <a:solidFill>
                  <a:srgbClr val="8D8D8D"/>
                </a:solidFill>
                <a:latin typeface="+mn-lt"/>
                <a:ea typeface="+mn-ea"/>
                <a:cs typeface="Arial" pitchFamily="34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0C913308-F349-4B6D-A68A-DD1791B4A57B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1030" name="Text Placeholder 2"/>
          <p:cNvSpPr>
            <a:spLocks noGrp="1" noChangeArrowheads="1"/>
          </p:cNvSpPr>
          <p:nvPr>
            <p:ph type="body" idx="1"/>
          </p:nvPr>
        </p:nvSpPr>
        <p:spPr bwMode="auto">
          <a:xfrm>
            <a:off x="221274" y="1895475"/>
            <a:ext cx="8694126" cy="4673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altLang="zh-CN" smtClean="0"/>
          </a:p>
        </p:txBody>
      </p:sp>
      <p:sp>
        <p:nvSpPr>
          <p:cNvPr id="1031" name="Title Placeholder 19"/>
          <p:cNvSpPr>
            <a:spLocks noGrp="1" noChangeArrowheads="1"/>
          </p:cNvSpPr>
          <p:nvPr>
            <p:ph type="title"/>
          </p:nvPr>
        </p:nvSpPr>
        <p:spPr bwMode="auto">
          <a:xfrm>
            <a:off x="213946" y="941388"/>
            <a:ext cx="8711712" cy="7794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en-US" altLang="zh-CN" smtClean="0"/>
          </a:p>
        </p:txBody>
      </p:sp>
      <p:grpSp>
        <p:nvGrpSpPr>
          <p:cNvPr id="1032" name="Group 8"/>
          <p:cNvGrpSpPr/>
          <p:nvPr/>
        </p:nvGrpSpPr>
        <p:grpSpPr>
          <a:xfrm>
            <a:off x="213946" y="260353"/>
            <a:ext cx="1981200" cy="422275"/>
            <a:chExt cx="1248" cy="266"/>
          </a:xfrm>
        </p:grpSpPr>
        <p:sp>
          <p:nvSpPr>
            <p:cNvPr id="1033" name="AutoShape 10"/>
            <p:cNvSpPr>
              <a:spLocks noChangeAspect="1" noChangeArrowheads="1" noTextEdit="1"/>
            </p:cNvSpPr>
            <p:nvPr userDrawn="1"/>
          </p:nvSpPr>
          <p:spPr bwMode="auto">
            <a:xfrm>
              <a:off x="0" y="0"/>
              <a:ext cx="1248" cy="26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grpSp>
          <p:nvGrpSpPr>
            <p:cNvPr id="1034" name="Group 10"/>
            <p:cNvGrpSpPr/>
            <p:nvPr userDrawn="1"/>
          </p:nvGrpSpPr>
          <p:grpSpPr>
            <a:xfrm>
              <a:off x="0" y="0"/>
              <a:ext cx="1248" cy="206"/>
              <a:chExt cx="1248" cy="206"/>
            </a:xfrm>
          </p:grpSpPr>
          <p:sp>
            <p:nvSpPr>
              <p:cNvPr id="1035" name="Freeform 12"/>
              <p:cNvSpPr/>
              <p:nvPr userDrawn="1"/>
            </p:nvSpPr>
            <p:spPr bwMode="auto">
              <a:xfrm>
                <a:off x="0" y="0"/>
                <a:ext cx="178" cy="206"/>
              </a:xfrm>
              <a:custGeom>
                <a:gdLst>
                  <a:gd name="T0" fmla="*/ 124 w 534"/>
                  <a:gd name="T1" fmla="*/ 3 h 617"/>
                  <a:gd name="T2" fmla="*/ 411 w 534"/>
                  <a:gd name="T3" fmla="*/ 3 h 617"/>
                  <a:gd name="T4" fmla="*/ 424 w 534"/>
                  <a:gd name="T5" fmla="*/ 3 h 617"/>
                  <a:gd name="T6" fmla="*/ 452 w 534"/>
                  <a:gd name="T7" fmla="*/ 3 h 617"/>
                  <a:gd name="T8" fmla="*/ 522 w 534"/>
                  <a:gd name="T9" fmla="*/ 0 h 617"/>
                  <a:gd name="T10" fmla="*/ 534 w 534"/>
                  <a:gd name="T11" fmla="*/ 0 h 617"/>
                  <a:gd name="T12" fmla="*/ 532 w 534"/>
                  <a:gd name="T13" fmla="*/ 29 h 617"/>
                  <a:gd name="T14" fmla="*/ 532 w 534"/>
                  <a:gd name="T15" fmla="*/ 48 h 617"/>
                  <a:gd name="T16" fmla="*/ 532 w 534"/>
                  <a:gd name="T17" fmla="*/ 87 h 617"/>
                  <a:gd name="T18" fmla="*/ 532 w 534"/>
                  <a:gd name="T19" fmla="*/ 123 h 617"/>
                  <a:gd name="T20" fmla="*/ 532 w 534"/>
                  <a:gd name="T21" fmla="*/ 133 h 617"/>
                  <a:gd name="T22" fmla="*/ 532 w 534"/>
                  <a:gd name="T23" fmla="*/ 326 h 617"/>
                  <a:gd name="T24" fmla="*/ 532 w 534"/>
                  <a:gd name="T25" fmla="*/ 350 h 617"/>
                  <a:gd name="T26" fmla="*/ 530 w 534"/>
                  <a:gd name="T27" fmla="*/ 372 h 617"/>
                  <a:gd name="T28" fmla="*/ 528 w 534"/>
                  <a:gd name="T29" fmla="*/ 391 h 617"/>
                  <a:gd name="T30" fmla="*/ 525 w 534"/>
                  <a:gd name="T31" fmla="*/ 409 h 617"/>
                  <a:gd name="T32" fmla="*/ 520 w 534"/>
                  <a:gd name="T33" fmla="*/ 426 h 617"/>
                  <a:gd name="T34" fmla="*/ 515 w 534"/>
                  <a:gd name="T35" fmla="*/ 442 h 617"/>
                  <a:gd name="T36" fmla="*/ 508 w 534"/>
                  <a:gd name="T37" fmla="*/ 456 h 617"/>
                  <a:gd name="T38" fmla="*/ 499 w 534"/>
                  <a:gd name="T39" fmla="*/ 469 h 617"/>
                  <a:gd name="T40" fmla="*/ 490 w 534"/>
                  <a:gd name="T41" fmla="*/ 482 h 617"/>
                  <a:gd name="T42" fmla="*/ 478 w 534"/>
                  <a:gd name="T43" fmla="*/ 495 h 617"/>
                  <a:gd name="T44" fmla="*/ 464 w 534"/>
                  <a:gd name="T45" fmla="*/ 507 h 617"/>
                  <a:gd name="T46" fmla="*/ 449 w 534"/>
                  <a:gd name="T47" fmla="*/ 518 h 617"/>
                  <a:gd name="T48" fmla="*/ 430 w 534"/>
                  <a:gd name="T49" fmla="*/ 531 h 617"/>
                  <a:gd name="T50" fmla="*/ 411 w 534"/>
                  <a:gd name="T51" fmla="*/ 543 h 617"/>
                  <a:gd name="T52" fmla="*/ 389 w 534"/>
                  <a:gd name="T53" fmla="*/ 554 h 617"/>
                  <a:gd name="T54" fmla="*/ 364 w 534"/>
                  <a:gd name="T55" fmla="*/ 567 h 617"/>
                  <a:gd name="T56" fmla="*/ 280 w 534"/>
                  <a:gd name="T57" fmla="*/ 609 h 617"/>
                  <a:gd name="T58" fmla="*/ 274 w 534"/>
                  <a:gd name="T59" fmla="*/ 613 h 617"/>
                  <a:gd name="T60" fmla="*/ 266 w 534"/>
                  <a:gd name="T61" fmla="*/ 617 h 617"/>
                  <a:gd name="T62" fmla="*/ 259 w 534"/>
                  <a:gd name="T63" fmla="*/ 613 h 617"/>
                  <a:gd name="T64" fmla="*/ 252 w 534"/>
                  <a:gd name="T65" fmla="*/ 609 h 617"/>
                  <a:gd name="T66" fmla="*/ 209 w 534"/>
                  <a:gd name="T67" fmla="*/ 588 h 617"/>
                  <a:gd name="T68" fmla="*/ 170 w 534"/>
                  <a:gd name="T69" fmla="*/ 570 h 617"/>
                  <a:gd name="T70" fmla="*/ 127 w 534"/>
                  <a:gd name="T71" fmla="*/ 547 h 617"/>
                  <a:gd name="T72" fmla="*/ 108 w 534"/>
                  <a:gd name="T73" fmla="*/ 535 h 617"/>
                  <a:gd name="T74" fmla="*/ 91 w 534"/>
                  <a:gd name="T75" fmla="*/ 525 h 617"/>
                  <a:gd name="T76" fmla="*/ 75 w 534"/>
                  <a:gd name="T77" fmla="*/ 513 h 617"/>
                  <a:gd name="T78" fmla="*/ 61 w 534"/>
                  <a:gd name="T79" fmla="*/ 501 h 617"/>
                  <a:gd name="T80" fmla="*/ 49 w 534"/>
                  <a:gd name="T81" fmla="*/ 488 h 617"/>
                  <a:gd name="T82" fmla="*/ 39 w 534"/>
                  <a:gd name="T83" fmla="*/ 475 h 617"/>
                  <a:gd name="T84" fmla="*/ 30 w 534"/>
                  <a:gd name="T85" fmla="*/ 462 h 617"/>
                  <a:gd name="T86" fmla="*/ 22 w 534"/>
                  <a:gd name="T87" fmla="*/ 447 h 617"/>
                  <a:gd name="T88" fmla="*/ 16 w 534"/>
                  <a:gd name="T89" fmla="*/ 431 h 617"/>
                  <a:gd name="T90" fmla="*/ 12 w 534"/>
                  <a:gd name="T91" fmla="*/ 413 h 617"/>
                  <a:gd name="T92" fmla="*/ 8 w 534"/>
                  <a:gd name="T93" fmla="*/ 395 h 617"/>
                  <a:gd name="T94" fmla="*/ 5 w 534"/>
                  <a:gd name="T95" fmla="*/ 374 h 617"/>
                  <a:gd name="T96" fmla="*/ 4 w 534"/>
                  <a:gd name="T97" fmla="*/ 351 h 617"/>
                  <a:gd name="T98" fmla="*/ 3 w 534"/>
                  <a:gd name="T99" fmla="*/ 326 h 617"/>
                  <a:gd name="T100" fmla="*/ 3 w 534"/>
                  <a:gd name="T101" fmla="*/ 133 h 617"/>
                  <a:gd name="T102" fmla="*/ 3 w 534"/>
                  <a:gd name="T103" fmla="*/ 123 h 617"/>
                  <a:gd name="T104" fmla="*/ 3 w 534"/>
                  <a:gd name="T105" fmla="*/ 87 h 617"/>
                  <a:gd name="T106" fmla="*/ 3 w 534"/>
                  <a:gd name="T107" fmla="*/ 48 h 617"/>
                  <a:gd name="T108" fmla="*/ 1 w 534"/>
                  <a:gd name="T109" fmla="*/ 22 h 617"/>
                  <a:gd name="T110" fmla="*/ 0 w 534"/>
                  <a:gd name="T111" fmla="*/ 0 h 617"/>
                  <a:gd name="T112" fmla="*/ 12 w 534"/>
                  <a:gd name="T113" fmla="*/ 0 h 617"/>
                  <a:gd name="T114" fmla="*/ 82 w 534"/>
                  <a:gd name="T115" fmla="*/ 3 h 617"/>
                  <a:gd name="T116" fmla="*/ 110 w 534"/>
                  <a:gd name="T117" fmla="*/ 3 h 617"/>
                  <a:gd name="T118" fmla="*/ 124 w 534"/>
                  <a:gd name="T119" fmla="*/ 3 h 61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534" h="617">
                    <a:moveTo>
                      <a:pt x="124" y="3"/>
                    </a:moveTo>
                    <a:lnTo>
                      <a:pt x="411" y="3"/>
                    </a:lnTo>
                    <a:lnTo>
                      <a:pt x="424" y="3"/>
                    </a:lnTo>
                    <a:lnTo>
                      <a:pt x="452" y="3"/>
                    </a:lnTo>
                    <a:lnTo>
                      <a:pt x="522" y="0"/>
                    </a:lnTo>
                    <a:lnTo>
                      <a:pt x="534" y="0"/>
                    </a:lnTo>
                    <a:lnTo>
                      <a:pt x="532" y="29"/>
                    </a:lnTo>
                    <a:lnTo>
                      <a:pt x="532" y="48"/>
                    </a:lnTo>
                    <a:lnTo>
                      <a:pt x="532" y="87"/>
                    </a:lnTo>
                    <a:lnTo>
                      <a:pt x="532" y="123"/>
                    </a:lnTo>
                    <a:lnTo>
                      <a:pt x="532" y="133"/>
                    </a:lnTo>
                    <a:lnTo>
                      <a:pt x="532" y="326"/>
                    </a:lnTo>
                    <a:lnTo>
                      <a:pt x="532" y="350"/>
                    </a:lnTo>
                    <a:lnTo>
                      <a:pt x="530" y="372"/>
                    </a:lnTo>
                    <a:lnTo>
                      <a:pt x="528" y="391"/>
                    </a:lnTo>
                    <a:lnTo>
                      <a:pt x="525" y="409"/>
                    </a:lnTo>
                    <a:lnTo>
                      <a:pt x="520" y="426"/>
                    </a:lnTo>
                    <a:lnTo>
                      <a:pt x="515" y="442"/>
                    </a:lnTo>
                    <a:lnTo>
                      <a:pt x="508" y="456"/>
                    </a:lnTo>
                    <a:lnTo>
                      <a:pt x="499" y="469"/>
                    </a:lnTo>
                    <a:lnTo>
                      <a:pt x="490" y="482"/>
                    </a:lnTo>
                    <a:lnTo>
                      <a:pt x="478" y="495"/>
                    </a:lnTo>
                    <a:lnTo>
                      <a:pt x="464" y="507"/>
                    </a:lnTo>
                    <a:lnTo>
                      <a:pt x="449" y="518"/>
                    </a:lnTo>
                    <a:lnTo>
                      <a:pt x="430" y="531"/>
                    </a:lnTo>
                    <a:lnTo>
                      <a:pt x="411" y="543"/>
                    </a:lnTo>
                    <a:lnTo>
                      <a:pt x="389" y="554"/>
                    </a:lnTo>
                    <a:lnTo>
                      <a:pt x="364" y="567"/>
                    </a:lnTo>
                    <a:lnTo>
                      <a:pt x="280" y="609"/>
                    </a:lnTo>
                    <a:lnTo>
                      <a:pt x="274" y="613"/>
                    </a:lnTo>
                    <a:lnTo>
                      <a:pt x="266" y="617"/>
                    </a:lnTo>
                    <a:lnTo>
                      <a:pt x="259" y="613"/>
                    </a:lnTo>
                    <a:lnTo>
                      <a:pt x="252" y="609"/>
                    </a:lnTo>
                    <a:lnTo>
                      <a:pt x="209" y="588"/>
                    </a:lnTo>
                    <a:lnTo>
                      <a:pt x="170" y="570"/>
                    </a:lnTo>
                    <a:lnTo>
                      <a:pt x="127" y="547"/>
                    </a:lnTo>
                    <a:lnTo>
                      <a:pt x="108" y="535"/>
                    </a:lnTo>
                    <a:lnTo>
                      <a:pt x="91" y="525"/>
                    </a:lnTo>
                    <a:lnTo>
                      <a:pt x="75" y="513"/>
                    </a:lnTo>
                    <a:lnTo>
                      <a:pt x="61" y="501"/>
                    </a:lnTo>
                    <a:lnTo>
                      <a:pt x="49" y="488"/>
                    </a:lnTo>
                    <a:lnTo>
                      <a:pt x="39" y="475"/>
                    </a:lnTo>
                    <a:lnTo>
                      <a:pt x="30" y="462"/>
                    </a:lnTo>
                    <a:lnTo>
                      <a:pt x="22" y="447"/>
                    </a:lnTo>
                    <a:lnTo>
                      <a:pt x="16" y="431"/>
                    </a:lnTo>
                    <a:lnTo>
                      <a:pt x="12" y="413"/>
                    </a:lnTo>
                    <a:lnTo>
                      <a:pt x="8" y="395"/>
                    </a:lnTo>
                    <a:lnTo>
                      <a:pt x="5" y="374"/>
                    </a:lnTo>
                    <a:lnTo>
                      <a:pt x="4" y="351"/>
                    </a:lnTo>
                    <a:lnTo>
                      <a:pt x="3" y="326"/>
                    </a:lnTo>
                    <a:lnTo>
                      <a:pt x="3" y="133"/>
                    </a:lnTo>
                    <a:lnTo>
                      <a:pt x="3" y="123"/>
                    </a:lnTo>
                    <a:lnTo>
                      <a:pt x="3" y="87"/>
                    </a:lnTo>
                    <a:lnTo>
                      <a:pt x="3" y="48"/>
                    </a:lnTo>
                    <a:lnTo>
                      <a:pt x="1" y="22"/>
                    </a:lnTo>
                    <a:lnTo>
                      <a:pt x="0" y="0"/>
                    </a:lnTo>
                    <a:lnTo>
                      <a:pt x="12" y="0"/>
                    </a:lnTo>
                    <a:lnTo>
                      <a:pt x="82" y="3"/>
                    </a:lnTo>
                    <a:lnTo>
                      <a:pt x="110" y="3"/>
                    </a:lnTo>
                    <a:lnTo>
                      <a:pt x="124" y="3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36" name="Freeform 13"/>
              <p:cNvSpPr/>
              <p:nvPr userDrawn="1"/>
            </p:nvSpPr>
            <p:spPr bwMode="auto">
              <a:xfrm>
                <a:off x="4" y="4"/>
                <a:ext cx="170" cy="197"/>
              </a:xfrm>
              <a:custGeom>
                <a:gdLst>
                  <a:gd name="T0" fmla="*/ 253 w 508"/>
                  <a:gd name="T1" fmla="*/ 592 h 592"/>
                  <a:gd name="T2" fmla="*/ 307 w 508"/>
                  <a:gd name="T3" fmla="*/ 566 h 592"/>
                  <a:gd name="T4" fmla="*/ 309 w 508"/>
                  <a:gd name="T5" fmla="*/ 564 h 592"/>
                  <a:gd name="T6" fmla="*/ 309 w 508"/>
                  <a:gd name="T7" fmla="*/ 563 h 592"/>
                  <a:gd name="T8" fmla="*/ 309 w 508"/>
                  <a:gd name="T9" fmla="*/ 313 h 592"/>
                  <a:gd name="T10" fmla="*/ 309 w 508"/>
                  <a:gd name="T11" fmla="*/ 312 h 592"/>
                  <a:gd name="T12" fmla="*/ 310 w 508"/>
                  <a:gd name="T13" fmla="*/ 312 h 592"/>
                  <a:gd name="T14" fmla="*/ 507 w 508"/>
                  <a:gd name="T15" fmla="*/ 312 h 592"/>
                  <a:gd name="T16" fmla="*/ 508 w 508"/>
                  <a:gd name="T17" fmla="*/ 312 h 592"/>
                  <a:gd name="T18" fmla="*/ 508 w 508"/>
                  <a:gd name="T19" fmla="*/ 311 h 592"/>
                  <a:gd name="T20" fmla="*/ 508 w 508"/>
                  <a:gd name="T21" fmla="*/ 204 h 592"/>
                  <a:gd name="T22" fmla="*/ 508 w 508"/>
                  <a:gd name="T23" fmla="*/ 202 h 592"/>
                  <a:gd name="T24" fmla="*/ 507 w 508"/>
                  <a:gd name="T25" fmla="*/ 203 h 592"/>
                  <a:gd name="T26" fmla="*/ 310 w 508"/>
                  <a:gd name="T27" fmla="*/ 203 h 592"/>
                  <a:gd name="T28" fmla="*/ 309 w 508"/>
                  <a:gd name="T29" fmla="*/ 203 h 592"/>
                  <a:gd name="T30" fmla="*/ 309 w 508"/>
                  <a:gd name="T31" fmla="*/ 202 h 592"/>
                  <a:gd name="T32" fmla="*/ 309 w 508"/>
                  <a:gd name="T33" fmla="*/ 2 h 592"/>
                  <a:gd name="T34" fmla="*/ 309 w 508"/>
                  <a:gd name="T35" fmla="*/ 0 h 592"/>
                  <a:gd name="T36" fmla="*/ 307 w 508"/>
                  <a:gd name="T37" fmla="*/ 1 h 592"/>
                  <a:gd name="T38" fmla="*/ 200 w 508"/>
                  <a:gd name="T39" fmla="*/ 1 h 592"/>
                  <a:gd name="T40" fmla="*/ 197 w 508"/>
                  <a:gd name="T41" fmla="*/ 0 h 592"/>
                  <a:gd name="T42" fmla="*/ 198 w 508"/>
                  <a:gd name="T43" fmla="*/ 2 h 592"/>
                  <a:gd name="T44" fmla="*/ 198 w 508"/>
                  <a:gd name="T45" fmla="*/ 202 h 592"/>
                  <a:gd name="T46" fmla="*/ 198 w 508"/>
                  <a:gd name="T47" fmla="*/ 203 h 592"/>
                  <a:gd name="T48" fmla="*/ 197 w 508"/>
                  <a:gd name="T49" fmla="*/ 203 h 592"/>
                  <a:gd name="T50" fmla="*/ 1 w 508"/>
                  <a:gd name="T51" fmla="*/ 203 h 592"/>
                  <a:gd name="T52" fmla="*/ 0 w 508"/>
                  <a:gd name="T53" fmla="*/ 202 h 592"/>
                  <a:gd name="T54" fmla="*/ 0 w 508"/>
                  <a:gd name="T55" fmla="*/ 204 h 592"/>
                  <a:gd name="T56" fmla="*/ 0 w 508"/>
                  <a:gd name="T57" fmla="*/ 311 h 592"/>
                  <a:gd name="T58" fmla="*/ 0 w 508"/>
                  <a:gd name="T59" fmla="*/ 312 h 592"/>
                  <a:gd name="T60" fmla="*/ 1 w 508"/>
                  <a:gd name="T61" fmla="*/ 312 h 592"/>
                  <a:gd name="T62" fmla="*/ 197 w 508"/>
                  <a:gd name="T63" fmla="*/ 312 h 592"/>
                  <a:gd name="T64" fmla="*/ 198 w 508"/>
                  <a:gd name="T65" fmla="*/ 312 h 592"/>
                  <a:gd name="T66" fmla="*/ 198 w 508"/>
                  <a:gd name="T67" fmla="*/ 313 h 592"/>
                  <a:gd name="T68" fmla="*/ 198 w 508"/>
                  <a:gd name="T69" fmla="*/ 563 h 592"/>
                  <a:gd name="T70" fmla="*/ 197 w 508"/>
                  <a:gd name="T71" fmla="*/ 566 h 592"/>
                  <a:gd name="T72" fmla="*/ 198 w 508"/>
                  <a:gd name="T73" fmla="*/ 566 h 592"/>
                  <a:gd name="T74" fmla="*/ 253 w 508"/>
                  <a:gd name="T75" fmla="*/ 592 h 59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508" h="592">
                    <a:moveTo>
                      <a:pt x="253" y="592"/>
                    </a:moveTo>
                    <a:lnTo>
                      <a:pt x="307" y="566"/>
                    </a:lnTo>
                    <a:lnTo>
                      <a:pt x="309" y="564"/>
                    </a:lnTo>
                    <a:lnTo>
                      <a:pt x="309" y="563"/>
                    </a:lnTo>
                    <a:lnTo>
                      <a:pt x="309" y="313"/>
                    </a:lnTo>
                    <a:lnTo>
                      <a:pt x="309" y="312"/>
                    </a:lnTo>
                    <a:lnTo>
                      <a:pt x="310" y="312"/>
                    </a:lnTo>
                    <a:lnTo>
                      <a:pt x="507" y="312"/>
                    </a:lnTo>
                    <a:lnTo>
                      <a:pt x="508" y="312"/>
                    </a:lnTo>
                    <a:lnTo>
                      <a:pt x="508" y="311"/>
                    </a:lnTo>
                    <a:lnTo>
                      <a:pt x="508" y="204"/>
                    </a:lnTo>
                    <a:lnTo>
                      <a:pt x="508" y="202"/>
                    </a:lnTo>
                    <a:lnTo>
                      <a:pt x="507" y="203"/>
                    </a:lnTo>
                    <a:lnTo>
                      <a:pt x="310" y="203"/>
                    </a:lnTo>
                    <a:lnTo>
                      <a:pt x="309" y="203"/>
                    </a:lnTo>
                    <a:lnTo>
                      <a:pt x="309" y="202"/>
                    </a:lnTo>
                    <a:lnTo>
                      <a:pt x="309" y="2"/>
                    </a:lnTo>
                    <a:lnTo>
                      <a:pt x="309" y="0"/>
                    </a:lnTo>
                    <a:lnTo>
                      <a:pt x="307" y="1"/>
                    </a:lnTo>
                    <a:lnTo>
                      <a:pt x="200" y="1"/>
                    </a:lnTo>
                    <a:lnTo>
                      <a:pt x="197" y="0"/>
                    </a:lnTo>
                    <a:lnTo>
                      <a:pt x="198" y="2"/>
                    </a:lnTo>
                    <a:lnTo>
                      <a:pt x="198" y="202"/>
                    </a:lnTo>
                    <a:lnTo>
                      <a:pt x="198" y="203"/>
                    </a:lnTo>
                    <a:lnTo>
                      <a:pt x="197" y="203"/>
                    </a:lnTo>
                    <a:lnTo>
                      <a:pt x="1" y="203"/>
                    </a:lnTo>
                    <a:lnTo>
                      <a:pt x="0" y="202"/>
                    </a:lnTo>
                    <a:lnTo>
                      <a:pt x="0" y="204"/>
                    </a:lnTo>
                    <a:lnTo>
                      <a:pt x="0" y="311"/>
                    </a:lnTo>
                    <a:lnTo>
                      <a:pt x="0" y="312"/>
                    </a:lnTo>
                    <a:lnTo>
                      <a:pt x="1" y="312"/>
                    </a:lnTo>
                    <a:lnTo>
                      <a:pt x="197" y="312"/>
                    </a:lnTo>
                    <a:lnTo>
                      <a:pt x="198" y="312"/>
                    </a:lnTo>
                    <a:lnTo>
                      <a:pt x="198" y="313"/>
                    </a:lnTo>
                    <a:lnTo>
                      <a:pt x="198" y="563"/>
                    </a:lnTo>
                    <a:lnTo>
                      <a:pt x="197" y="566"/>
                    </a:lnTo>
                    <a:lnTo>
                      <a:pt x="198" y="566"/>
                    </a:lnTo>
                    <a:lnTo>
                      <a:pt x="253" y="592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37" name="Freeform 14"/>
              <p:cNvSpPr/>
              <p:nvPr userDrawn="1"/>
            </p:nvSpPr>
            <p:spPr bwMode="auto">
              <a:xfrm>
                <a:off x="4" y="4"/>
                <a:ext cx="66" cy="68"/>
              </a:xfrm>
              <a:custGeom>
                <a:gdLst>
                  <a:gd name="T0" fmla="*/ 1 w 198"/>
                  <a:gd name="T1" fmla="*/ 1 h 203"/>
                  <a:gd name="T2" fmla="*/ 0 w 198"/>
                  <a:gd name="T3" fmla="*/ 0 h 203"/>
                  <a:gd name="T4" fmla="*/ 0 w 198"/>
                  <a:gd name="T5" fmla="*/ 2 h 203"/>
                  <a:gd name="T6" fmla="*/ 0 w 198"/>
                  <a:gd name="T7" fmla="*/ 202 h 203"/>
                  <a:gd name="T8" fmla="*/ 0 w 198"/>
                  <a:gd name="T9" fmla="*/ 203 h 203"/>
                  <a:gd name="T10" fmla="*/ 1 w 198"/>
                  <a:gd name="T11" fmla="*/ 203 h 203"/>
                  <a:gd name="T12" fmla="*/ 197 w 198"/>
                  <a:gd name="T13" fmla="*/ 203 h 203"/>
                  <a:gd name="T14" fmla="*/ 198 w 198"/>
                  <a:gd name="T15" fmla="*/ 203 h 203"/>
                  <a:gd name="T16" fmla="*/ 198 w 198"/>
                  <a:gd name="T17" fmla="*/ 202 h 203"/>
                  <a:gd name="T18" fmla="*/ 198 w 198"/>
                  <a:gd name="T19" fmla="*/ 2 h 203"/>
                  <a:gd name="T20" fmla="*/ 198 w 198"/>
                  <a:gd name="T21" fmla="*/ 0 h 203"/>
                  <a:gd name="T22" fmla="*/ 197 w 198"/>
                  <a:gd name="T23" fmla="*/ 1 h 203"/>
                  <a:gd name="T24" fmla="*/ 1 w 198"/>
                  <a:gd name="T25" fmla="*/ 1 h 20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198" h="203">
                    <a:moveTo>
                      <a:pt x="1" y="1"/>
                    </a:moveTo>
                    <a:lnTo>
                      <a:pt x="0" y="0"/>
                    </a:lnTo>
                    <a:lnTo>
                      <a:pt x="0" y="2"/>
                    </a:lnTo>
                    <a:lnTo>
                      <a:pt x="0" y="202"/>
                    </a:lnTo>
                    <a:lnTo>
                      <a:pt x="0" y="203"/>
                    </a:lnTo>
                    <a:lnTo>
                      <a:pt x="1" y="203"/>
                    </a:lnTo>
                    <a:lnTo>
                      <a:pt x="197" y="203"/>
                    </a:lnTo>
                    <a:lnTo>
                      <a:pt x="198" y="203"/>
                    </a:lnTo>
                    <a:lnTo>
                      <a:pt x="198" y="202"/>
                    </a:lnTo>
                    <a:lnTo>
                      <a:pt x="198" y="2"/>
                    </a:lnTo>
                    <a:lnTo>
                      <a:pt x="198" y="0"/>
                    </a:lnTo>
                    <a:lnTo>
                      <a:pt x="197" y="1"/>
                    </a:lnTo>
                    <a:lnTo>
                      <a:pt x="1" y="1"/>
                    </a:lnTo>
                    <a:close/>
                  </a:path>
                </a:pathLst>
              </a:custGeom>
              <a:solidFill>
                <a:srgbClr val="EF49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38" name="Freeform 15"/>
              <p:cNvSpPr/>
              <p:nvPr userDrawn="1"/>
            </p:nvSpPr>
            <p:spPr bwMode="auto">
              <a:xfrm>
                <a:off x="107" y="4"/>
                <a:ext cx="67" cy="68"/>
              </a:xfrm>
              <a:custGeom>
                <a:gdLst>
                  <a:gd name="T0" fmla="*/ 2 w 199"/>
                  <a:gd name="T1" fmla="*/ 1 h 203"/>
                  <a:gd name="T2" fmla="*/ 0 w 199"/>
                  <a:gd name="T3" fmla="*/ 0 h 203"/>
                  <a:gd name="T4" fmla="*/ 0 w 199"/>
                  <a:gd name="T5" fmla="*/ 2 h 203"/>
                  <a:gd name="T6" fmla="*/ 0 w 199"/>
                  <a:gd name="T7" fmla="*/ 202 h 203"/>
                  <a:gd name="T8" fmla="*/ 0 w 199"/>
                  <a:gd name="T9" fmla="*/ 203 h 203"/>
                  <a:gd name="T10" fmla="*/ 1 w 199"/>
                  <a:gd name="T11" fmla="*/ 203 h 203"/>
                  <a:gd name="T12" fmla="*/ 198 w 199"/>
                  <a:gd name="T13" fmla="*/ 203 h 203"/>
                  <a:gd name="T14" fmla="*/ 199 w 199"/>
                  <a:gd name="T15" fmla="*/ 203 h 203"/>
                  <a:gd name="T16" fmla="*/ 199 w 199"/>
                  <a:gd name="T17" fmla="*/ 202 h 203"/>
                  <a:gd name="T18" fmla="*/ 199 w 199"/>
                  <a:gd name="T19" fmla="*/ 2 h 203"/>
                  <a:gd name="T20" fmla="*/ 199 w 199"/>
                  <a:gd name="T21" fmla="*/ 0 h 203"/>
                  <a:gd name="T22" fmla="*/ 198 w 199"/>
                  <a:gd name="T23" fmla="*/ 1 h 203"/>
                  <a:gd name="T24" fmla="*/ 2 w 199"/>
                  <a:gd name="T25" fmla="*/ 1 h 20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199" h="203">
                    <a:moveTo>
                      <a:pt x="2" y="1"/>
                    </a:moveTo>
                    <a:lnTo>
                      <a:pt x="0" y="0"/>
                    </a:lnTo>
                    <a:lnTo>
                      <a:pt x="0" y="2"/>
                    </a:lnTo>
                    <a:lnTo>
                      <a:pt x="0" y="202"/>
                    </a:lnTo>
                    <a:lnTo>
                      <a:pt x="0" y="203"/>
                    </a:lnTo>
                    <a:lnTo>
                      <a:pt x="1" y="203"/>
                    </a:lnTo>
                    <a:lnTo>
                      <a:pt x="198" y="203"/>
                    </a:lnTo>
                    <a:lnTo>
                      <a:pt x="199" y="203"/>
                    </a:lnTo>
                    <a:lnTo>
                      <a:pt x="199" y="202"/>
                    </a:lnTo>
                    <a:lnTo>
                      <a:pt x="199" y="2"/>
                    </a:lnTo>
                    <a:lnTo>
                      <a:pt x="199" y="0"/>
                    </a:lnTo>
                    <a:lnTo>
                      <a:pt x="198" y="1"/>
                    </a:lnTo>
                    <a:lnTo>
                      <a:pt x="2" y="1"/>
                    </a:lnTo>
                    <a:close/>
                  </a:path>
                </a:pathLst>
              </a:custGeom>
              <a:solidFill>
                <a:srgbClr val="EF49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39" name="Freeform 16"/>
              <p:cNvSpPr/>
              <p:nvPr userDrawn="1"/>
            </p:nvSpPr>
            <p:spPr bwMode="auto">
              <a:xfrm>
                <a:off x="4" y="108"/>
                <a:ext cx="66" cy="85"/>
              </a:xfrm>
              <a:custGeom>
                <a:gdLst>
                  <a:gd name="T0" fmla="*/ 197 w 198"/>
                  <a:gd name="T1" fmla="*/ 0 h 254"/>
                  <a:gd name="T2" fmla="*/ 0 w 198"/>
                  <a:gd name="T3" fmla="*/ 0 h 254"/>
                  <a:gd name="T4" fmla="*/ 0 w 198"/>
                  <a:gd name="T5" fmla="*/ 1 h 254"/>
                  <a:gd name="T6" fmla="*/ 0 w 198"/>
                  <a:gd name="T7" fmla="*/ 13 h 254"/>
                  <a:gd name="T8" fmla="*/ 0 w 198"/>
                  <a:gd name="T9" fmla="*/ 32 h 254"/>
                  <a:gd name="T10" fmla="*/ 1 w 198"/>
                  <a:gd name="T11" fmla="*/ 52 h 254"/>
                  <a:gd name="T12" fmla="*/ 4 w 198"/>
                  <a:gd name="T13" fmla="*/ 69 h 254"/>
                  <a:gd name="T14" fmla="*/ 8 w 198"/>
                  <a:gd name="T15" fmla="*/ 85 h 254"/>
                  <a:gd name="T16" fmla="*/ 12 w 198"/>
                  <a:gd name="T17" fmla="*/ 101 h 254"/>
                  <a:gd name="T18" fmla="*/ 17 w 198"/>
                  <a:gd name="T19" fmla="*/ 115 h 254"/>
                  <a:gd name="T20" fmla="*/ 25 w 198"/>
                  <a:gd name="T21" fmla="*/ 129 h 254"/>
                  <a:gd name="T22" fmla="*/ 32 w 198"/>
                  <a:gd name="T23" fmla="*/ 142 h 254"/>
                  <a:gd name="T24" fmla="*/ 41 w 198"/>
                  <a:gd name="T25" fmla="*/ 154 h 254"/>
                  <a:gd name="T26" fmla="*/ 52 w 198"/>
                  <a:gd name="T27" fmla="*/ 166 h 254"/>
                  <a:gd name="T28" fmla="*/ 65 w 198"/>
                  <a:gd name="T29" fmla="*/ 177 h 254"/>
                  <a:gd name="T30" fmla="*/ 78 w 198"/>
                  <a:gd name="T31" fmla="*/ 189 h 254"/>
                  <a:gd name="T32" fmla="*/ 93 w 198"/>
                  <a:gd name="T33" fmla="*/ 199 h 254"/>
                  <a:gd name="T34" fmla="*/ 110 w 198"/>
                  <a:gd name="T35" fmla="*/ 210 h 254"/>
                  <a:gd name="T36" fmla="*/ 128 w 198"/>
                  <a:gd name="T37" fmla="*/ 220 h 254"/>
                  <a:gd name="T38" fmla="*/ 149 w 198"/>
                  <a:gd name="T39" fmla="*/ 230 h 254"/>
                  <a:gd name="T40" fmla="*/ 185 w 198"/>
                  <a:gd name="T41" fmla="*/ 247 h 254"/>
                  <a:gd name="T42" fmla="*/ 197 w 198"/>
                  <a:gd name="T43" fmla="*/ 252 h 254"/>
                  <a:gd name="T44" fmla="*/ 198 w 198"/>
                  <a:gd name="T45" fmla="*/ 254 h 254"/>
                  <a:gd name="T46" fmla="*/ 198 w 198"/>
                  <a:gd name="T47" fmla="*/ 252 h 254"/>
                  <a:gd name="T48" fmla="*/ 198 w 198"/>
                  <a:gd name="T49" fmla="*/ 1 h 254"/>
                  <a:gd name="T50" fmla="*/ 198 w 198"/>
                  <a:gd name="T51" fmla="*/ 0 h 254"/>
                  <a:gd name="T52" fmla="*/ 197 w 198"/>
                  <a:gd name="T53" fmla="*/ 0 h 2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</a:cxnLst>
                <a:rect l="0" t="0" r="r" b="b"/>
                <a:pathLst>
                  <a:path w="198" h="254">
                    <a:moveTo>
                      <a:pt x="197" y="0"/>
                    </a:moveTo>
                    <a:lnTo>
                      <a:pt x="0" y="0"/>
                    </a:lnTo>
                    <a:lnTo>
                      <a:pt x="0" y="1"/>
                    </a:lnTo>
                    <a:lnTo>
                      <a:pt x="0" y="13"/>
                    </a:lnTo>
                    <a:lnTo>
                      <a:pt x="0" y="32"/>
                    </a:lnTo>
                    <a:lnTo>
                      <a:pt x="1" y="52"/>
                    </a:lnTo>
                    <a:lnTo>
                      <a:pt x="4" y="69"/>
                    </a:lnTo>
                    <a:lnTo>
                      <a:pt x="8" y="85"/>
                    </a:lnTo>
                    <a:lnTo>
                      <a:pt x="12" y="101"/>
                    </a:lnTo>
                    <a:lnTo>
                      <a:pt x="17" y="115"/>
                    </a:lnTo>
                    <a:lnTo>
                      <a:pt x="25" y="129"/>
                    </a:lnTo>
                    <a:lnTo>
                      <a:pt x="32" y="142"/>
                    </a:lnTo>
                    <a:lnTo>
                      <a:pt x="41" y="154"/>
                    </a:lnTo>
                    <a:lnTo>
                      <a:pt x="52" y="166"/>
                    </a:lnTo>
                    <a:lnTo>
                      <a:pt x="65" y="177"/>
                    </a:lnTo>
                    <a:lnTo>
                      <a:pt x="78" y="189"/>
                    </a:lnTo>
                    <a:lnTo>
                      <a:pt x="93" y="199"/>
                    </a:lnTo>
                    <a:lnTo>
                      <a:pt x="110" y="210"/>
                    </a:lnTo>
                    <a:lnTo>
                      <a:pt x="128" y="220"/>
                    </a:lnTo>
                    <a:lnTo>
                      <a:pt x="149" y="230"/>
                    </a:lnTo>
                    <a:lnTo>
                      <a:pt x="185" y="247"/>
                    </a:lnTo>
                    <a:lnTo>
                      <a:pt x="197" y="252"/>
                    </a:lnTo>
                    <a:lnTo>
                      <a:pt x="198" y="254"/>
                    </a:lnTo>
                    <a:lnTo>
                      <a:pt x="198" y="252"/>
                    </a:lnTo>
                    <a:lnTo>
                      <a:pt x="198" y="1"/>
                    </a:lnTo>
                    <a:lnTo>
                      <a:pt x="198" y="0"/>
                    </a:lnTo>
                    <a:lnTo>
                      <a:pt x="197" y="0"/>
                    </a:lnTo>
                    <a:close/>
                  </a:path>
                </a:pathLst>
              </a:custGeom>
              <a:solidFill>
                <a:srgbClr val="EF49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40" name="Freeform 17"/>
              <p:cNvSpPr/>
              <p:nvPr userDrawn="1"/>
            </p:nvSpPr>
            <p:spPr bwMode="auto">
              <a:xfrm>
                <a:off x="107" y="108"/>
                <a:ext cx="67" cy="85"/>
              </a:xfrm>
              <a:custGeom>
                <a:gdLst>
                  <a:gd name="T0" fmla="*/ 1 w 199"/>
                  <a:gd name="T1" fmla="*/ 0 h 254"/>
                  <a:gd name="T2" fmla="*/ 0 w 199"/>
                  <a:gd name="T3" fmla="*/ 0 h 254"/>
                  <a:gd name="T4" fmla="*/ 0 w 199"/>
                  <a:gd name="T5" fmla="*/ 1 h 254"/>
                  <a:gd name="T6" fmla="*/ 0 w 199"/>
                  <a:gd name="T7" fmla="*/ 251 h 254"/>
                  <a:gd name="T8" fmla="*/ 0 w 199"/>
                  <a:gd name="T9" fmla="*/ 254 h 254"/>
                  <a:gd name="T10" fmla="*/ 1 w 199"/>
                  <a:gd name="T11" fmla="*/ 252 h 254"/>
                  <a:gd name="T12" fmla="*/ 11 w 199"/>
                  <a:gd name="T13" fmla="*/ 247 h 254"/>
                  <a:gd name="T14" fmla="*/ 64 w 199"/>
                  <a:gd name="T15" fmla="*/ 221 h 254"/>
                  <a:gd name="T16" fmla="*/ 86 w 199"/>
                  <a:gd name="T17" fmla="*/ 208 h 254"/>
                  <a:gd name="T18" fmla="*/ 106 w 199"/>
                  <a:gd name="T19" fmla="*/ 197 h 254"/>
                  <a:gd name="T20" fmla="*/ 123 w 199"/>
                  <a:gd name="T21" fmla="*/ 185 h 254"/>
                  <a:gd name="T22" fmla="*/ 138 w 199"/>
                  <a:gd name="T23" fmla="*/ 172 h 254"/>
                  <a:gd name="T24" fmla="*/ 151 w 199"/>
                  <a:gd name="T25" fmla="*/ 161 h 254"/>
                  <a:gd name="T26" fmla="*/ 163 w 199"/>
                  <a:gd name="T27" fmla="*/ 148 h 254"/>
                  <a:gd name="T28" fmla="*/ 172 w 199"/>
                  <a:gd name="T29" fmla="*/ 135 h 254"/>
                  <a:gd name="T30" fmla="*/ 180 w 199"/>
                  <a:gd name="T31" fmla="*/ 120 h 254"/>
                  <a:gd name="T32" fmla="*/ 186 w 199"/>
                  <a:gd name="T33" fmla="*/ 106 h 254"/>
                  <a:gd name="T34" fmla="*/ 191 w 199"/>
                  <a:gd name="T35" fmla="*/ 91 h 254"/>
                  <a:gd name="T36" fmla="*/ 195 w 199"/>
                  <a:gd name="T37" fmla="*/ 72 h 254"/>
                  <a:gd name="T38" fmla="*/ 198 w 199"/>
                  <a:gd name="T39" fmla="*/ 54 h 254"/>
                  <a:gd name="T40" fmla="*/ 199 w 199"/>
                  <a:gd name="T41" fmla="*/ 35 h 254"/>
                  <a:gd name="T42" fmla="*/ 199 w 199"/>
                  <a:gd name="T43" fmla="*/ 14 h 254"/>
                  <a:gd name="T44" fmla="*/ 199 w 199"/>
                  <a:gd name="T45" fmla="*/ 1 h 254"/>
                  <a:gd name="T46" fmla="*/ 199 w 199"/>
                  <a:gd name="T47" fmla="*/ 0 h 254"/>
                  <a:gd name="T48" fmla="*/ 198 w 199"/>
                  <a:gd name="T49" fmla="*/ 0 h 254"/>
                  <a:gd name="T50" fmla="*/ 1 w 199"/>
                  <a:gd name="T51" fmla="*/ 0 h 2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</a:cxnLst>
                <a:rect l="0" t="0" r="r" b="b"/>
                <a:pathLst>
                  <a:path w="199" h="254">
                    <a:moveTo>
                      <a:pt x="1" y="0"/>
                    </a:moveTo>
                    <a:lnTo>
                      <a:pt x="0" y="0"/>
                    </a:lnTo>
                    <a:lnTo>
                      <a:pt x="0" y="1"/>
                    </a:lnTo>
                    <a:lnTo>
                      <a:pt x="0" y="251"/>
                    </a:lnTo>
                    <a:lnTo>
                      <a:pt x="0" y="254"/>
                    </a:lnTo>
                    <a:lnTo>
                      <a:pt x="1" y="252"/>
                    </a:lnTo>
                    <a:lnTo>
                      <a:pt x="11" y="247"/>
                    </a:lnTo>
                    <a:lnTo>
                      <a:pt x="64" y="221"/>
                    </a:lnTo>
                    <a:lnTo>
                      <a:pt x="86" y="208"/>
                    </a:lnTo>
                    <a:lnTo>
                      <a:pt x="106" y="197"/>
                    </a:lnTo>
                    <a:lnTo>
                      <a:pt x="123" y="185"/>
                    </a:lnTo>
                    <a:lnTo>
                      <a:pt x="138" y="172"/>
                    </a:lnTo>
                    <a:lnTo>
                      <a:pt x="151" y="161"/>
                    </a:lnTo>
                    <a:lnTo>
                      <a:pt x="163" y="148"/>
                    </a:lnTo>
                    <a:lnTo>
                      <a:pt x="172" y="135"/>
                    </a:lnTo>
                    <a:lnTo>
                      <a:pt x="180" y="120"/>
                    </a:lnTo>
                    <a:lnTo>
                      <a:pt x="186" y="106"/>
                    </a:lnTo>
                    <a:lnTo>
                      <a:pt x="191" y="91"/>
                    </a:lnTo>
                    <a:lnTo>
                      <a:pt x="195" y="72"/>
                    </a:lnTo>
                    <a:lnTo>
                      <a:pt x="198" y="54"/>
                    </a:lnTo>
                    <a:lnTo>
                      <a:pt x="199" y="35"/>
                    </a:lnTo>
                    <a:lnTo>
                      <a:pt x="199" y="14"/>
                    </a:lnTo>
                    <a:lnTo>
                      <a:pt x="199" y="1"/>
                    </a:lnTo>
                    <a:lnTo>
                      <a:pt x="199" y="0"/>
                    </a:lnTo>
                    <a:lnTo>
                      <a:pt x="198" y="0"/>
                    </a:lnTo>
                    <a:lnTo>
                      <a:pt x="1" y="0"/>
                    </a:lnTo>
                    <a:close/>
                  </a:path>
                </a:pathLst>
              </a:custGeom>
              <a:solidFill>
                <a:srgbClr val="EF49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41" name="Freeform 18"/>
              <p:cNvSpPr/>
              <p:nvPr userDrawn="1"/>
            </p:nvSpPr>
            <p:spPr bwMode="auto">
              <a:xfrm>
                <a:off x="10" y="75"/>
                <a:ext cx="9" cy="18"/>
              </a:xfrm>
              <a:custGeom>
                <a:gdLst>
                  <a:gd name="T0" fmla="*/ 14 w 27"/>
                  <a:gd name="T1" fmla="*/ 0 h 55"/>
                  <a:gd name="T2" fmla="*/ 14 w 27"/>
                  <a:gd name="T3" fmla="*/ 0 h 55"/>
                  <a:gd name="T4" fmla="*/ 16 w 27"/>
                  <a:gd name="T5" fmla="*/ 1 h 55"/>
                  <a:gd name="T6" fmla="*/ 17 w 27"/>
                  <a:gd name="T7" fmla="*/ 4 h 55"/>
                  <a:gd name="T8" fmla="*/ 18 w 27"/>
                  <a:gd name="T9" fmla="*/ 5 h 55"/>
                  <a:gd name="T10" fmla="*/ 20 w 27"/>
                  <a:gd name="T11" fmla="*/ 7 h 55"/>
                  <a:gd name="T12" fmla="*/ 18 w 27"/>
                  <a:gd name="T13" fmla="*/ 7 h 55"/>
                  <a:gd name="T14" fmla="*/ 17 w 27"/>
                  <a:gd name="T15" fmla="*/ 9 h 55"/>
                  <a:gd name="T16" fmla="*/ 16 w 27"/>
                  <a:gd name="T17" fmla="*/ 10 h 55"/>
                  <a:gd name="T18" fmla="*/ 14 w 27"/>
                  <a:gd name="T19" fmla="*/ 10 h 55"/>
                  <a:gd name="T20" fmla="*/ 14 w 27"/>
                  <a:gd name="T21" fmla="*/ 12 h 55"/>
                  <a:gd name="T22" fmla="*/ 16 w 27"/>
                  <a:gd name="T23" fmla="*/ 22 h 55"/>
                  <a:gd name="T24" fmla="*/ 18 w 27"/>
                  <a:gd name="T25" fmla="*/ 30 h 55"/>
                  <a:gd name="T26" fmla="*/ 21 w 27"/>
                  <a:gd name="T27" fmla="*/ 36 h 55"/>
                  <a:gd name="T28" fmla="*/ 26 w 27"/>
                  <a:gd name="T29" fmla="*/ 42 h 55"/>
                  <a:gd name="T30" fmla="*/ 27 w 27"/>
                  <a:gd name="T31" fmla="*/ 43 h 55"/>
                  <a:gd name="T32" fmla="*/ 26 w 27"/>
                  <a:gd name="T33" fmla="*/ 44 h 55"/>
                  <a:gd name="T34" fmla="*/ 25 w 27"/>
                  <a:gd name="T35" fmla="*/ 44 h 55"/>
                  <a:gd name="T36" fmla="*/ 21 w 27"/>
                  <a:gd name="T37" fmla="*/ 43 h 55"/>
                  <a:gd name="T38" fmla="*/ 18 w 27"/>
                  <a:gd name="T39" fmla="*/ 43 h 55"/>
                  <a:gd name="T40" fmla="*/ 17 w 27"/>
                  <a:gd name="T41" fmla="*/ 43 h 55"/>
                  <a:gd name="T42" fmla="*/ 16 w 27"/>
                  <a:gd name="T43" fmla="*/ 55 h 55"/>
                  <a:gd name="T44" fmla="*/ 13 w 27"/>
                  <a:gd name="T45" fmla="*/ 55 h 55"/>
                  <a:gd name="T46" fmla="*/ 10 w 27"/>
                  <a:gd name="T47" fmla="*/ 43 h 55"/>
                  <a:gd name="T48" fmla="*/ 9 w 27"/>
                  <a:gd name="T49" fmla="*/ 43 h 55"/>
                  <a:gd name="T50" fmla="*/ 7 w 27"/>
                  <a:gd name="T51" fmla="*/ 43 h 55"/>
                  <a:gd name="T52" fmla="*/ 3 w 27"/>
                  <a:gd name="T53" fmla="*/ 44 h 55"/>
                  <a:gd name="T54" fmla="*/ 1 w 27"/>
                  <a:gd name="T55" fmla="*/ 44 h 55"/>
                  <a:gd name="T56" fmla="*/ 0 w 27"/>
                  <a:gd name="T57" fmla="*/ 43 h 55"/>
                  <a:gd name="T58" fmla="*/ 1 w 27"/>
                  <a:gd name="T59" fmla="*/ 42 h 55"/>
                  <a:gd name="T60" fmla="*/ 4 w 27"/>
                  <a:gd name="T61" fmla="*/ 40 h 55"/>
                  <a:gd name="T62" fmla="*/ 7 w 27"/>
                  <a:gd name="T63" fmla="*/ 38 h 55"/>
                  <a:gd name="T64" fmla="*/ 9 w 27"/>
                  <a:gd name="T65" fmla="*/ 31 h 55"/>
                  <a:gd name="T66" fmla="*/ 12 w 27"/>
                  <a:gd name="T67" fmla="*/ 26 h 55"/>
                  <a:gd name="T68" fmla="*/ 12 w 27"/>
                  <a:gd name="T69" fmla="*/ 21 h 55"/>
                  <a:gd name="T70" fmla="*/ 13 w 27"/>
                  <a:gd name="T71" fmla="*/ 20 h 55"/>
                  <a:gd name="T72" fmla="*/ 13 w 27"/>
                  <a:gd name="T73" fmla="*/ 13 h 55"/>
                  <a:gd name="T74" fmla="*/ 13 w 27"/>
                  <a:gd name="T75" fmla="*/ 10 h 55"/>
                  <a:gd name="T76" fmla="*/ 12 w 27"/>
                  <a:gd name="T77" fmla="*/ 10 h 55"/>
                  <a:gd name="T78" fmla="*/ 10 w 27"/>
                  <a:gd name="T79" fmla="*/ 9 h 55"/>
                  <a:gd name="T80" fmla="*/ 9 w 27"/>
                  <a:gd name="T81" fmla="*/ 7 h 55"/>
                  <a:gd name="T82" fmla="*/ 10 w 27"/>
                  <a:gd name="T83" fmla="*/ 5 h 55"/>
                  <a:gd name="T84" fmla="*/ 14 w 27"/>
                  <a:gd name="T85" fmla="*/ 0 h 5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</a:cxnLst>
                <a:rect l="0" t="0" r="r" b="b"/>
                <a:pathLst>
                  <a:path w="27" h="55">
                    <a:moveTo>
                      <a:pt x="14" y="0"/>
                    </a:moveTo>
                    <a:lnTo>
                      <a:pt x="14" y="0"/>
                    </a:lnTo>
                    <a:lnTo>
                      <a:pt x="16" y="1"/>
                    </a:lnTo>
                    <a:lnTo>
                      <a:pt x="17" y="4"/>
                    </a:lnTo>
                    <a:lnTo>
                      <a:pt x="18" y="5"/>
                    </a:lnTo>
                    <a:lnTo>
                      <a:pt x="20" y="7"/>
                    </a:lnTo>
                    <a:lnTo>
                      <a:pt x="18" y="7"/>
                    </a:lnTo>
                    <a:lnTo>
                      <a:pt x="17" y="9"/>
                    </a:lnTo>
                    <a:lnTo>
                      <a:pt x="16" y="10"/>
                    </a:lnTo>
                    <a:lnTo>
                      <a:pt x="14" y="10"/>
                    </a:lnTo>
                    <a:lnTo>
                      <a:pt x="14" y="12"/>
                    </a:lnTo>
                    <a:lnTo>
                      <a:pt x="16" y="22"/>
                    </a:lnTo>
                    <a:lnTo>
                      <a:pt x="18" y="30"/>
                    </a:lnTo>
                    <a:lnTo>
                      <a:pt x="21" y="36"/>
                    </a:lnTo>
                    <a:lnTo>
                      <a:pt x="26" y="42"/>
                    </a:lnTo>
                    <a:lnTo>
                      <a:pt x="27" y="43"/>
                    </a:lnTo>
                    <a:lnTo>
                      <a:pt x="26" y="44"/>
                    </a:lnTo>
                    <a:lnTo>
                      <a:pt x="25" y="44"/>
                    </a:lnTo>
                    <a:lnTo>
                      <a:pt x="21" y="43"/>
                    </a:lnTo>
                    <a:lnTo>
                      <a:pt x="18" y="43"/>
                    </a:lnTo>
                    <a:lnTo>
                      <a:pt x="17" y="43"/>
                    </a:lnTo>
                    <a:lnTo>
                      <a:pt x="16" y="55"/>
                    </a:lnTo>
                    <a:lnTo>
                      <a:pt x="13" y="55"/>
                    </a:lnTo>
                    <a:lnTo>
                      <a:pt x="10" y="43"/>
                    </a:lnTo>
                    <a:lnTo>
                      <a:pt x="9" y="43"/>
                    </a:lnTo>
                    <a:lnTo>
                      <a:pt x="7" y="43"/>
                    </a:lnTo>
                    <a:lnTo>
                      <a:pt x="3" y="44"/>
                    </a:lnTo>
                    <a:lnTo>
                      <a:pt x="1" y="44"/>
                    </a:lnTo>
                    <a:lnTo>
                      <a:pt x="0" y="43"/>
                    </a:lnTo>
                    <a:lnTo>
                      <a:pt x="1" y="42"/>
                    </a:lnTo>
                    <a:lnTo>
                      <a:pt x="4" y="40"/>
                    </a:lnTo>
                    <a:lnTo>
                      <a:pt x="7" y="38"/>
                    </a:lnTo>
                    <a:lnTo>
                      <a:pt x="9" y="31"/>
                    </a:lnTo>
                    <a:lnTo>
                      <a:pt x="12" y="26"/>
                    </a:lnTo>
                    <a:lnTo>
                      <a:pt x="12" y="21"/>
                    </a:lnTo>
                    <a:lnTo>
                      <a:pt x="13" y="20"/>
                    </a:lnTo>
                    <a:lnTo>
                      <a:pt x="13" y="13"/>
                    </a:lnTo>
                    <a:lnTo>
                      <a:pt x="13" y="10"/>
                    </a:lnTo>
                    <a:lnTo>
                      <a:pt x="12" y="10"/>
                    </a:lnTo>
                    <a:lnTo>
                      <a:pt x="10" y="9"/>
                    </a:lnTo>
                    <a:lnTo>
                      <a:pt x="9" y="7"/>
                    </a:lnTo>
                    <a:lnTo>
                      <a:pt x="10" y="5"/>
                    </a:lnTo>
                    <a:lnTo>
                      <a:pt x="14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42" name="Freeform 19"/>
              <p:cNvSpPr/>
              <p:nvPr userDrawn="1"/>
            </p:nvSpPr>
            <p:spPr bwMode="auto">
              <a:xfrm>
                <a:off x="10" y="75"/>
                <a:ext cx="9" cy="18"/>
              </a:xfrm>
              <a:custGeom>
                <a:gdLst>
                  <a:gd name="T0" fmla="*/ 14 w 27"/>
                  <a:gd name="T1" fmla="*/ 0 h 55"/>
                  <a:gd name="T2" fmla="*/ 14 w 27"/>
                  <a:gd name="T3" fmla="*/ 0 h 55"/>
                  <a:gd name="T4" fmla="*/ 16 w 27"/>
                  <a:gd name="T5" fmla="*/ 1 h 55"/>
                  <a:gd name="T6" fmla="*/ 17 w 27"/>
                  <a:gd name="T7" fmla="*/ 4 h 55"/>
                  <a:gd name="T8" fmla="*/ 18 w 27"/>
                  <a:gd name="T9" fmla="*/ 5 h 55"/>
                  <a:gd name="T10" fmla="*/ 20 w 27"/>
                  <a:gd name="T11" fmla="*/ 7 h 55"/>
                  <a:gd name="T12" fmla="*/ 18 w 27"/>
                  <a:gd name="T13" fmla="*/ 7 h 55"/>
                  <a:gd name="T14" fmla="*/ 17 w 27"/>
                  <a:gd name="T15" fmla="*/ 9 h 55"/>
                  <a:gd name="T16" fmla="*/ 16 w 27"/>
                  <a:gd name="T17" fmla="*/ 10 h 55"/>
                  <a:gd name="T18" fmla="*/ 14 w 27"/>
                  <a:gd name="T19" fmla="*/ 10 h 55"/>
                  <a:gd name="T20" fmla="*/ 14 w 27"/>
                  <a:gd name="T21" fmla="*/ 12 h 55"/>
                  <a:gd name="T22" fmla="*/ 16 w 27"/>
                  <a:gd name="T23" fmla="*/ 22 h 55"/>
                  <a:gd name="T24" fmla="*/ 18 w 27"/>
                  <a:gd name="T25" fmla="*/ 30 h 55"/>
                  <a:gd name="T26" fmla="*/ 21 w 27"/>
                  <a:gd name="T27" fmla="*/ 36 h 55"/>
                  <a:gd name="T28" fmla="*/ 26 w 27"/>
                  <a:gd name="T29" fmla="*/ 42 h 55"/>
                  <a:gd name="T30" fmla="*/ 27 w 27"/>
                  <a:gd name="T31" fmla="*/ 43 h 55"/>
                  <a:gd name="T32" fmla="*/ 26 w 27"/>
                  <a:gd name="T33" fmla="*/ 44 h 55"/>
                  <a:gd name="T34" fmla="*/ 25 w 27"/>
                  <a:gd name="T35" fmla="*/ 44 h 55"/>
                  <a:gd name="T36" fmla="*/ 21 w 27"/>
                  <a:gd name="T37" fmla="*/ 43 h 55"/>
                  <a:gd name="T38" fmla="*/ 18 w 27"/>
                  <a:gd name="T39" fmla="*/ 43 h 55"/>
                  <a:gd name="T40" fmla="*/ 17 w 27"/>
                  <a:gd name="T41" fmla="*/ 43 h 55"/>
                  <a:gd name="T42" fmla="*/ 16 w 27"/>
                  <a:gd name="T43" fmla="*/ 55 h 55"/>
                  <a:gd name="T44" fmla="*/ 13 w 27"/>
                  <a:gd name="T45" fmla="*/ 55 h 55"/>
                  <a:gd name="T46" fmla="*/ 10 w 27"/>
                  <a:gd name="T47" fmla="*/ 43 h 55"/>
                  <a:gd name="T48" fmla="*/ 9 w 27"/>
                  <a:gd name="T49" fmla="*/ 43 h 55"/>
                  <a:gd name="T50" fmla="*/ 7 w 27"/>
                  <a:gd name="T51" fmla="*/ 43 h 55"/>
                  <a:gd name="T52" fmla="*/ 3 w 27"/>
                  <a:gd name="T53" fmla="*/ 44 h 55"/>
                  <a:gd name="T54" fmla="*/ 1 w 27"/>
                  <a:gd name="T55" fmla="*/ 44 h 55"/>
                  <a:gd name="T56" fmla="*/ 0 w 27"/>
                  <a:gd name="T57" fmla="*/ 43 h 55"/>
                  <a:gd name="T58" fmla="*/ 1 w 27"/>
                  <a:gd name="T59" fmla="*/ 42 h 55"/>
                  <a:gd name="T60" fmla="*/ 4 w 27"/>
                  <a:gd name="T61" fmla="*/ 40 h 55"/>
                  <a:gd name="T62" fmla="*/ 7 w 27"/>
                  <a:gd name="T63" fmla="*/ 38 h 55"/>
                  <a:gd name="T64" fmla="*/ 9 w 27"/>
                  <a:gd name="T65" fmla="*/ 31 h 55"/>
                  <a:gd name="T66" fmla="*/ 12 w 27"/>
                  <a:gd name="T67" fmla="*/ 26 h 55"/>
                  <a:gd name="T68" fmla="*/ 12 w 27"/>
                  <a:gd name="T69" fmla="*/ 21 h 55"/>
                  <a:gd name="T70" fmla="*/ 13 w 27"/>
                  <a:gd name="T71" fmla="*/ 20 h 55"/>
                  <a:gd name="T72" fmla="*/ 13 w 27"/>
                  <a:gd name="T73" fmla="*/ 13 h 55"/>
                  <a:gd name="T74" fmla="*/ 13 w 27"/>
                  <a:gd name="T75" fmla="*/ 10 h 55"/>
                  <a:gd name="T76" fmla="*/ 12 w 27"/>
                  <a:gd name="T77" fmla="*/ 10 h 55"/>
                  <a:gd name="T78" fmla="*/ 10 w 27"/>
                  <a:gd name="T79" fmla="*/ 9 h 55"/>
                  <a:gd name="T80" fmla="*/ 9 w 27"/>
                  <a:gd name="T81" fmla="*/ 7 h 55"/>
                  <a:gd name="T82" fmla="*/ 10 w 27"/>
                  <a:gd name="T83" fmla="*/ 5 h 55"/>
                  <a:gd name="T84" fmla="*/ 14 w 27"/>
                  <a:gd name="T85" fmla="*/ 0 h 5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</a:cxnLst>
                <a:rect l="0" t="0" r="r" b="b"/>
                <a:pathLst>
                  <a:path w="27" h="55">
                    <a:moveTo>
                      <a:pt x="14" y="0"/>
                    </a:moveTo>
                    <a:lnTo>
                      <a:pt x="14" y="0"/>
                    </a:lnTo>
                    <a:lnTo>
                      <a:pt x="16" y="1"/>
                    </a:lnTo>
                    <a:lnTo>
                      <a:pt x="17" y="4"/>
                    </a:lnTo>
                    <a:lnTo>
                      <a:pt x="18" y="5"/>
                    </a:lnTo>
                    <a:lnTo>
                      <a:pt x="20" y="7"/>
                    </a:lnTo>
                    <a:lnTo>
                      <a:pt x="18" y="7"/>
                    </a:lnTo>
                    <a:lnTo>
                      <a:pt x="17" y="9"/>
                    </a:lnTo>
                    <a:lnTo>
                      <a:pt x="16" y="10"/>
                    </a:lnTo>
                    <a:lnTo>
                      <a:pt x="14" y="10"/>
                    </a:lnTo>
                    <a:lnTo>
                      <a:pt x="14" y="12"/>
                    </a:lnTo>
                    <a:lnTo>
                      <a:pt x="16" y="22"/>
                    </a:lnTo>
                    <a:lnTo>
                      <a:pt x="18" y="30"/>
                    </a:lnTo>
                    <a:lnTo>
                      <a:pt x="21" y="36"/>
                    </a:lnTo>
                    <a:lnTo>
                      <a:pt x="26" y="42"/>
                    </a:lnTo>
                    <a:lnTo>
                      <a:pt x="27" y="43"/>
                    </a:lnTo>
                    <a:lnTo>
                      <a:pt x="26" y="44"/>
                    </a:lnTo>
                    <a:lnTo>
                      <a:pt x="25" y="44"/>
                    </a:lnTo>
                    <a:lnTo>
                      <a:pt x="21" y="43"/>
                    </a:lnTo>
                    <a:lnTo>
                      <a:pt x="18" y="43"/>
                    </a:lnTo>
                    <a:lnTo>
                      <a:pt x="17" y="43"/>
                    </a:lnTo>
                    <a:lnTo>
                      <a:pt x="16" y="55"/>
                    </a:lnTo>
                    <a:lnTo>
                      <a:pt x="13" y="55"/>
                    </a:lnTo>
                    <a:lnTo>
                      <a:pt x="10" y="43"/>
                    </a:lnTo>
                    <a:lnTo>
                      <a:pt x="9" y="43"/>
                    </a:lnTo>
                    <a:lnTo>
                      <a:pt x="7" y="43"/>
                    </a:lnTo>
                    <a:lnTo>
                      <a:pt x="3" y="44"/>
                    </a:lnTo>
                    <a:lnTo>
                      <a:pt x="1" y="44"/>
                    </a:lnTo>
                    <a:lnTo>
                      <a:pt x="0" y="43"/>
                    </a:lnTo>
                    <a:lnTo>
                      <a:pt x="1" y="42"/>
                    </a:lnTo>
                    <a:lnTo>
                      <a:pt x="4" y="40"/>
                    </a:lnTo>
                    <a:lnTo>
                      <a:pt x="7" y="38"/>
                    </a:lnTo>
                    <a:lnTo>
                      <a:pt x="9" y="31"/>
                    </a:lnTo>
                    <a:lnTo>
                      <a:pt x="12" y="26"/>
                    </a:lnTo>
                    <a:lnTo>
                      <a:pt x="12" y="21"/>
                    </a:lnTo>
                    <a:lnTo>
                      <a:pt x="13" y="20"/>
                    </a:lnTo>
                    <a:lnTo>
                      <a:pt x="13" y="13"/>
                    </a:lnTo>
                    <a:lnTo>
                      <a:pt x="13" y="10"/>
                    </a:lnTo>
                    <a:lnTo>
                      <a:pt x="12" y="10"/>
                    </a:lnTo>
                    <a:lnTo>
                      <a:pt x="10" y="9"/>
                    </a:lnTo>
                    <a:lnTo>
                      <a:pt x="9" y="7"/>
                    </a:lnTo>
                    <a:lnTo>
                      <a:pt x="10" y="5"/>
                    </a:lnTo>
                    <a:lnTo>
                      <a:pt x="14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43" name="Freeform 20"/>
              <p:cNvSpPr/>
              <p:nvPr userDrawn="1"/>
            </p:nvSpPr>
            <p:spPr bwMode="auto">
              <a:xfrm>
                <a:off x="32" y="75"/>
                <a:ext cx="9" cy="18"/>
              </a:xfrm>
              <a:custGeom>
                <a:gdLst>
                  <a:gd name="T0" fmla="*/ 13 w 27"/>
                  <a:gd name="T1" fmla="*/ 0 h 55"/>
                  <a:gd name="T2" fmla="*/ 13 w 27"/>
                  <a:gd name="T3" fmla="*/ 0 h 55"/>
                  <a:gd name="T4" fmla="*/ 17 w 27"/>
                  <a:gd name="T5" fmla="*/ 5 h 55"/>
                  <a:gd name="T6" fmla="*/ 19 w 27"/>
                  <a:gd name="T7" fmla="*/ 7 h 55"/>
                  <a:gd name="T8" fmla="*/ 18 w 27"/>
                  <a:gd name="T9" fmla="*/ 7 h 55"/>
                  <a:gd name="T10" fmla="*/ 17 w 27"/>
                  <a:gd name="T11" fmla="*/ 9 h 55"/>
                  <a:gd name="T12" fmla="*/ 15 w 27"/>
                  <a:gd name="T13" fmla="*/ 10 h 55"/>
                  <a:gd name="T14" fmla="*/ 14 w 27"/>
                  <a:gd name="T15" fmla="*/ 10 h 55"/>
                  <a:gd name="T16" fmla="*/ 14 w 27"/>
                  <a:gd name="T17" fmla="*/ 13 h 55"/>
                  <a:gd name="T18" fmla="*/ 14 w 27"/>
                  <a:gd name="T19" fmla="*/ 20 h 55"/>
                  <a:gd name="T20" fmla="*/ 15 w 27"/>
                  <a:gd name="T21" fmla="*/ 26 h 55"/>
                  <a:gd name="T22" fmla="*/ 18 w 27"/>
                  <a:gd name="T23" fmla="*/ 33 h 55"/>
                  <a:gd name="T24" fmla="*/ 22 w 27"/>
                  <a:gd name="T25" fmla="*/ 38 h 55"/>
                  <a:gd name="T26" fmla="*/ 26 w 27"/>
                  <a:gd name="T27" fmla="*/ 42 h 55"/>
                  <a:gd name="T28" fmla="*/ 27 w 27"/>
                  <a:gd name="T29" fmla="*/ 43 h 55"/>
                  <a:gd name="T30" fmla="*/ 26 w 27"/>
                  <a:gd name="T31" fmla="*/ 44 h 55"/>
                  <a:gd name="T32" fmla="*/ 25 w 27"/>
                  <a:gd name="T33" fmla="*/ 44 h 55"/>
                  <a:gd name="T34" fmla="*/ 21 w 27"/>
                  <a:gd name="T35" fmla="*/ 43 h 55"/>
                  <a:gd name="T36" fmla="*/ 18 w 27"/>
                  <a:gd name="T37" fmla="*/ 43 h 55"/>
                  <a:gd name="T38" fmla="*/ 17 w 27"/>
                  <a:gd name="T39" fmla="*/ 43 h 55"/>
                  <a:gd name="T40" fmla="*/ 14 w 27"/>
                  <a:gd name="T41" fmla="*/ 55 h 55"/>
                  <a:gd name="T42" fmla="*/ 13 w 27"/>
                  <a:gd name="T43" fmla="*/ 55 h 55"/>
                  <a:gd name="T44" fmla="*/ 10 w 27"/>
                  <a:gd name="T45" fmla="*/ 43 h 55"/>
                  <a:gd name="T46" fmla="*/ 9 w 27"/>
                  <a:gd name="T47" fmla="*/ 43 h 55"/>
                  <a:gd name="T48" fmla="*/ 6 w 27"/>
                  <a:gd name="T49" fmla="*/ 43 h 55"/>
                  <a:gd name="T50" fmla="*/ 3 w 27"/>
                  <a:gd name="T51" fmla="*/ 44 h 55"/>
                  <a:gd name="T52" fmla="*/ 1 w 27"/>
                  <a:gd name="T53" fmla="*/ 44 h 55"/>
                  <a:gd name="T54" fmla="*/ 0 w 27"/>
                  <a:gd name="T55" fmla="*/ 43 h 55"/>
                  <a:gd name="T56" fmla="*/ 0 w 27"/>
                  <a:gd name="T57" fmla="*/ 42 h 55"/>
                  <a:gd name="T58" fmla="*/ 3 w 27"/>
                  <a:gd name="T59" fmla="*/ 40 h 55"/>
                  <a:gd name="T60" fmla="*/ 5 w 27"/>
                  <a:gd name="T61" fmla="*/ 38 h 55"/>
                  <a:gd name="T62" fmla="*/ 9 w 27"/>
                  <a:gd name="T63" fmla="*/ 31 h 55"/>
                  <a:gd name="T64" fmla="*/ 10 w 27"/>
                  <a:gd name="T65" fmla="*/ 26 h 55"/>
                  <a:gd name="T66" fmla="*/ 12 w 27"/>
                  <a:gd name="T67" fmla="*/ 21 h 55"/>
                  <a:gd name="T68" fmla="*/ 12 w 27"/>
                  <a:gd name="T69" fmla="*/ 20 h 55"/>
                  <a:gd name="T70" fmla="*/ 13 w 27"/>
                  <a:gd name="T71" fmla="*/ 13 h 55"/>
                  <a:gd name="T72" fmla="*/ 13 w 27"/>
                  <a:gd name="T73" fmla="*/ 10 h 55"/>
                  <a:gd name="T74" fmla="*/ 12 w 27"/>
                  <a:gd name="T75" fmla="*/ 10 h 55"/>
                  <a:gd name="T76" fmla="*/ 10 w 27"/>
                  <a:gd name="T77" fmla="*/ 9 h 55"/>
                  <a:gd name="T78" fmla="*/ 9 w 27"/>
                  <a:gd name="T79" fmla="*/ 7 h 55"/>
                  <a:gd name="T80" fmla="*/ 8 w 27"/>
                  <a:gd name="T81" fmla="*/ 7 h 55"/>
                  <a:gd name="T82" fmla="*/ 9 w 27"/>
                  <a:gd name="T83" fmla="*/ 5 h 55"/>
                  <a:gd name="T84" fmla="*/ 10 w 27"/>
                  <a:gd name="T85" fmla="*/ 4 h 55"/>
                  <a:gd name="T86" fmla="*/ 13 w 27"/>
                  <a:gd name="T87" fmla="*/ 1 h 55"/>
                  <a:gd name="T88" fmla="*/ 13 w 27"/>
                  <a:gd name="T89" fmla="*/ 0 h 5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</a:cxnLst>
                <a:rect l="0" t="0" r="r" b="b"/>
                <a:pathLst>
                  <a:path w="27" h="55">
                    <a:moveTo>
                      <a:pt x="13" y="0"/>
                    </a:moveTo>
                    <a:lnTo>
                      <a:pt x="13" y="0"/>
                    </a:lnTo>
                    <a:lnTo>
                      <a:pt x="17" y="5"/>
                    </a:lnTo>
                    <a:lnTo>
                      <a:pt x="19" y="7"/>
                    </a:lnTo>
                    <a:lnTo>
                      <a:pt x="18" y="7"/>
                    </a:lnTo>
                    <a:lnTo>
                      <a:pt x="17" y="9"/>
                    </a:lnTo>
                    <a:lnTo>
                      <a:pt x="15" y="10"/>
                    </a:lnTo>
                    <a:lnTo>
                      <a:pt x="14" y="10"/>
                    </a:lnTo>
                    <a:lnTo>
                      <a:pt x="14" y="13"/>
                    </a:lnTo>
                    <a:lnTo>
                      <a:pt x="14" y="20"/>
                    </a:lnTo>
                    <a:lnTo>
                      <a:pt x="15" y="26"/>
                    </a:lnTo>
                    <a:lnTo>
                      <a:pt x="18" y="33"/>
                    </a:lnTo>
                    <a:lnTo>
                      <a:pt x="22" y="38"/>
                    </a:lnTo>
                    <a:lnTo>
                      <a:pt x="26" y="42"/>
                    </a:lnTo>
                    <a:lnTo>
                      <a:pt x="27" y="43"/>
                    </a:lnTo>
                    <a:lnTo>
                      <a:pt x="26" y="44"/>
                    </a:lnTo>
                    <a:lnTo>
                      <a:pt x="25" y="44"/>
                    </a:lnTo>
                    <a:lnTo>
                      <a:pt x="21" y="43"/>
                    </a:lnTo>
                    <a:lnTo>
                      <a:pt x="18" y="43"/>
                    </a:lnTo>
                    <a:lnTo>
                      <a:pt x="17" y="43"/>
                    </a:lnTo>
                    <a:lnTo>
                      <a:pt x="14" y="55"/>
                    </a:lnTo>
                    <a:lnTo>
                      <a:pt x="13" y="55"/>
                    </a:lnTo>
                    <a:lnTo>
                      <a:pt x="10" y="43"/>
                    </a:lnTo>
                    <a:lnTo>
                      <a:pt x="9" y="43"/>
                    </a:lnTo>
                    <a:lnTo>
                      <a:pt x="6" y="43"/>
                    </a:lnTo>
                    <a:lnTo>
                      <a:pt x="3" y="44"/>
                    </a:lnTo>
                    <a:lnTo>
                      <a:pt x="1" y="44"/>
                    </a:lnTo>
                    <a:lnTo>
                      <a:pt x="0" y="43"/>
                    </a:lnTo>
                    <a:lnTo>
                      <a:pt x="0" y="42"/>
                    </a:lnTo>
                    <a:lnTo>
                      <a:pt x="3" y="40"/>
                    </a:lnTo>
                    <a:lnTo>
                      <a:pt x="5" y="38"/>
                    </a:lnTo>
                    <a:lnTo>
                      <a:pt x="9" y="31"/>
                    </a:lnTo>
                    <a:lnTo>
                      <a:pt x="10" y="26"/>
                    </a:lnTo>
                    <a:lnTo>
                      <a:pt x="12" y="21"/>
                    </a:lnTo>
                    <a:lnTo>
                      <a:pt x="12" y="20"/>
                    </a:lnTo>
                    <a:lnTo>
                      <a:pt x="13" y="13"/>
                    </a:lnTo>
                    <a:lnTo>
                      <a:pt x="13" y="10"/>
                    </a:lnTo>
                    <a:lnTo>
                      <a:pt x="12" y="10"/>
                    </a:lnTo>
                    <a:lnTo>
                      <a:pt x="10" y="9"/>
                    </a:lnTo>
                    <a:lnTo>
                      <a:pt x="9" y="7"/>
                    </a:lnTo>
                    <a:lnTo>
                      <a:pt x="8" y="7"/>
                    </a:lnTo>
                    <a:lnTo>
                      <a:pt x="9" y="5"/>
                    </a:lnTo>
                    <a:lnTo>
                      <a:pt x="10" y="4"/>
                    </a:lnTo>
                    <a:lnTo>
                      <a:pt x="13" y="1"/>
                    </a:lnTo>
                    <a:lnTo>
                      <a:pt x="13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44" name="Freeform 21"/>
              <p:cNvSpPr/>
              <p:nvPr userDrawn="1"/>
            </p:nvSpPr>
            <p:spPr bwMode="auto">
              <a:xfrm>
                <a:off x="32" y="75"/>
                <a:ext cx="9" cy="18"/>
              </a:xfrm>
              <a:custGeom>
                <a:gdLst>
                  <a:gd name="T0" fmla="*/ 13 w 27"/>
                  <a:gd name="T1" fmla="*/ 0 h 55"/>
                  <a:gd name="T2" fmla="*/ 13 w 27"/>
                  <a:gd name="T3" fmla="*/ 0 h 55"/>
                  <a:gd name="T4" fmla="*/ 17 w 27"/>
                  <a:gd name="T5" fmla="*/ 5 h 55"/>
                  <a:gd name="T6" fmla="*/ 19 w 27"/>
                  <a:gd name="T7" fmla="*/ 7 h 55"/>
                  <a:gd name="T8" fmla="*/ 18 w 27"/>
                  <a:gd name="T9" fmla="*/ 7 h 55"/>
                  <a:gd name="T10" fmla="*/ 17 w 27"/>
                  <a:gd name="T11" fmla="*/ 9 h 55"/>
                  <a:gd name="T12" fmla="*/ 15 w 27"/>
                  <a:gd name="T13" fmla="*/ 10 h 55"/>
                  <a:gd name="T14" fmla="*/ 14 w 27"/>
                  <a:gd name="T15" fmla="*/ 10 h 55"/>
                  <a:gd name="T16" fmla="*/ 14 w 27"/>
                  <a:gd name="T17" fmla="*/ 13 h 55"/>
                  <a:gd name="T18" fmla="*/ 14 w 27"/>
                  <a:gd name="T19" fmla="*/ 20 h 55"/>
                  <a:gd name="T20" fmla="*/ 15 w 27"/>
                  <a:gd name="T21" fmla="*/ 26 h 55"/>
                  <a:gd name="T22" fmla="*/ 18 w 27"/>
                  <a:gd name="T23" fmla="*/ 33 h 55"/>
                  <a:gd name="T24" fmla="*/ 22 w 27"/>
                  <a:gd name="T25" fmla="*/ 38 h 55"/>
                  <a:gd name="T26" fmla="*/ 26 w 27"/>
                  <a:gd name="T27" fmla="*/ 42 h 55"/>
                  <a:gd name="T28" fmla="*/ 27 w 27"/>
                  <a:gd name="T29" fmla="*/ 43 h 55"/>
                  <a:gd name="T30" fmla="*/ 26 w 27"/>
                  <a:gd name="T31" fmla="*/ 44 h 55"/>
                  <a:gd name="T32" fmla="*/ 25 w 27"/>
                  <a:gd name="T33" fmla="*/ 44 h 55"/>
                  <a:gd name="T34" fmla="*/ 21 w 27"/>
                  <a:gd name="T35" fmla="*/ 43 h 55"/>
                  <a:gd name="T36" fmla="*/ 18 w 27"/>
                  <a:gd name="T37" fmla="*/ 43 h 55"/>
                  <a:gd name="T38" fmla="*/ 17 w 27"/>
                  <a:gd name="T39" fmla="*/ 43 h 55"/>
                  <a:gd name="T40" fmla="*/ 14 w 27"/>
                  <a:gd name="T41" fmla="*/ 55 h 55"/>
                  <a:gd name="T42" fmla="*/ 13 w 27"/>
                  <a:gd name="T43" fmla="*/ 55 h 55"/>
                  <a:gd name="T44" fmla="*/ 10 w 27"/>
                  <a:gd name="T45" fmla="*/ 43 h 55"/>
                  <a:gd name="T46" fmla="*/ 9 w 27"/>
                  <a:gd name="T47" fmla="*/ 43 h 55"/>
                  <a:gd name="T48" fmla="*/ 6 w 27"/>
                  <a:gd name="T49" fmla="*/ 43 h 55"/>
                  <a:gd name="T50" fmla="*/ 3 w 27"/>
                  <a:gd name="T51" fmla="*/ 44 h 55"/>
                  <a:gd name="T52" fmla="*/ 1 w 27"/>
                  <a:gd name="T53" fmla="*/ 44 h 55"/>
                  <a:gd name="T54" fmla="*/ 0 w 27"/>
                  <a:gd name="T55" fmla="*/ 43 h 55"/>
                  <a:gd name="T56" fmla="*/ 0 w 27"/>
                  <a:gd name="T57" fmla="*/ 42 h 55"/>
                  <a:gd name="T58" fmla="*/ 3 w 27"/>
                  <a:gd name="T59" fmla="*/ 40 h 55"/>
                  <a:gd name="T60" fmla="*/ 5 w 27"/>
                  <a:gd name="T61" fmla="*/ 38 h 55"/>
                  <a:gd name="T62" fmla="*/ 9 w 27"/>
                  <a:gd name="T63" fmla="*/ 31 h 55"/>
                  <a:gd name="T64" fmla="*/ 10 w 27"/>
                  <a:gd name="T65" fmla="*/ 26 h 55"/>
                  <a:gd name="T66" fmla="*/ 12 w 27"/>
                  <a:gd name="T67" fmla="*/ 21 h 55"/>
                  <a:gd name="T68" fmla="*/ 12 w 27"/>
                  <a:gd name="T69" fmla="*/ 20 h 55"/>
                  <a:gd name="T70" fmla="*/ 13 w 27"/>
                  <a:gd name="T71" fmla="*/ 13 h 55"/>
                  <a:gd name="T72" fmla="*/ 13 w 27"/>
                  <a:gd name="T73" fmla="*/ 10 h 55"/>
                  <a:gd name="T74" fmla="*/ 12 w 27"/>
                  <a:gd name="T75" fmla="*/ 10 h 55"/>
                  <a:gd name="T76" fmla="*/ 10 w 27"/>
                  <a:gd name="T77" fmla="*/ 9 h 55"/>
                  <a:gd name="T78" fmla="*/ 9 w 27"/>
                  <a:gd name="T79" fmla="*/ 7 h 55"/>
                  <a:gd name="T80" fmla="*/ 8 w 27"/>
                  <a:gd name="T81" fmla="*/ 7 h 55"/>
                  <a:gd name="T82" fmla="*/ 9 w 27"/>
                  <a:gd name="T83" fmla="*/ 5 h 55"/>
                  <a:gd name="T84" fmla="*/ 10 w 27"/>
                  <a:gd name="T85" fmla="*/ 4 h 55"/>
                  <a:gd name="T86" fmla="*/ 13 w 27"/>
                  <a:gd name="T87" fmla="*/ 1 h 55"/>
                  <a:gd name="T88" fmla="*/ 13 w 27"/>
                  <a:gd name="T89" fmla="*/ 0 h 5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</a:cxnLst>
                <a:rect l="0" t="0" r="r" b="b"/>
                <a:pathLst>
                  <a:path w="27" h="55">
                    <a:moveTo>
                      <a:pt x="13" y="0"/>
                    </a:moveTo>
                    <a:lnTo>
                      <a:pt x="13" y="0"/>
                    </a:lnTo>
                    <a:lnTo>
                      <a:pt x="17" y="5"/>
                    </a:lnTo>
                    <a:lnTo>
                      <a:pt x="19" y="7"/>
                    </a:lnTo>
                    <a:lnTo>
                      <a:pt x="18" y="7"/>
                    </a:lnTo>
                    <a:lnTo>
                      <a:pt x="17" y="9"/>
                    </a:lnTo>
                    <a:lnTo>
                      <a:pt x="15" y="10"/>
                    </a:lnTo>
                    <a:lnTo>
                      <a:pt x="14" y="10"/>
                    </a:lnTo>
                    <a:lnTo>
                      <a:pt x="14" y="13"/>
                    </a:lnTo>
                    <a:lnTo>
                      <a:pt x="14" y="20"/>
                    </a:lnTo>
                    <a:lnTo>
                      <a:pt x="15" y="26"/>
                    </a:lnTo>
                    <a:lnTo>
                      <a:pt x="18" y="33"/>
                    </a:lnTo>
                    <a:lnTo>
                      <a:pt x="22" y="38"/>
                    </a:lnTo>
                    <a:lnTo>
                      <a:pt x="26" y="42"/>
                    </a:lnTo>
                    <a:lnTo>
                      <a:pt x="27" y="43"/>
                    </a:lnTo>
                    <a:lnTo>
                      <a:pt x="26" y="44"/>
                    </a:lnTo>
                    <a:lnTo>
                      <a:pt x="25" y="44"/>
                    </a:lnTo>
                    <a:lnTo>
                      <a:pt x="21" y="43"/>
                    </a:lnTo>
                    <a:lnTo>
                      <a:pt x="18" y="43"/>
                    </a:lnTo>
                    <a:lnTo>
                      <a:pt x="17" y="43"/>
                    </a:lnTo>
                    <a:lnTo>
                      <a:pt x="14" y="55"/>
                    </a:lnTo>
                    <a:lnTo>
                      <a:pt x="13" y="55"/>
                    </a:lnTo>
                    <a:lnTo>
                      <a:pt x="10" y="43"/>
                    </a:lnTo>
                    <a:lnTo>
                      <a:pt x="9" y="43"/>
                    </a:lnTo>
                    <a:lnTo>
                      <a:pt x="6" y="43"/>
                    </a:lnTo>
                    <a:lnTo>
                      <a:pt x="3" y="44"/>
                    </a:lnTo>
                    <a:lnTo>
                      <a:pt x="1" y="44"/>
                    </a:lnTo>
                    <a:lnTo>
                      <a:pt x="0" y="43"/>
                    </a:lnTo>
                    <a:lnTo>
                      <a:pt x="0" y="42"/>
                    </a:lnTo>
                    <a:lnTo>
                      <a:pt x="3" y="40"/>
                    </a:lnTo>
                    <a:lnTo>
                      <a:pt x="5" y="38"/>
                    </a:lnTo>
                    <a:lnTo>
                      <a:pt x="9" y="31"/>
                    </a:lnTo>
                    <a:lnTo>
                      <a:pt x="10" y="26"/>
                    </a:lnTo>
                    <a:lnTo>
                      <a:pt x="12" y="21"/>
                    </a:lnTo>
                    <a:lnTo>
                      <a:pt x="12" y="20"/>
                    </a:lnTo>
                    <a:lnTo>
                      <a:pt x="13" y="13"/>
                    </a:lnTo>
                    <a:lnTo>
                      <a:pt x="13" y="10"/>
                    </a:lnTo>
                    <a:lnTo>
                      <a:pt x="12" y="10"/>
                    </a:lnTo>
                    <a:lnTo>
                      <a:pt x="10" y="9"/>
                    </a:lnTo>
                    <a:lnTo>
                      <a:pt x="9" y="7"/>
                    </a:lnTo>
                    <a:lnTo>
                      <a:pt x="8" y="7"/>
                    </a:lnTo>
                    <a:lnTo>
                      <a:pt x="9" y="5"/>
                    </a:lnTo>
                    <a:lnTo>
                      <a:pt x="10" y="4"/>
                    </a:lnTo>
                    <a:lnTo>
                      <a:pt x="13" y="1"/>
                    </a:lnTo>
                    <a:lnTo>
                      <a:pt x="13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45" name="Freeform 22"/>
              <p:cNvSpPr/>
              <p:nvPr userDrawn="1"/>
            </p:nvSpPr>
            <p:spPr bwMode="auto">
              <a:xfrm>
                <a:off x="21" y="88"/>
                <a:ext cx="9" cy="17"/>
              </a:xfrm>
              <a:custGeom>
                <a:gdLst>
                  <a:gd name="T0" fmla="*/ 14 w 27"/>
                  <a:gd name="T1" fmla="*/ 0 h 53"/>
                  <a:gd name="T2" fmla="*/ 15 w 27"/>
                  <a:gd name="T3" fmla="*/ 1 h 53"/>
                  <a:gd name="T4" fmla="*/ 15 w 27"/>
                  <a:gd name="T5" fmla="*/ 3 h 53"/>
                  <a:gd name="T6" fmla="*/ 18 w 27"/>
                  <a:gd name="T7" fmla="*/ 4 h 53"/>
                  <a:gd name="T8" fmla="*/ 19 w 27"/>
                  <a:gd name="T9" fmla="*/ 5 h 53"/>
                  <a:gd name="T10" fmla="*/ 18 w 27"/>
                  <a:gd name="T11" fmla="*/ 6 h 53"/>
                  <a:gd name="T12" fmla="*/ 16 w 27"/>
                  <a:gd name="T13" fmla="*/ 8 h 53"/>
                  <a:gd name="T14" fmla="*/ 15 w 27"/>
                  <a:gd name="T15" fmla="*/ 9 h 53"/>
                  <a:gd name="T16" fmla="*/ 14 w 27"/>
                  <a:gd name="T17" fmla="*/ 9 h 53"/>
                  <a:gd name="T18" fmla="*/ 14 w 27"/>
                  <a:gd name="T19" fmla="*/ 12 h 53"/>
                  <a:gd name="T20" fmla="*/ 15 w 27"/>
                  <a:gd name="T21" fmla="*/ 21 h 53"/>
                  <a:gd name="T22" fmla="*/ 16 w 27"/>
                  <a:gd name="T23" fmla="*/ 28 h 53"/>
                  <a:gd name="T24" fmla="*/ 20 w 27"/>
                  <a:gd name="T25" fmla="*/ 35 h 53"/>
                  <a:gd name="T26" fmla="*/ 25 w 27"/>
                  <a:gd name="T27" fmla="*/ 40 h 53"/>
                  <a:gd name="T28" fmla="*/ 27 w 27"/>
                  <a:gd name="T29" fmla="*/ 41 h 53"/>
                  <a:gd name="T30" fmla="*/ 25 w 27"/>
                  <a:gd name="T31" fmla="*/ 43 h 53"/>
                  <a:gd name="T32" fmla="*/ 24 w 27"/>
                  <a:gd name="T33" fmla="*/ 43 h 53"/>
                  <a:gd name="T34" fmla="*/ 20 w 27"/>
                  <a:gd name="T35" fmla="*/ 41 h 53"/>
                  <a:gd name="T36" fmla="*/ 18 w 27"/>
                  <a:gd name="T37" fmla="*/ 41 h 53"/>
                  <a:gd name="T38" fmla="*/ 16 w 27"/>
                  <a:gd name="T39" fmla="*/ 41 h 53"/>
                  <a:gd name="T40" fmla="*/ 15 w 27"/>
                  <a:gd name="T41" fmla="*/ 53 h 53"/>
                  <a:gd name="T42" fmla="*/ 12 w 27"/>
                  <a:gd name="T43" fmla="*/ 53 h 53"/>
                  <a:gd name="T44" fmla="*/ 10 w 27"/>
                  <a:gd name="T45" fmla="*/ 41 h 53"/>
                  <a:gd name="T46" fmla="*/ 9 w 27"/>
                  <a:gd name="T47" fmla="*/ 41 h 53"/>
                  <a:gd name="T48" fmla="*/ 6 w 27"/>
                  <a:gd name="T49" fmla="*/ 41 h 53"/>
                  <a:gd name="T50" fmla="*/ 2 w 27"/>
                  <a:gd name="T51" fmla="*/ 43 h 53"/>
                  <a:gd name="T52" fmla="*/ 1 w 27"/>
                  <a:gd name="T53" fmla="*/ 43 h 53"/>
                  <a:gd name="T54" fmla="*/ 0 w 27"/>
                  <a:gd name="T55" fmla="*/ 41 h 53"/>
                  <a:gd name="T56" fmla="*/ 1 w 27"/>
                  <a:gd name="T57" fmla="*/ 41 h 53"/>
                  <a:gd name="T58" fmla="*/ 3 w 27"/>
                  <a:gd name="T59" fmla="*/ 39 h 53"/>
                  <a:gd name="T60" fmla="*/ 7 w 27"/>
                  <a:gd name="T61" fmla="*/ 35 h 53"/>
                  <a:gd name="T62" fmla="*/ 10 w 27"/>
                  <a:gd name="T63" fmla="*/ 28 h 53"/>
                  <a:gd name="T64" fmla="*/ 11 w 27"/>
                  <a:gd name="T65" fmla="*/ 19 h 53"/>
                  <a:gd name="T66" fmla="*/ 12 w 27"/>
                  <a:gd name="T67" fmla="*/ 12 h 53"/>
                  <a:gd name="T68" fmla="*/ 12 w 27"/>
                  <a:gd name="T69" fmla="*/ 9 h 53"/>
                  <a:gd name="T70" fmla="*/ 11 w 27"/>
                  <a:gd name="T71" fmla="*/ 9 h 53"/>
                  <a:gd name="T72" fmla="*/ 10 w 27"/>
                  <a:gd name="T73" fmla="*/ 8 h 53"/>
                  <a:gd name="T74" fmla="*/ 9 w 27"/>
                  <a:gd name="T75" fmla="*/ 6 h 53"/>
                  <a:gd name="T76" fmla="*/ 7 w 27"/>
                  <a:gd name="T77" fmla="*/ 5 h 53"/>
                  <a:gd name="T78" fmla="*/ 14 w 27"/>
                  <a:gd name="T79" fmla="*/ 0 h 5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</a:cxnLst>
                <a:rect l="0" t="0" r="r" b="b"/>
                <a:pathLst>
                  <a:path w="27" h="52">
                    <a:moveTo>
                      <a:pt x="14" y="0"/>
                    </a:moveTo>
                    <a:lnTo>
                      <a:pt x="15" y="1"/>
                    </a:lnTo>
                    <a:lnTo>
                      <a:pt x="15" y="3"/>
                    </a:lnTo>
                    <a:lnTo>
                      <a:pt x="18" y="4"/>
                    </a:lnTo>
                    <a:lnTo>
                      <a:pt x="19" y="5"/>
                    </a:lnTo>
                    <a:lnTo>
                      <a:pt x="18" y="6"/>
                    </a:lnTo>
                    <a:lnTo>
                      <a:pt x="16" y="8"/>
                    </a:lnTo>
                    <a:lnTo>
                      <a:pt x="15" y="9"/>
                    </a:lnTo>
                    <a:lnTo>
                      <a:pt x="14" y="9"/>
                    </a:lnTo>
                    <a:lnTo>
                      <a:pt x="14" y="12"/>
                    </a:lnTo>
                    <a:lnTo>
                      <a:pt x="15" y="21"/>
                    </a:lnTo>
                    <a:lnTo>
                      <a:pt x="16" y="28"/>
                    </a:lnTo>
                    <a:lnTo>
                      <a:pt x="20" y="35"/>
                    </a:lnTo>
                    <a:lnTo>
                      <a:pt x="25" y="40"/>
                    </a:lnTo>
                    <a:lnTo>
                      <a:pt x="27" y="41"/>
                    </a:lnTo>
                    <a:lnTo>
                      <a:pt x="25" y="43"/>
                    </a:lnTo>
                    <a:lnTo>
                      <a:pt x="24" y="43"/>
                    </a:lnTo>
                    <a:lnTo>
                      <a:pt x="20" y="41"/>
                    </a:lnTo>
                    <a:lnTo>
                      <a:pt x="18" y="41"/>
                    </a:lnTo>
                    <a:lnTo>
                      <a:pt x="16" y="41"/>
                    </a:lnTo>
                    <a:lnTo>
                      <a:pt x="15" y="53"/>
                    </a:lnTo>
                    <a:lnTo>
                      <a:pt x="12" y="53"/>
                    </a:lnTo>
                    <a:lnTo>
                      <a:pt x="10" y="41"/>
                    </a:lnTo>
                    <a:lnTo>
                      <a:pt x="9" y="41"/>
                    </a:lnTo>
                    <a:lnTo>
                      <a:pt x="6" y="41"/>
                    </a:lnTo>
                    <a:lnTo>
                      <a:pt x="2" y="43"/>
                    </a:lnTo>
                    <a:lnTo>
                      <a:pt x="1" y="43"/>
                    </a:lnTo>
                    <a:lnTo>
                      <a:pt x="0" y="41"/>
                    </a:lnTo>
                    <a:lnTo>
                      <a:pt x="1" y="41"/>
                    </a:lnTo>
                    <a:lnTo>
                      <a:pt x="3" y="39"/>
                    </a:lnTo>
                    <a:lnTo>
                      <a:pt x="7" y="35"/>
                    </a:lnTo>
                    <a:lnTo>
                      <a:pt x="10" y="28"/>
                    </a:lnTo>
                    <a:lnTo>
                      <a:pt x="11" y="19"/>
                    </a:lnTo>
                    <a:lnTo>
                      <a:pt x="12" y="12"/>
                    </a:lnTo>
                    <a:lnTo>
                      <a:pt x="12" y="9"/>
                    </a:lnTo>
                    <a:lnTo>
                      <a:pt x="11" y="9"/>
                    </a:lnTo>
                    <a:lnTo>
                      <a:pt x="10" y="8"/>
                    </a:lnTo>
                    <a:lnTo>
                      <a:pt x="9" y="6"/>
                    </a:lnTo>
                    <a:lnTo>
                      <a:pt x="7" y="5"/>
                    </a:lnTo>
                    <a:lnTo>
                      <a:pt x="14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46" name="Freeform 23"/>
              <p:cNvSpPr/>
              <p:nvPr userDrawn="1"/>
            </p:nvSpPr>
            <p:spPr bwMode="auto">
              <a:xfrm>
                <a:off x="21" y="88"/>
                <a:ext cx="9" cy="17"/>
              </a:xfrm>
              <a:custGeom>
                <a:gdLst>
                  <a:gd name="T0" fmla="*/ 14 w 27"/>
                  <a:gd name="T1" fmla="*/ 0 h 53"/>
                  <a:gd name="T2" fmla="*/ 15 w 27"/>
                  <a:gd name="T3" fmla="*/ 1 h 53"/>
                  <a:gd name="T4" fmla="*/ 15 w 27"/>
                  <a:gd name="T5" fmla="*/ 3 h 53"/>
                  <a:gd name="T6" fmla="*/ 18 w 27"/>
                  <a:gd name="T7" fmla="*/ 4 h 53"/>
                  <a:gd name="T8" fmla="*/ 19 w 27"/>
                  <a:gd name="T9" fmla="*/ 5 h 53"/>
                  <a:gd name="T10" fmla="*/ 18 w 27"/>
                  <a:gd name="T11" fmla="*/ 6 h 53"/>
                  <a:gd name="T12" fmla="*/ 16 w 27"/>
                  <a:gd name="T13" fmla="*/ 8 h 53"/>
                  <a:gd name="T14" fmla="*/ 15 w 27"/>
                  <a:gd name="T15" fmla="*/ 9 h 53"/>
                  <a:gd name="T16" fmla="*/ 14 w 27"/>
                  <a:gd name="T17" fmla="*/ 9 h 53"/>
                  <a:gd name="T18" fmla="*/ 14 w 27"/>
                  <a:gd name="T19" fmla="*/ 12 h 53"/>
                  <a:gd name="T20" fmla="*/ 15 w 27"/>
                  <a:gd name="T21" fmla="*/ 21 h 53"/>
                  <a:gd name="T22" fmla="*/ 16 w 27"/>
                  <a:gd name="T23" fmla="*/ 28 h 53"/>
                  <a:gd name="T24" fmla="*/ 20 w 27"/>
                  <a:gd name="T25" fmla="*/ 35 h 53"/>
                  <a:gd name="T26" fmla="*/ 25 w 27"/>
                  <a:gd name="T27" fmla="*/ 40 h 53"/>
                  <a:gd name="T28" fmla="*/ 27 w 27"/>
                  <a:gd name="T29" fmla="*/ 41 h 53"/>
                  <a:gd name="T30" fmla="*/ 25 w 27"/>
                  <a:gd name="T31" fmla="*/ 43 h 53"/>
                  <a:gd name="T32" fmla="*/ 24 w 27"/>
                  <a:gd name="T33" fmla="*/ 43 h 53"/>
                  <a:gd name="T34" fmla="*/ 20 w 27"/>
                  <a:gd name="T35" fmla="*/ 41 h 53"/>
                  <a:gd name="T36" fmla="*/ 18 w 27"/>
                  <a:gd name="T37" fmla="*/ 41 h 53"/>
                  <a:gd name="T38" fmla="*/ 16 w 27"/>
                  <a:gd name="T39" fmla="*/ 41 h 53"/>
                  <a:gd name="T40" fmla="*/ 15 w 27"/>
                  <a:gd name="T41" fmla="*/ 53 h 53"/>
                  <a:gd name="T42" fmla="*/ 12 w 27"/>
                  <a:gd name="T43" fmla="*/ 53 h 53"/>
                  <a:gd name="T44" fmla="*/ 10 w 27"/>
                  <a:gd name="T45" fmla="*/ 41 h 53"/>
                  <a:gd name="T46" fmla="*/ 9 w 27"/>
                  <a:gd name="T47" fmla="*/ 41 h 53"/>
                  <a:gd name="T48" fmla="*/ 6 w 27"/>
                  <a:gd name="T49" fmla="*/ 41 h 53"/>
                  <a:gd name="T50" fmla="*/ 2 w 27"/>
                  <a:gd name="T51" fmla="*/ 43 h 53"/>
                  <a:gd name="T52" fmla="*/ 1 w 27"/>
                  <a:gd name="T53" fmla="*/ 43 h 53"/>
                  <a:gd name="T54" fmla="*/ 0 w 27"/>
                  <a:gd name="T55" fmla="*/ 41 h 53"/>
                  <a:gd name="T56" fmla="*/ 1 w 27"/>
                  <a:gd name="T57" fmla="*/ 41 h 53"/>
                  <a:gd name="T58" fmla="*/ 3 w 27"/>
                  <a:gd name="T59" fmla="*/ 39 h 53"/>
                  <a:gd name="T60" fmla="*/ 7 w 27"/>
                  <a:gd name="T61" fmla="*/ 35 h 53"/>
                  <a:gd name="T62" fmla="*/ 10 w 27"/>
                  <a:gd name="T63" fmla="*/ 28 h 53"/>
                  <a:gd name="T64" fmla="*/ 11 w 27"/>
                  <a:gd name="T65" fmla="*/ 19 h 53"/>
                  <a:gd name="T66" fmla="*/ 12 w 27"/>
                  <a:gd name="T67" fmla="*/ 12 h 53"/>
                  <a:gd name="T68" fmla="*/ 12 w 27"/>
                  <a:gd name="T69" fmla="*/ 9 h 53"/>
                  <a:gd name="T70" fmla="*/ 11 w 27"/>
                  <a:gd name="T71" fmla="*/ 9 h 53"/>
                  <a:gd name="T72" fmla="*/ 10 w 27"/>
                  <a:gd name="T73" fmla="*/ 8 h 53"/>
                  <a:gd name="T74" fmla="*/ 9 w 27"/>
                  <a:gd name="T75" fmla="*/ 6 h 53"/>
                  <a:gd name="T76" fmla="*/ 7 w 27"/>
                  <a:gd name="T77" fmla="*/ 5 h 53"/>
                  <a:gd name="T78" fmla="*/ 14 w 27"/>
                  <a:gd name="T79" fmla="*/ 0 h 5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</a:cxnLst>
                <a:rect l="0" t="0" r="r" b="b"/>
                <a:pathLst>
                  <a:path w="27" h="52">
                    <a:moveTo>
                      <a:pt x="14" y="0"/>
                    </a:moveTo>
                    <a:lnTo>
                      <a:pt x="15" y="1"/>
                    </a:lnTo>
                    <a:lnTo>
                      <a:pt x="15" y="3"/>
                    </a:lnTo>
                    <a:lnTo>
                      <a:pt x="18" y="4"/>
                    </a:lnTo>
                    <a:lnTo>
                      <a:pt x="19" y="5"/>
                    </a:lnTo>
                    <a:lnTo>
                      <a:pt x="18" y="6"/>
                    </a:lnTo>
                    <a:lnTo>
                      <a:pt x="16" y="8"/>
                    </a:lnTo>
                    <a:lnTo>
                      <a:pt x="15" y="9"/>
                    </a:lnTo>
                    <a:lnTo>
                      <a:pt x="14" y="9"/>
                    </a:lnTo>
                    <a:lnTo>
                      <a:pt x="14" y="12"/>
                    </a:lnTo>
                    <a:lnTo>
                      <a:pt x="15" y="21"/>
                    </a:lnTo>
                    <a:lnTo>
                      <a:pt x="16" y="28"/>
                    </a:lnTo>
                    <a:lnTo>
                      <a:pt x="20" y="35"/>
                    </a:lnTo>
                    <a:lnTo>
                      <a:pt x="25" y="40"/>
                    </a:lnTo>
                    <a:lnTo>
                      <a:pt x="27" y="41"/>
                    </a:lnTo>
                    <a:lnTo>
                      <a:pt x="25" y="43"/>
                    </a:lnTo>
                    <a:lnTo>
                      <a:pt x="24" y="43"/>
                    </a:lnTo>
                    <a:lnTo>
                      <a:pt x="20" y="41"/>
                    </a:lnTo>
                    <a:lnTo>
                      <a:pt x="18" y="41"/>
                    </a:lnTo>
                    <a:lnTo>
                      <a:pt x="16" y="41"/>
                    </a:lnTo>
                    <a:lnTo>
                      <a:pt x="15" y="53"/>
                    </a:lnTo>
                    <a:lnTo>
                      <a:pt x="12" y="53"/>
                    </a:lnTo>
                    <a:lnTo>
                      <a:pt x="10" y="41"/>
                    </a:lnTo>
                    <a:lnTo>
                      <a:pt x="9" y="41"/>
                    </a:lnTo>
                    <a:lnTo>
                      <a:pt x="6" y="41"/>
                    </a:lnTo>
                    <a:lnTo>
                      <a:pt x="2" y="43"/>
                    </a:lnTo>
                    <a:lnTo>
                      <a:pt x="1" y="43"/>
                    </a:lnTo>
                    <a:lnTo>
                      <a:pt x="0" y="41"/>
                    </a:lnTo>
                    <a:lnTo>
                      <a:pt x="1" y="41"/>
                    </a:lnTo>
                    <a:lnTo>
                      <a:pt x="3" y="39"/>
                    </a:lnTo>
                    <a:lnTo>
                      <a:pt x="7" y="35"/>
                    </a:lnTo>
                    <a:lnTo>
                      <a:pt x="10" y="28"/>
                    </a:lnTo>
                    <a:lnTo>
                      <a:pt x="11" y="19"/>
                    </a:lnTo>
                    <a:lnTo>
                      <a:pt x="12" y="12"/>
                    </a:lnTo>
                    <a:lnTo>
                      <a:pt x="12" y="9"/>
                    </a:lnTo>
                    <a:lnTo>
                      <a:pt x="11" y="9"/>
                    </a:lnTo>
                    <a:lnTo>
                      <a:pt x="10" y="8"/>
                    </a:lnTo>
                    <a:lnTo>
                      <a:pt x="9" y="6"/>
                    </a:lnTo>
                    <a:lnTo>
                      <a:pt x="7" y="5"/>
                    </a:lnTo>
                    <a:lnTo>
                      <a:pt x="14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47" name="Freeform 24"/>
              <p:cNvSpPr/>
              <p:nvPr userDrawn="1"/>
            </p:nvSpPr>
            <p:spPr bwMode="auto">
              <a:xfrm>
                <a:off x="43" y="88"/>
                <a:ext cx="9" cy="17"/>
              </a:xfrm>
              <a:custGeom>
                <a:gdLst>
                  <a:gd name="T0" fmla="*/ 15 w 28"/>
                  <a:gd name="T1" fmla="*/ 0 h 53"/>
                  <a:gd name="T2" fmla="*/ 15 w 28"/>
                  <a:gd name="T3" fmla="*/ 0 h 53"/>
                  <a:gd name="T4" fmla="*/ 20 w 28"/>
                  <a:gd name="T5" fmla="*/ 5 h 53"/>
                  <a:gd name="T6" fmla="*/ 18 w 28"/>
                  <a:gd name="T7" fmla="*/ 6 h 53"/>
                  <a:gd name="T8" fmla="*/ 17 w 28"/>
                  <a:gd name="T9" fmla="*/ 8 h 53"/>
                  <a:gd name="T10" fmla="*/ 16 w 28"/>
                  <a:gd name="T11" fmla="*/ 9 h 53"/>
                  <a:gd name="T12" fmla="*/ 15 w 28"/>
                  <a:gd name="T13" fmla="*/ 9 h 53"/>
                  <a:gd name="T14" fmla="*/ 15 w 28"/>
                  <a:gd name="T15" fmla="*/ 12 h 53"/>
                  <a:gd name="T16" fmla="*/ 16 w 28"/>
                  <a:gd name="T17" fmla="*/ 18 h 53"/>
                  <a:gd name="T18" fmla="*/ 17 w 28"/>
                  <a:gd name="T19" fmla="*/ 25 h 53"/>
                  <a:gd name="T20" fmla="*/ 18 w 28"/>
                  <a:gd name="T21" fmla="*/ 31 h 53"/>
                  <a:gd name="T22" fmla="*/ 21 w 28"/>
                  <a:gd name="T23" fmla="*/ 35 h 53"/>
                  <a:gd name="T24" fmla="*/ 24 w 28"/>
                  <a:gd name="T25" fmla="*/ 39 h 53"/>
                  <a:gd name="T26" fmla="*/ 26 w 28"/>
                  <a:gd name="T27" fmla="*/ 40 h 53"/>
                  <a:gd name="T28" fmla="*/ 28 w 28"/>
                  <a:gd name="T29" fmla="*/ 41 h 53"/>
                  <a:gd name="T30" fmla="*/ 26 w 28"/>
                  <a:gd name="T31" fmla="*/ 43 h 53"/>
                  <a:gd name="T32" fmla="*/ 25 w 28"/>
                  <a:gd name="T33" fmla="*/ 43 h 53"/>
                  <a:gd name="T34" fmla="*/ 21 w 28"/>
                  <a:gd name="T35" fmla="*/ 41 h 53"/>
                  <a:gd name="T36" fmla="*/ 18 w 28"/>
                  <a:gd name="T37" fmla="*/ 41 h 53"/>
                  <a:gd name="T38" fmla="*/ 17 w 28"/>
                  <a:gd name="T39" fmla="*/ 41 h 53"/>
                  <a:gd name="T40" fmla="*/ 15 w 28"/>
                  <a:gd name="T41" fmla="*/ 53 h 53"/>
                  <a:gd name="T42" fmla="*/ 13 w 28"/>
                  <a:gd name="T43" fmla="*/ 53 h 53"/>
                  <a:gd name="T44" fmla="*/ 11 w 28"/>
                  <a:gd name="T45" fmla="*/ 41 h 53"/>
                  <a:gd name="T46" fmla="*/ 9 w 28"/>
                  <a:gd name="T47" fmla="*/ 41 h 53"/>
                  <a:gd name="T48" fmla="*/ 7 w 28"/>
                  <a:gd name="T49" fmla="*/ 41 h 53"/>
                  <a:gd name="T50" fmla="*/ 3 w 28"/>
                  <a:gd name="T51" fmla="*/ 43 h 53"/>
                  <a:gd name="T52" fmla="*/ 2 w 28"/>
                  <a:gd name="T53" fmla="*/ 43 h 53"/>
                  <a:gd name="T54" fmla="*/ 0 w 28"/>
                  <a:gd name="T55" fmla="*/ 41 h 53"/>
                  <a:gd name="T56" fmla="*/ 2 w 28"/>
                  <a:gd name="T57" fmla="*/ 41 h 53"/>
                  <a:gd name="T58" fmla="*/ 4 w 28"/>
                  <a:gd name="T59" fmla="*/ 39 h 53"/>
                  <a:gd name="T60" fmla="*/ 7 w 28"/>
                  <a:gd name="T61" fmla="*/ 35 h 53"/>
                  <a:gd name="T62" fmla="*/ 11 w 28"/>
                  <a:gd name="T63" fmla="*/ 28 h 53"/>
                  <a:gd name="T64" fmla="*/ 12 w 28"/>
                  <a:gd name="T65" fmla="*/ 19 h 53"/>
                  <a:gd name="T66" fmla="*/ 13 w 28"/>
                  <a:gd name="T67" fmla="*/ 12 h 53"/>
                  <a:gd name="T68" fmla="*/ 13 w 28"/>
                  <a:gd name="T69" fmla="*/ 9 h 53"/>
                  <a:gd name="T70" fmla="*/ 12 w 28"/>
                  <a:gd name="T71" fmla="*/ 9 h 53"/>
                  <a:gd name="T72" fmla="*/ 11 w 28"/>
                  <a:gd name="T73" fmla="*/ 8 h 53"/>
                  <a:gd name="T74" fmla="*/ 9 w 28"/>
                  <a:gd name="T75" fmla="*/ 6 h 53"/>
                  <a:gd name="T76" fmla="*/ 8 w 28"/>
                  <a:gd name="T77" fmla="*/ 5 h 53"/>
                  <a:gd name="T78" fmla="*/ 11 w 28"/>
                  <a:gd name="T79" fmla="*/ 4 h 53"/>
                  <a:gd name="T80" fmla="*/ 12 w 28"/>
                  <a:gd name="T81" fmla="*/ 3 h 53"/>
                  <a:gd name="T82" fmla="*/ 13 w 28"/>
                  <a:gd name="T83" fmla="*/ 1 h 53"/>
                  <a:gd name="T84" fmla="*/ 15 w 28"/>
                  <a:gd name="T85" fmla="*/ 0 h 5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</a:cxnLst>
                <a:rect l="0" t="0" r="r" b="b"/>
                <a:pathLst>
                  <a:path w="28" h="52">
                    <a:moveTo>
                      <a:pt x="15" y="0"/>
                    </a:moveTo>
                    <a:lnTo>
                      <a:pt x="15" y="0"/>
                    </a:lnTo>
                    <a:lnTo>
                      <a:pt x="20" y="5"/>
                    </a:lnTo>
                    <a:lnTo>
                      <a:pt x="18" y="6"/>
                    </a:lnTo>
                    <a:lnTo>
                      <a:pt x="17" y="8"/>
                    </a:lnTo>
                    <a:lnTo>
                      <a:pt x="16" y="9"/>
                    </a:lnTo>
                    <a:lnTo>
                      <a:pt x="15" y="9"/>
                    </a:lnTo>
                    <a:lnTo>
                      <a:pt x="15" y="12"/>
                    </a:lnTo>
                    <a:lnTo>
                      <a:pt x="16" y="18"/>
                    </a:lnTo>
                    <a:lnTo>
                      <a:pt x="17" y="25"/>
                    </a:lnTo>
                    <a:lnTo>
                      <a:pt x="18" y="31"/>
                    </a:lnTo>
                    <a:lnTo>
                      <a:pt x="21" y="35"/>
                    </a:lnTo>
                    <a:lnTo>
                      <a:pt x="24" y="39"/>
                    </a:lnTo>
                    <a:lnTo>
                      <a:pt x="26" y="40"/>
                    </a:lnTo>
                    <a:lnTo>
                      <a:pt x="28" y="41"/>
                    </a:lnTo>
                    <a:lnTo>
                      <a:pt x="26" y="43"/>
                    </a:lnTo>
                    <a:lnTo>
                      <a:pt x="25" y="43"/>
                    </a:lnTo>
                    <a:lnTo>
                      <a:pt x="21" y="41"/>
                    </a:lnTo>
                    <a:lnTo>
                      <a:pt x="18" y="41"/>
                    </a:lnTo>
                    <a:lnTo>
                      <a:pt x="17" y="41"/>
                    </a:lnTo>
                    <a:lnTo>
                      <a:pt x="15" y="53"/>
                    </a:lnTo>
                    <a:lnTo>
                      <a:pt x="13" y="53"/>
                    </a:lnTo>
                    <a:lnTo>
                      <a:pt x="11" y="41"/>
                    </a:lnTo>
                    <a:lnTo>
                      <a:pt x="9" y="41"/>
                    </a:lnTo>
                    <a:lnTo>
                      <a:pt x="7" y="41"/>
                    </a:lnTo>
                    <a:lnTo>
                      <a:pt x="3" y="43"/>
                    </a:lnTo>
                    <a:lnTo>
                      <a:pt x="2" y="43"/>
                    </a:lnTo>
                    <a:lnTo>
                      <a:pt x="0" y="41"/>
                    </a:lnTo>
                    <a:lnTo>
                      <a:pt x="2" y="41"/>
                    </a:lnTo>
                    <a:lnTo>
                      <a:pt x="4" y="39"/>
                    </a:lnTo>
                    <a:lnTo>
                      <a:pt x="7" y="35"/>
                    </a:lnTo>
                    <a:lnTo>
                      <a:pt x="11" y="28"/>
                    </a:lnTo>
                    <a:lnTo>
                      <a:pt x="12" y="19"/>
                    </a:lnTo>
                    <a:lnTo>
                      <a:pt x="13" y="12"/>
                    </a:lnTo>
                    <a:lnTo>
                      <a:pt x="13" y="9"/>
                    </a:lnTo>
                    <a:lnTo>
                      <a:pt x="12" y="9"/>
                    </a:lnTo>
                    <a:lnTo>
                      <a:pt x="11" y="8"/>
                    </a:lnTo>
                    <a:lnTo>
                      <a:pt x="9" y="6"/>
                    </a:lnTo>
                    <a:lnTo>
                      <a:pt x="8" y="5"/>
                    </a:lnTo>
                    <a:lnTo>
                      <a:pt x="11" y="4"/>
                    </a:lnTo>
                    <a:lnTo>
                      <a:pt x="12" y="3"/>
                    </a:lnTo>
                    <a:lnTo>
                      <a:pt x="13" y="1"/>
                    </a:lnTo>
                    <a:lnTo>
                      <a:pt x="15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48" name="Freeform 25"/>
              <p:cNvSpPr/>
              <p:nvPr userDrawn="1"/>
            </p:nvSpPr>
            <p:spPr bwMode="auto">
              <a:xfrm>
                <a:off x="54" y="75"/>
                <a:ext cx="9" cy="18"/>
              </a:xfrm>
              <a:custGeom>
                <a:gdLst>
                  <a:gd name="T0" fmla="*/ 14 w 27"/>
                  <a:gd name="T1" fmla="*/ 0 h 55"/>
                  <a:gd name="T2" fmla="*/ 14 w 27"/>
                  <a:gd name="T3" fmla="*/ 0 h 55"/>
                  <a:gd name="T4" fmla="*/ 18 w 27"/>
                  <a:gd name="T5" fmla="*/ 5 h 55"/>
                  <a:gd name="T6" fmla="*/ 19 w 27"/>
                  <a:gd name="T7" fmla="*/ 7 h 55"/>
                  <a:gd name="T8" fmla="*/ 18 w 27"/>
                  <a:gd name="T9" fmla="*/ 7 h 55"/>
                  <a:gd name="T10" fmla="*/ 17 w 27"/>
                  <a:gd name="T11" fmla="*/ 9 h 55"/>
                  <a:gd name="T12" fmla="*/ 15 w 27"/>
                  <a:gd name="T13" fmla="*/ 10 h 55"/>
                  <a:gd name="T14" fmla="*/ 14 w 27"/>
                  <a:gd name="T15" fmla="*/ 10 h 55"/>
                  <a:gd name="T16" fmla="*/ 14 w 27"/>
                  <a:gd name="T17" fmla="*/ 13 h 55"/>
                  <a:gd name="T18" fmla="*/ 15 w 27"/>
                  <a:gd name="T19" fmla="*/ 20 h 55"/>
                  <a:gd name="T20" fmla="*/ 15 w 27"/>
                  <a:gd name="T21" fmla="*/ 26 h 55"/>
                  <a:gd name="T22" fmla="*/ 18 w 27"/>
                  <a:gd name="T23" fmla="*/ 33 h 55"/>
                  <a:gd name="T24" fmla="*/ 22 w 27"/>
                  <a:gd name="T25" fmla="*/ 38 h 55"/>
                  <a:gd name="T26" fmla="*/ 26 w 27"/>
                  <a:gd name="T27" fmla="*/ 42 h 55"/>
                  <a:gd name="T28" fmla="*/ 27 w 27"/>
                  <a:gd name="T29" fmla="*/ 43 h 55"/>
                  <a:gd name="T30" fmla="*/ 26 w 27"/>
                  <a:gd name="T31" fmla="*/ 44 h 55"/>
                  <a:gd name="T32" fmla="*/ 24 w 27"/>
                  <a:gd name="T33" fmla="*/ 44 h 55"/>
                  <a:gd name="T34" fmla="*/ 20 w 27"/>
                  <a:gd name="T35" fmla="*/ 43 h 55"/>
                  <a:gd name="T36" fmla="*/ 18 w 27"/>
                  <a:gd name="T37" fmla="*/ 43 h 55"/>
                  <a:gd name="T38" fmla="*/ 17 w 27"/>
                  <a:gd name="T39" fmla="*/ 43 h 55"/>
                  <a:gd name="T40" fmla="*/ 14 w 27"/>
                  <a:gd name="T41" fmla="*/ 55 h 55"/>
                  <a:gd name="T42" fmla="*/ 13 w 27"/>
                  <a:gd name="T43" fmla="*/ 55 h 55"/>
                  <a:gd name="T44" fmla="*/ 10 w 27"/>
                  <a:gd name="T45" fmla="*/ 43 h 55"/>
                  <a:gd name="T46" fmla="*/ 9 w 27"/>
                  <a:gd name="T47" fmla="*/ 43 h 55"/>
                  <a:gd name="T48" fmla="*/ 6 w 27"/>
                  <a:gd name="T49" fmla="*/ 43 h 55"/>
                  <a:gd name="T50" fmla="*/ 2 w 27"/>
                  <a:gd name="T51" fmla="*/ 44 h 55"/>
                  <a:gd name="T52" fmla="*/ 1 w 27"/>
                  <a:gd name="T53" fmla="*/ 44 h 55"/>
                  <a:gd name="T54" fmla="*/ 0 w 27"/>
                  <a:gd name="T55" fmla="*/ 43 h 55"/>
                  <a:gd name="T56" fmla="*/ 1 w 27"/>
                  <a:gd name="T57" fmla="*/ 42 h 55"/>
                  <a:gd name="T58" fmla="*/ 4 w 27"/>
                  <a:gd name="T59" fmla="*/ 40 h 55"/>
                  <a:gd name="T60" fmla="*/ 6 w 27"/>
                  <a:gd name="T61" fmla="*/ 38 h 55"/>
                  <a:gd name="T62" fmla="*/ 9 w 27"/>
                  <a:gd name="T63" fmla="*/ 31 h 55"/>
                  <a:gd name="T64" fmla="*/ 11 w 27"/>
                  <a:gd name="T65" fmla="*/ 26 h 55"/>
                  <a:gd name="T66" fmla="*/ 11 w 27"/>
                  <a:gd name="T67" fmla="*/ 21 h 55"/>
                  <a:gd name="T68" fmla="*/ 11 w 27"/>
                  <a:gd name="T69" fmla="*/ 20 h 55"/>
                  <a:gd name="T70" fmla="*/ 13 w 27"/>
                  <a:gd name="T71" fmla="*/ 13 h 55"/>
                  <a:gd name="T72" fmla="*/ 13 w 27"/>
                  <a:gd name="T73" fmla="*/ 10 h 55"/>
                  <a:gd name="T74" fmla="*/ 11 w 27"/>
                  <a:gd name="T75" fmla="*/ 10 h 55"/>
                  <a:gd name="T76" fmla="*/ 10 w 27"/>
                  <a:gd name="T77" fmla="*/ 9 h 55"/>
                  <a:gd name="T78" fmla="*/ 9 w 27"/>
                  <a:gd name="T79" fmla="*/ 7 h 55"/>
                  <a:gd name="T80" fmla="*/ 8 w 27"/>
                  <a:gd name="T81" fmla="*/ 7 h 55"/>
                  <a:gd name="T82" fmla="*/ 9 w 27"/>
                  <a:gd name="T83" fmla="*/ 5 h 55"/>
                  <a:gd name="T84" fmla="*/ 11 w 27"/>
                  <a:gd name="T85" fmla="*/ 4 h 55"/>
                  <a:gd name="T86" fmla="*/ 13 w 27"/>
                  <a:gd name="T87" fmla="*/ 1 h 55"/>
                  <a:gd name="T88" fmla="*/ 14 w 27"/>
                  <a:gd name="T89" fmla="*/ 0 h 5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</a:cxnLst>
                <a:rect l="0" t="0" r="r" b="b"/>
                <a:pathLst>
                  <a:path w="27" h="55">
                    <a:moveTo>
                      <a:pt x="14" y="0"/>
                    </a:moveTo>
                    <a:lnTo>
                      <a:pt x="14" y="0"/>
                    </a:lnTo>
                    <a:lnTo>
                      <a:pt x="18" y="5"/>
                    </a:lnTo>
                    <a:lnTo>
                      <a:pt x="19" y="7"/>
                    </a:lnTo>
                    <a:lnTo>
                      <a:pt x="18" y="7"/>
                    </a:lnTo>
                    <a:lnTo>
                      <a:pt x="17" y="9"/>
                    </a:lnTo>
                    <a:lnTo>
                      <a:pt x="15" y="10"/>
                    </a:lnTo>
                    <a:lnTo>
                      <a:pt x="14" y="10"/>
                    </a:lnTo>
                    <a:lnTo>
                      <a:pt x="14" y="13"/>
                    </a:lnTo>
                    <a:lnTo>
                      <a:pt x="15" y="20"/>
                    </a:lnTo>
                    <a:lnTo>
                      <a:pt x="15" y="26"/>
                    </a:lnTo>
                    <a:lnTo>
                      <a:pt x="18" y="33"/>
                    </a:lnTo>
                    <a:lnTo>
                      <a:pt x="22" y="38"/>
                    </a:lnTo>
                    <a:lnTo>
                      <a:pt x="26" y="42"/>
                    </a:lnTo>
                    <a:lnTo>
                      <a:pt x="27" y="43"/>
                    </a:lnTo>
                    <a:lnTo>
                      <a:pt x="26" y="44"/>
                    </a:lnTo>
                    <a:lnTo>
                      <a:pt x="24" y="44"/>
                    </a:lnTo>
                    <a:lnTo>
                      <a:pt x="20" y="43"/>
                    </a:lnTo>
                    <a:lnTo>
                      <a:pt x="18" y="43"/>
                    </a:lnTo>
                    <a:lnTo>
                      <a:pt x="17" y="43"/>
                    </a:lnTo>
                    <a:lnTo>
                      <a:pt x="14" y="55"/>
                    </a:lnTo>
                    <a:lnTo>
                      <a:pt x="13" y="55"/>
                    </a:lnTo>
                    <a:lnTo>
                      <a:pt x="10" y="43"/>
                    </a:lnTo>
                    <a:lnTo>
                      <a:pt x="9" y="43"/>
                    </a:lnTo>
                    <a:lnTo>
                      <a:pt x="6" y="43"/>
                    </a:lnTo>
                    <a:lnTo>
                      <a:pt x="2" y="44"/>
                    </a:lnTo>
                    <a:lnTo>
                      <a:pt x="1" y="44"/>
                    </a:lnTo>
                    <a:lnTo>
                      <a:pt x="0" y="43"/>
                    </a:lnTo>
                    <a:lnTo>
                      <a:pt x="1" y="42"/>
                    </a:lnTo>
                    <a:lnTo>
                      <a:pt x="4" y="40"/>
                    </a:lnTo>
                    <a:lnTo>
                      <a:pt x="6" y="38"/>
                    </a:lnTo>
                    <a:lnTo>
                      <a:pt x="9" y="31"/>
                    </a:lnTo>
                    <a:lnTo>
                      <a:pt x="11" y="26"/>
                    </a:lnTo>
                    <a:lnTo>
                      <a:pt x="11" y="21"/>
                    </a:lnTo>
                    <a:lnTo>
                      <a:pt x="11" y="20"/>
                    </a:lnTo>
                    <a:lnTo>
                      <a:pt x="13" y="13"/>
                    </a:lnTo>
                    <a:lnTo>
                      <a:pt x="13" y="10"/>
                    </a:lnTo>
                    <a:lnTo>
                      <a:pt x="11" y="10"/>
                    </a:lnTo>
                    <a:lnTo>
                      <a:pt x="10" y="9"/>
                    </a:lnTo>
                    <a:lnTo>
                      <a:pt x="9" y="7"/>
                    </a:lnTo>
                    <a:lnTo>
                      <a:pt x="8" y="7"/>
                    </a:lnTo>
                    <a:lnTo>
                      <a:pt x="9" y="5"/>
                    </a:lnTo>
                    <a:lnTo>
                      <a:pt x="11" y="4"/>
                    </a:lnTo>
                    <a:lnTo>
                      <a:pt x="13" y="1"/>
                    </a:lnTo>
                    <a:lnTo>
                      <a:pt x="14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49" name="Freeform 26"/>
              <p:cNvSpPr/>
              <p:nvPr userDrawn="1"/>
            </p:nvSpPr>
            <p:spPr bwMode="auto">
              <a:xfrm>
                <a:off x="54" y="75"/>
                <a:ext cx="9" cy="18"/>
              </a:xfrm>
              <a:custGeom>
                <a:gdLst>
                  <a:gd name="T0" fmla="*/ 14 w 27"/>
                  <a:gd name="T1" fmla="*/ 0 h 55"/>
                  <a:gd name="T2" fmla="*/ 14 w 27"/>
                  <a:gd name="T3" fmla="*/ 0 h 55"/>
                  <a:gd name="T4" fmla="*/ 18 w 27"/>
                  <a:gd name="T5" fmla="*/ 5 h 55"/>
                  <a:gd name="T6" fmla="*/ 19 w 27"/>
                  <a:gd name="T7" fmla="*/ 7 h 55"/>
                  <a:gd name="T8" fmla="*/ 18 w 27"/>
                  <a:gd name="T9" fmla="*/ 7 h 55"/>
                  <a:gd name="T10" fmla="*/ 17 w 27"/>
                  <a:gd name="T11" fmla="*/ 9 h 55"/>
                  <a:gd name="T12" fmla="*/ 15 w 27"/>
                  <a:gd name="T13" fmla="*/ 10 h 55"/>
                  <a:gd name="T14" fmla="*/ 14 w 27"/>
                  <a:gd name="T15" fmla="*/ 10 h 55"/>
                  <a:gd name="T16" fmla="*/ 14 w 27"/>
                  <a:gd name="T17" fmla="*/ 13 h 55"/>
                  <a:gd name="T18" fmla="*/ 15 w 27"/>
                  <a:gd name="T19" fmla="*/ 20 h 55"/>
                  <a:gd name="T20" fmla="*/ 15 w 27"/>
                  <a:gd name="T21" fmla="*/ 26 h 55"/>
                  <a:gd name="T22" fmla="*/ 18 w 27"/>
                  <a:gd name="T23" fmla="*/ 33 h 55"/>
                  <a:gd name="T24" fmla="*/ 22 w 27"/>
                  <a:gd name="T25" fmla="*/ 38 h 55"/>
                  <a:gd name="T26" fmla="*/ 26 w 27"/>
                  <a:gd name="T27" fmla="*/ 42 h 55"/>
                  <a:gd name="T28" fmla="*/ 27 w 27"/>
                  <a:gd name="T29" fmla="*/ 43 h 55"/>
                  <a:gd name="T30" fmla="*/ 26 w 27"/>
                  <a:gd name="T31" fmla="*/ 44 h 55"/>
                  <a:gd name="T32" fmla="*/ 24 w 27"/>
                  <a:gd name="T33" fmla="*/ 44 h 55"/>
                  <a:gd name="T34" fmla="*/ 20 w 27"/>
                  <a:gd name="T35" fmla="*/ 43 h 55"/>
                  <a:gd name="T36" fmla="*/ 18 w 27"/>
                  <a:gd name="T37" fmla="*/ 43 h 55"/>
                  <a:gd name="T38" fmla="*/ 17 w 27"/>
                  <a:gd name="T39" fmla="*/ 43 h 55"/>
                  <a:gd name="T40" fmla="*/ 14 w 27"/>
                  <a:gd name="T41" fmla="*/ 55 h 55"/>
                  <a:gd name="T42" fmla="*/ 13 w 27"/>
                  <a:gd name="T43" fmla="*/ 55 h 55"/>
                  <a:gd name="T44" fmla="*/ 10 w 27"/>
                  <a:gd name="T45" fmla="*/ 43 h 55"/>
                  <a:gd name="T46" fmla="*/ 9 w 27"/>
                  <a:gd name="T47" fmla="*/ 43 h 55"/>
                  <a:gd name="T48" fmla="*/ 6 w 27"/>
                  <a:gd name="T49" fmla="*/ 43 h 55"/>
                  <a:gd name="T50" fmla="*/ 2 w 27"/>
                  <a:gd name="T51" fmla="*/ 44 h 55"/>
                  <a:gd name="T52" fmla="*/ 1 w 27"/>
                  <a:gd name="T53" fmla="*/ 44 h 55"/>
                  <a:gd name="T54" fmla="*/ 0 w 27"/>
                  <a:gd name="T55" fmla="*/ 43 h 55"/>
                  <a:gd name="T56" fmla="*/ 1 w 27"/>
                  <a:gd name="T57" fmla="*/ 42 h 55"/>
                  <a:gd name="T58" fmla="*/ 4 w 27"/>
                  <a:gd name="T59" fmla="*/ 40 h 55"/>
                  <a:gd name="T60" fmla="*/ 6 w 27"/>
                  <a:gd name="T61" fmla="*/ 38 h 55"/>
                  <a:gd name="T62" fmla="*/ 9 w 27"/>
                  <a:gd name="T63" fmla="*/ 31 h 55"/>
                  <a:gd name="T64" fmla="*/ 11 w 27"/>
                  <a:gd name="T65" fmla="*/ 26 h 55"/>
                  <a:gd name="T66" fmla="*/ 11 w 27"/>
                  <a:gd name="T67" fmla="*/ 21 h 55"/>
                  <a:gd name="T68" fmla="*/ 11 w 27"/>
                  <a:gd name="T69" fmla="*/ 20 h 55"/>
                  <a:gd name="T70" fmla="*/ 13 w 27"/>
                  <a:gd name="T71" fmla="*/ 13 h 55"/>
                  <a:gd name="T72" fmla="*/ 13 w 27"/>
                  <a:gd name="T73" fmla="*/ 10 h 55"/>
                  <a:gd name="T74" fmla="*/ 11 w 27"/>
                  <a:gd name="T75" fmla="*/ 10 h 55"/>
                  <a:gd name="T76" fmla="*/ 10 w 27"/>
                  <a:gd name="T77" fmla="*/ 9 h 55"/>
                  <a:gd name="T78" fmla="*/ 9 w 27"/>
                  <a:gd name="T79" fmla="*/ 7 h 55"/>
                  <a:gd name="T80" fmla="*/ 8 w 27"/>
                  <a:gd name="T81" fmla="*/ 7 h 55"/>
                  <a:gd name="T82" fmla="*/ 9 w 27"/>
                  <a:gd name="T83" fmla="*/ 5 h 55"/>
                  <a:gd name="T84" fmla="*/ 11 w 27"/>
                  <a:gd name="T85" fmla="*/ 4 h 55"/>
                  <a:gd name="T86" fmla="*/ 13 w 27"/>
                  <a:gd name="T87" fmla="*/ 1 h 55"/>
                  <a:gd name="T88" fmla="*/ 14 w 27"/>
                  <a:gd name="T89" fmla="*/ 0 h 5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</a:cxnLst>
                <a:rect l="0" t="0" r="r" b="b"/>
                <a:pathLst>
                  <a:path w="27" h="55">
                    <a:moveTo>
                      <a:pt x="14" y="0"/>
                    </a:moveTo>
                    <a:lnTo>
                      <a:pt x="14" y="0"/>
                    </a:lnTo>
                    <a:lnTo>
                      <a:pt x="18" y="5"/>
                    </a:lnTo>
                    <a:lnTo>
                      <a:pt x="19" y="7"/>
                    </a:lnTo>
                    <a:lnTo>
                      <a:pt x="18" y="7"/>
                    </a:lnTo>
                    <a:lnTo>
                      <a:pt x="17" y="9"/>
                    </a:lnTo>
                    <a:lnTo>
                      <a:pt x="15" y="10"/>
                    </a:lnTo>
                    <a:lnTo>
                      <a:pt x="14" y="10"/>
                    </a:lnTo>
                    <a:lnTo>
                      <a:pt x="14" y="13"/>
                    </a:lnTo>
                    <a:lnTo>
                      <a:pt x="15" y="20"/>
                    </a:lnTo>
                    <a:lnTo>
                      <a:pt x="15" y="26"/>
                    </a:lnTo>
                    <a:lnTo>
                      <a:pt x="18" y="33"/>
                    </a:lnTo>
                    <a:lnTo>
                      <a:pt x="22" y="38"/>
                    </a:lnTo>
                    <a:lnTo>
                      <a:pt x="26" y="42"/>
                    </a:lnTo>
                    <a:lnTo>
                      <a:pt x="27" y="43"/>
                    </a:lnTo>
                    <a:lnTo>
                      <a:pt x="26" y="44"/>
                    </a:lnTo>
                    <a:lnTo>
                      <a:pt x="24" y="44"/>
                    </a:lnTo>
                    <a:lnTo>
                      <a:pt x="20" y="43"/>
                    </a:lnTo>
                    <a:lnTo>
                      <a:pt x="18" y="43"/>
                    </a:lnTo>
                    <a:lnTo>
                      <a:pt x="17" y="43"/>
                    </a:lnTo>
                    <a:lnTo>
                      <a:pt x="14" y="55"/>
                    </a:lnTo>
                    <a:lnTo>
                      <a:pt x="13" y="55"/>
                    </a:lnTo>
                    <a:lnTo>
                      <a:pt x="10" y="43"/>
                    </a:lnTo>
                    <a:lnTo>
                      <a:pt x="9" y="43"/>
                    </a:lnTo>
                    <a:lnTo>
                      <a:pt x="6" y="43"/>
                    </a:lnTo>
                    <a:lnTo>
                      <a:pt x="2" y="44"/>
                    </a:lnTo>
                    <a:lnTo>
                      <a:pt x="1" y="44"/>
                    </a:lnTo>
                    <a:lnTo>
                      <a:pt x="0" y="43"/>
                    </a:lnTo>
                    <a:lnTo>
                      <a:pt x="1" y="42"/>
                    </a:lnTo>
                    <a:lnTo>
                      <a:pt x="4" y="40"/>
                    </a:lnTo>
                    <a:lnTo>
                      <a:pt x="6" y="38"/>
                    </a:lnTo>
                    <a:lnTo>
                      <a:pt x="9" y="31"/>
                    </a:lnTo>
                    <a:lnTo>
                      <a:pt x="11" y="26"/>
                    </a:lnTo>
                    <a:lnTo>
                      <a:pt x="11" y="21"/>
                    </a:lnTo>
                    <a:lnTo>
                      <a:pt x="11" y="20"/>
                    </a:lnTo>
                    <a:lnTo>
                      <a:pt x="13" y="13"/>
                    </a:lnTo>
                    <a:lnTo>
                      <a:pt x="13" y="10"/>
                    </a:lnTo>
                    <a:lnTo>
                      <a:pt x="11" y="10"/>
                    </a:lnTo>
                    <a:lnTo>
                      <a:pt x="10" y="9"/>
                    </a:lnTo>
                    <a:lnTo>
                      <a:pt x="9" y="7"/>
                    </a:lnTo>
                    <a:lnTo>
                      <a:pt x="8" y="7"/>
                    </a:lnTo>
                    <a:lnTo>
                      <a:pt x="9" y="5"/>
                    </a:lnTo>
                    <a:lnTo>
                      <a:pt x="11" y="4"/>
                    </a:lnTo>
                    <a:lnTo>
                      <a:pt x="13" y="1"/>
                    </a:lnTo>
                    <a:lnTo>
                      <a:pt x="14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50" name="Freeform 27"/>
              <p:cNvSpPr/>
              <p:nvPr userDrawn="1"/>
            </p:nvSpPr>
            <p:spPr bwMode="auto">
              <a:xfrm>
                <a:off x="115" y="75"/>
                <a:ext cx="9" cy="18"/>
              </a:xfrm>
              <a:custGeom>
                <a:gdLst>
                  <a:gd name="T0" fmla="*/ 13 w 27"/>
                  <a:gd name="T1" fmla="*/ 0 h 55"/>
                  <a:gd name="T2" fmla="*/ 14 w 27"/>
                  <a:gd name="T3" fmla="*/ 1 h 55"/>
                  <a:gd name="T4" fmla="*/ 15 w 27"/>
                  <a:gd name="T5" fmla="*/ 3 h 55"/>
                  <a:gd name="T6" fmla="*/ 17 w 27"/>
                  <a:gd name="T7" fmla="*/ 5 h 55"/>
                  <a:gd name="T8" fmla="*/ 19 w 27"/>
                  <a:gd name="T9" fmla="*/ 7 h 55"/>
                  <a:gd name="T10" fmla="*/ 18 w 27"/>
                  <a:gd name="T11" fmla="*/ 7 h 55"/>
                  <a:gd name="T12" fmla="*/ 17 w 27"/>
                  <a:gd name="T13" fmla="*/ 8 h 55"/>
                  <a:gd name="T14" fmla="*/ 15 w 27"/>
                  <a:gd name="T15" fmla="*/ 9 h 55"/>
                  <a:gd name="T16" fmla="*/ 14 w 27"/>
                  <a:gd name="T17" fmla="*/ 10 h 55"/>
                  <a:gd name="T18" fmla="*/ 14 w 27"/>
                  <a:gd name="T19" fmla="*/ 12 h 55"/>
                  <a:gd name="T20" fmla="*/ 15 w 27"/>
                  <a:gd name="T21" fmla="*/ 22 h 55"/>
                  <a:gd name="T22" fmla="*/ 18 w 27"/>
                  <a:gd name="T23" fmla="*/ 30 h 55"/>
                  <a:gd name="T24" fmla="*/ 21 w 27"/>
                  <a:gd name="T25" fmla="*/ 38 h 55"/>
                  <a:gd name="T26" fmla="*/ 26 w 27"/>
                  <a:gd name="T27" fmla="*/ 42 h 55"/>
                  <a:gd name="T28" fmla="*/ 27 w 27"/>
                  <a:gd name="T29" fmla="*/ 43 h 55"/>
                  <a:gd name="T30" fmla="*/ 26 w 27"/>
                  <a:gd name="T31" fmla="*/ 43 h 55"/>
                  <a:gd name="T32" fmla="*/ 24 w 27"/>
                  <a:gd name="T33" fmla="*/ 43 h 55"/>
                  <a:gd name="T34" fmla="*/ 17 w 27"/>
                  <a:gd name="T35" fmla="*/ 42 h 55"/>
                  <a:gd name="T36" fmla="*/ 14 w 27"/>
                  <a:gd name="T37" fmla="*/ 55 h 55"/>
                  <a:gd name="T38" fmla="*/ 12 w 27"/>
                  <a:gd name="T39" fmla="*/ 55 h 55"/>
                  <a:gd name="T40" fmla="*/ 10 w 27"/>
                  <a:gd name="T41" fmla="*/ 42 h 55"/>
                  <a:gd name="T42" fmla="*/ 2 w 27"/>
                  <a:gd name="T43" fmla="*/ 43 h 55"/>
                  <a:gd name="T44" fmla="*/ 1 w 27"/>
                  <a:gd name="T45" fmla="*/ 43 h 55"/>
                  <a:gd name="T46" fmla="*/ 0 w 27"/>
                  <a:gd name="T47" fmla="*/ 43 h 55"/>
                  <a:gd name="T48" fmla="*/ 1 w 27"/>
                  <a:gd name="T49" fmla="*/ 42 h 55"/>
                  <a:gd name="T50" fmla="*/ 5 w 27"/>
                  <a:gd name="T51" fmla="*/ 38 h 55"/>
                  <a:gd name="T52" fmla="*/ 9 w 27"/>
                  <a:gd name="T53" fmla="*/ 30 h 55"/>
                  <a:gd name="T54" fmla="*/ 12 w 27"/>
                  <a:gd name="T55" fmla="*/ 22 h 55"/>
                  <a:gd name="T56" fmla="*/ 13 w 27"/>
                  <a:gd name="T57" fmla="*/ 12 h 55"/>
                  <a:gd name="T58" fmla="*/ 13 w 27"/>
                  <a:gd name="T59" fmla="*/ 10 h 55"/>
                  <a:gd name="T60" fmla="*/ 12 w 27"/>
                  <a:gd name="T61" fmla="*/ 9 h 55"/>
                  <a:gd name="T62" fmla="*/ 10 w 27"/>
                  <a:gd name="T63" fmla="*/ 8 h 55"/>
                  <a:gd name="T64" fmla="*/ 9 w 27"/>
                  <a:gd name="T65" fmla="*/ 7 h 55"/>
                  <a:gd name="T66" fmla="*/ 8 w 27"/>
                  <a:gd name="T67" fmla="*/ 7 h 55"/>
                  <a:gd name="T68" fmla="*/ 9 w 27"/>
                  <a:gd name="T69" fmla="*/ 5 h 55"/>
                  <a:gd name="T70" fmla="*/ 12 w 27"/>
                  <a:gd name="T71" fmla="*/ 3 h 55"/>
                  <a:gd name="T72" fmla="*/ 12 w 27"/>
                  <a:gd name="T73" fmla="*/ 1 h 55"/>
                  <a:gd name="T74" fmla="*/ 13 w 27"/>
                  <a:gd name="T75" fmla="*/ 0 h 5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27" h="55">
                    <a:moveTo>
                      <a:pt x="13" y="0"/>
                    </a:moveTo>
                    <a:lnTo>
                      <a:pt x="14" y="1"/>
                    </a:lnTo>
                    <a:lnTo>
                      <a:pt x="15" y="3"/>
                    </a:lnTo>
                    <a:lnTo>
                      <a:pt x="17" y="5"/>
                    </a:lnTo>
                    <a:lnTo>
                      <a:pt x="19" y="7"/>
                    </a:lnTo>
                    <a:lnTo>
                      <a:pt x="18" y="7"/>
                    </a:lnTo>
                    <a:lnTo>
                      <a:pt x="17" y="8"/>
                    </a:lnTo>
                    <a:lnTo>
                      <a:pt x="15" y="9"/>
                    </a:lnTo>
                    <a:lnTo>
                      <a:pt x="14" y="10"/>
                    </a:lnTo>
                    <a:lnTo>
                      <a:pt x="14" y="12"/>
                    </a:lnTo>
                    <a:lnTo>
                      <a:pt x="15" y="22"/>
                    </a:lnTo>
                    <a:lnTo>
                      <a:pt x="18" y="30"/>
                    </a:lnTo>
                    <a:lnTo>
                      <a:pt x="21" y="38"/>
                    </a:lnTo>
                    <a:lnTo>
                      <a:pt x="26" y="42"/>
                    </a:lnTo>
                    <a:lnTo>
                      <a:pt x="27" y="43"/>
                    </a:lnTo>
                    <a:lnTo>
                      <a:pt x="26" y="43"/>
                    </a:lnTo>
                    <a:lnTo>
                      <a:pt x="24" y="43"/>
                    </a:lnTo>
                    <a:lnTo>
                      <a:pt x="17" y="42"/>
                    </a:lnTo>
                    <a:lnTo>
                      <a:pt x="14" y="55"/>
                    </a:lnTo>
                    <a:lnTo>
                      <a:pt x="12" y="55"/>
                    </a:lnTo>
                    <a:lnTo>
                      <a:pt x="10" y="42"/>
                    </a:lnTo>
                    <a:lnTo>
                      <a:pt x="2" y="43"/>
                    </a:lnTo>
                    <a:lnTo>
                      <a:pt x="1" y="43"/>
                    </a:lnTo>
                    <a:lnTo>
                      <a:pt x="0" y="43"/>
                    </a:lnTo>
                    <a:lnTo>
                      <a:pt x="1" y="42"/>
                    </a:lnTo>
                    <a:lnTo>
                      <a:pt x="5" y="38"/>
                    </a:lnTo>
                    <a:lnTo>
                      <a:pt x="9" y="30"/>
                    </a:lnTo>
                    <a:lnTo>
                      <a:pt x="12" y="22"/>
                    </a:lnTo>
                    <a:lnTo>
                      <a:pt x="13" y="12"/>
                    </a:lnTo>
                    <a:lnTo>
                      <a:pt x="13" y="10"/>
                    </a:lnTo>
                    <a:lnTo>
                      <a:pt x="12" y="9"/>
                    </a:lnTo>
                    <a:lnTo>
                      <a:pt x="10" y="8"/>
                    </a:lnTo>
                    <a:lnTo>
                      <a:pt x="9" y="7"/>
                    </a:lnTo>
                    <a:lnTo>
                      <a:pt x="8" y="7"/>
                    </a:lnTo>
                    <a:lnTo>
                      <a:pt x="9" y="5"/>
                    </a:lnTo>
                    <a:lnTo>
                      <a:pt x="12" y="3"/>
                    </a:lnTo>
                    <a:lnTo>
                      <a:pt x="12" y="1"/>
                    </a:lnTo>
                    <a:lnTo>
                      <a:pt x="13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51" name="Freeform 28"/>
              <p:cNvSpPr/>
              <p:nvPr userDrawn="1"/>
            </p:nvSpPr>
            <p:spPr bwMode="auto">
              <a:xfrm>
                <a:off x="137" y="75"/>
                <a:ext cx="9" cy="18"/>
              </a:xfrm>
              <a:custGeom>
                <a:gdLst>
                  <a:gd name="T0" fmla="*/ 13 w 27"/>
                  <a:gd name="T1" fmla="*/ 0 h 55"/>
                  <a:gd name="T2" fmla="*/ 14 w 27"/>
                  <a:gd name="T3" fmla="*/ 1 h 55"/>
                  <a:gd name="T4" fmla="*/ 15 w 27"/>
                  <a:gd name="T5" fmla="*/ 3 h 55"/>
                  <a:gd name="T6" fmla="*/ 18 w 27"/>
                  <a:gd name="T7" fmla="*/ 5 h 55"/>
                  <a:gd name="T8" fmla="*/ 19 w 27"/>
                  <a:gd name="T9" fmla="*/ 7 h 55"/>
                  <a:gd name="T10" fmla="*/ 18 w 27"/>
                  <a:gd name="T11" fmla="*/ 7 h 55"/>
                  <a:gd name="T12" fmla="*/ 17 w 27"/>
                  <a:gd name="T13" fmla="*/ 8 h 55"/>
                  <a:gd name="T14" fmla="*/ 15 w 27"/>
                  <a:gd name="T15" fmla="*/ 9 h 55"/>
                  <a:gd name="T16" fmla="*/ 14 w 27"/>
                  <a:gd name="T17" fmla="*/ 10 h 55"/>
                  <a:gd name="T18" fmla="*/ 14 w 27"/>
                  <a:gd name="T19" fmla="*/ 12 h 55"/>
                  <a:gd name="T20" fmla="*/ 15 w 27"/>
                  <a:gd name="T21" fmla="*/ 22 h 55"/>
                  <a:gd name="T22" fmla="*/ 18 w 27"/>
                  <a:gd name="T23" fmla="*/ 30 h 55"/>
                  <a:gd name="T24" fmla="*/ 20 w 27"/>
                  <a:gd name="T25" fmla="*/ 38 h 55"/>
                  <a:gd name="T26" fmla="*/ 26 w 27"/>
                  <a:gd name="T27" fmla="*/ 42 h 55"/>
                  <a:gd name="T28" fmla="*/ 27 w 27"/>
                  <a:gd name="T29" fmla="*/ 43 h 55"/>
                  <a:gd name="T30" fmla="*/ 26 w 27"/>
                  <a:gd name="T31" fmla="*/ 43 h 55"/>
                  <a:gd name="T32" fmla="*/ 24 w 27"/>
                  <a:gd name="T33" fmla="*/ 43 h 55"/>
                  <a:gd name="T34" fmla="*/ 17 w 27"/>
                  <a:gd name="T35" fmla="*/ 42 h 55"/>
                  <a:gd name="T36" fmla="*/ 14 w 27"/>
                  <a:gd name="T37" fmla="*/ 55 h 55"/>
                  <a:gd name="T38" fmla="*/ 13 w 27"/>
                  <a:gd name="T39" fmla="*/ 55 h 55"/>
                  <a:gd name="T40" fmla="*/ 10 w 27"/>
                  <a:gd name="T41" fmla="*/ 42 h 55"/>
                  <a:gd name="T42" fmla="*/ 2 w 27"/>
                  <a:gd name="T43" fmla="*/ 43 h 55"/>
                  <a:gd name="T44" fmla="*/ 0 w 27"/>
                  <a:gd name="T45" fmla="*/ 43 h 55"/>
                  <a:gd name="T46" fmla="*/ 1 w 27"/>
                  <a:gd name="T47" fmla="*/ 42 h 55"/>
                  <a:gd name="T48" fmla="*/ 4 w 27"/>
                  <a:gd name="T49" fmla="*/ 39 h 55"/>
                  <a:gd name="T50" fmla="*/ 6 w 27"/>
                  <a:gd name="T51" fmla="*/ 36 h 55"/>
                  <a:gd name="T52" fmla="*/ 10 w 27"/>
                  <a:gd name="T53" fmla="*/ 30 h 55"/>
                  <a:gd name="T54" fmla="*/ 10 w 27"/>
                  <a:gd name="T55" fmla="*/ 26 h 55"/>
                  <a:gd name="T56" fmla="*/ 11 w 27"/>
                  <a:gd name="T57" fmla="*/ 21 h 55"/>
                  <a:gd name="T58" fmla="*/ 11 w 27"/>
                  <a:gd name="T59" fmla="*/ 20 h 55"/>
                  <a:gd name="T60" fmla="*/ 13 w 27"/>
                  <a:gd name="T61" fmla="*/ 13 h 55"/>
                  <a:gd name="T62" fmla="*/ 13 w 27"/>
                  <a:gd name="T63" fmla="*/ 10 h 55"/>
                  <a:gd name="T64" fmla="*/ 11 w 27"/>
                  <a:gd name="T65" fmla="*/ 9 h 55"/>
                  <a:gd name="T66" fmla="*/ 7 w 27"/>
                  <a:gd name="T67" fmla="*/ 7 h 55"/>
                  <a:gd name="T68" fmla="*/ 9 w 27"/>
                  <a:gd name="T69" fmla="*/ 5 h 55"/>
                  <a:gd name="T70" fmla="*/ 11 w 27"/>
                  <a:gd name="T71" fmla="*/ 3 h 55"/>
                  <a:gd name="T72" fmla="*/ 13 w 27"/>
                  <a:gd name="T73" fmla="*/ 1 h 55"/>
                  <a:gd name="T74" fmla="*/ 13 w 27"/>
                  <a:gd name="T75" fmla="*/ 0 h 5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27" h="55">
                    <a:moveTo>
                      <a:pt x="13" y="0"/>
                    </a:moveTo>
                    <a:lnTo>
                      <a:pt x="14" y="1"/>
                    </a:lnTo>
                    <a:lnTo>
                      <a:pt x="15" y="3"/>
                    </a:lnTo>
                    <a:lnTo>
                      <a:pt x="18" y="5"/>
                    </a:lnTo>
                    <a:lnTo>
                      <a:pt x="19" y="7"/>
                    </a:lnTo>
                    <a:lnTo>
                      <a:pt x="18" y="7"/>
                    </a:lnTo>
                    <a:lnTo>
                      <a:pt x="17" y="8"/>
                    </a:lnTo>
                    <a:lnTo>
                      <a:pt x="15" y="9"/>
                    </a:lnTo>
                    <a:lnTo>
                      <a:pt x="14" y="10"/>
                    </a:lnTo>
                    <a:lnTo>
                      <a:pt x="14" y="12"/>
                    </a:lnTo>
                    <a:lnTo>
                      <a:pt x="15" y="22"/>
                    </a:lnTo>
                    <a:lnTo>
                      <a:pt x="18" y="30"/>
                    </a:lnTo>
                    <a:lnTo>
                      <a:pt x="20" y="38"/>
                    </a:lnTo>
                    <a:lnTo>
                      <a:pt x="26" y="42"/>
                    </a:lnTo>
                    <a:lnTo>
                      <a:pt x="27" y="43"/>
                    </a:lnTo>
                    <a:lnTo>
                      <a:pt x="26" y="43"/>
                    </a:lnTo>
                    <a:lnTo>
                      <a:pt x="24" y="43"/>
                    </a:lnTo>
                    <a:lnTo>
                      <a:pt x="17" y="42"/>
                    </a:lnTo>
                    <a:lnTo>
                      <a:pt x="14" y="55"/>
                    </a:lnTo>
                    <a:lnTo>
                      <a:pt x="13" y="55"/>
                    </a:lnTo>
                    <a:lnTo>
                      <a:pt x="10" y="42"/>
                    </a:lnTo>
                    <a:lnTo>
                      <a:pt x="2" y="43"/>
                    </a:lnTo>
                    <a:lnTo>
                      <a:pt x="0" y="43"/>
                    </a:lnTo>
                    <a:lnTo>
                      <a:pt x="1" y="42"/>
                    </a:lnTo>
                    <a:lnTo>
                      <a:pt x="4" y="39"/>
                    </a:lnTo>
                    <a:lnTo>
                      <a:pt x="6" y="36"/>
                    </a:lnTo>
                    <a:lnTo>
                      <a:pt x="10" y="30"/>
                    </a:lnTo>
                    <a:lnTo>
                      <a:pt x="10" y="26"/>
                    </a:lnTo>
                    <a:lnTo>
                      <a:pt x="11" y="21"/>
                    </a:lnTo>
                    <a:lnTo>
                      <a:pt x="11" y="20"/>
                    </a:lnTo>
                    <a:lnTo>
                      <a:pt x="13" y="13"/>
                    </a:lnTo>
                    <a:lnTo>
                      <a:pt x="13" y="10"/>
                    </a:lnTo>
                    <a:lnTo>
                      <a:pt x="11" y="9"/>
                    </a:lnTo>
                    <a:lnTo>
                      <a:pt x="7" y="7"/>
                    </a:lnTo>
                    <a:lnTo>
                      <a:pt x="9" y="5"/>
                    </a:lnTo>
                    <a:lnTo>
                      <a:pt x="11" y="3"/>
                    </a:lnTo>
                    <a:lnTo>
                      <a:pt x="13" y="1"/>
                    </a:lnTo>
                    <a:lnTo>
                      <a:pt x="13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52" name="Freeform 29"/>
              <p:cNvSpPr/>
              <p:nvPr userDrawn="1"/>
            </p:nvSpPr>
            <p:spPr bwMode="auto">
              <a:xfrm>
                <a:off x="126" y="87"/>
                <a:ext cx="9" cy="18"/>
              </a:xfrm>
              <a:custGeom>
                <a:gdLst>
                  <a:gd name="T0" fmla="*/ 13 w 27"/>
                  <a:gd name="T1" fmla="*/ 0 h 54"/>
                  <a:gd name="T2" fmla="*/ 13 w 27"/>
                  <a:gd name="T3" fmla="*/ 0 h 54"/>
                  <a:gd name="T4" fmla="*/ 15 w 27"/>
                  <a:gd name="T5" fmla="*/ 1 h 54"/>
                  <a:gd name="T6" fmla="*/ 16 w 27"/>
                  <a:gd name="T7" fmla="*/ 4 h 54"/>
                  <a:gd name="T8" fmla="*/ 18 w 27"/>
                  <a:gd name="T9" fmla="*/ 5 h 54"/>
                  <a:gd name="T10" fmla="*/ 20 w 27"/>
                  <a:gd name="T11" fmla="*/ 6 h 54"/>
                  <a:gd name="T12" fmla="*/ 18 w 27"/>
                  <a:gd name="T13" fmla="*/ 6 h 54"/>
                  <a:gd name="T14" fmla="*/ 17 w 27"/>
                  <a:gd name="T15" fmla="*/ 9 h 54"/>
                  <a:gd name="T16" fmla="*/ 16 w 27"/>
                  <a:gd name="T17" fmla="*/ 10 h 54"/>
                  <a:gd name="T18" fmla="*/ 15 w 27"/>
                  <a:gd name="T19" fmla="*/ 10 h 54"/>
                  <a:gd name="T20" fmla="*/ 15 w 27"/>
                  <a:gd name="T21" fmla="*/ 13 h 54"/>
                  <a:gd name="T22" fmla="*/ 16 w 27"/>
                  <a:gd name="T23" fmla="*/ 19 h 54"/>
                  <a:gd name="T24" fmla="*/ 17 w 27"/>
                  <a:gd name="T25" fmla="*/ 26 h 54"/>
                  <a:gd name="T26" fmla="*/ 18 w 27"/>
                  <a:gd name="T27" fmla="*/ 32 h 54"/>
                  <a:gd name="T28" fmla="*/ 22 w 27"/>
                  <a:gd name="T29" fmla="*/ 37 h 54"/>
                  <a:gd name="T30" fmla="*/ 26 w 27"/>
                  <a:gd name="T31" fmla="*/ 41 h 54"/>
                  <a:gd name="T32" fmla="*/ 27 w 27"/>
                  <a:gd name="T33" fmla="*/ 42 h 54"/>
                  <a:gd name="T34" fmla="*/ 26 w 27"/>
                  <a:gd name="T35" fmla="*/ 44 h 54"/>
                  <a:gd name="T36" fmla="*/ 25 w 27"/>
                  <a:gd name="T37" fmla="*/ 44 h 54"/>
                  <a:gd name="T38" fmla="*/ 17 w 27"/>
                  <a:gd name="T39" fmla="*/ 42 h 54"/>
                  <a:gd name="T40" fmla="*/ 15 w 27"/>
                  <a:gd name="T41" fmla="*/ 54 h 54"/>
                  <a:gd name="T42" fmla="*/ 13 w 27"/>
                  <a:gd name="T43" fmla="*/ 54 h 54"/>
                  <a:gd name="T44" fmla="*/ 11 w 27"/>
                  <a:gd name="T45" fmla="*/ 42 h 54"/>
                  <a:gd name="T46" fmla="*/ 3 w 27"/>
                  <a:gd name="T47" fmla="*/ 44 h 54"/>
                  <a:gd name="T48" fmla="*/ 0 w 27"/>
                  <a:gd name="T49" fmla="*/ 42 h 54"/>
                  <a:gd name="T50" fmla="*/ 2 w 27"/>
                  <a:gd name="T51" fmla="*/ 41 h 54"/>
                  <a:gd name="T52" fmla="*/ 4 w 27"/>
                  <a:gd name="T53" fmla="*/ 39 h 54"/>
                  <a:gd name="T54" fmla="*/ 7 w 27"/>
                  <a:gd name="T55" fmla="*/ 36 h 54"/>
                  <a:gd name="T56" fmla="*/ 11 w 27"/>
                  <a:gd name="T57" fmla="*/ 29 h 54"/>
                  <a:gd name="T58" fmla="*/ 12 w 27"/>
                  <a:gd name="T59" fmla="*/ 26 h 54"/>
                  <a:gd name="T60" fmla="*/ 12 w 27"/>
                  <a:gd name="T61" fmla="*/ 20 h 54"/>
                  <a:gd name="T62" fmla="*/ 12 w 27"/>
                  <a:gd name="T63" fmla="*/ 19 h 54"/>
                  <a:gd name="T64" fmla="*/ 13 w 27"/>
                  <a:gd name="T65" fmla="*/ 13 h 54"/>
                  <a:gd name="T66" fmla="*/ 13 w 27"/>
                  <a:gd name="T67" fmla="*/ 10 h 54"/>
                  <a:gd name="T68" fmla="*/ 12 w 27"/>
                  <a:gd name="T69" fmla="*/ 10 h 54"/>
                  <a:gd name="T70" fmla="*/ 11 w 27"/>
                  <a:gd name="T71" fmla="*/ 9 h 54"/>
                  <a:gd name="T72" fmla="*/ 9 w 27"/>
                  <a:gd name="T73" fmla="*/ 6 h 54"/>
                  <a:gd name="T74" fmla="*/ 8 w 27"/>
                  <a:gd name="T75" fmla="*/ 6 h 54"/>
                  <a:gd name="T76" fmla="*/ 9 w 27"/>
                  <a:gd name="T77" fmla="*/ 5 h 54"/>
                  <a:gd name="T78" fmla="*/ 13 w 27"/>
                  <a:gd name="T79" fmla="*/ 0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</a:cxnLst>
                <a:rect l="0" t="0" r="r" b="b"/>
                <a:pathLst>
                  <a:path w="27" h="54">
                    <a:moveTo>
                      <a:pt x="13" y="0"/>
                    </a:moveTo>
                    <a:lnTo>
                      <a:pt x="13" y="0"/>
                    </a:lnTo>
                    <a:lnTo>
                      <a:pt x="15" y="1"/>
                    </a:lnTo>
                    <a:lnTo>
                      <a:pt x="16" y="4"/>
                    </a:lnTo>
                    <a:lnTo>
                      <a:pt x="18" y="5"/>
                    </a:lnTo>
                    <a:lnTo>
                      <a:pt x="20" y="6"/>
                    </a:lnTo>
                    <a:lnTo>
                      <a:pt x="18" y="6"/>
                    </a:lnTo>
                    <a:lnTo>
                      <a:pt x="17" y="9"/>
                    </a:lnTo>
                    <a:lnTo>
                      <a:pt x="16" y="10"/>
                    </a:lnTo>
                    <a:lnTo>
                      <a:pt x="15" y="10"/>
                    </a:lnTo>
                    <a:lnTo>
                      <a:pt x="15" y="13"/>
                    </a:lnTo>
                    <a:lnTo>
                      <a:pt x="16" y="19"/>
                    </a:lnTo>
                    <a:lnTo>
                      <a:pt x="17" y="26"/>
                    </a:lnTo>
                    <a:lnTo>
                      <a:pt x="18" y="32"/>
                    </a:lnTo>
                    <a:lnTo>
                      <a:pt x="22" y="37"/>
                    </a:lnTo>
                    <a:lnTo>
                      <a:pt x="26" y="41"/>
                    </a:lnTo>
                    <a:lnTo>
                      <a:pt x="27" y="42"/>
                    </a:lnTo>
                    <a:lnTo>
                      <a:pt x="26" y="44"/>
                    </a:lnTo>
                    <a:lnTo>
                      <a:pt x="25" y="44"/>
                    </a:lnTo>
                    <a:lnTo>
                      <a:pt x="17" y="42"/>
                    </a:lnTo>
                    <a:lnTo>
                      <a:pt x="15" y="54"/>
                    </a:lnTo>
                    <a:lnTo>
                      <a:pt x="13" y="54"/>
                    </a:lnTo>
                    <a:lnTo>
                      <a:pt x="11" y="42"/>
                    </a:lnTo>
                    <a:lnTo>
                      <a:pt x="3" y="44"/>
                    </a:lnTo>
                    <a:lnTo>
                      <a:pt x="0" y="42"/>
                    </a:lnTo>
                    <a:lnTo>
                      <a:pt x="2" y="41"/>
                    </a:lnTo>
                    <a:lnTo>
                      <a:pt x="4" y="39"/>
                    </a:lnTo>
                    <a:lnTo>
                      <a:pt x="7" y="36"/>
                    </a:lnTo>
                    <a:lnTo>
                      <a:pt x="11" y="29"/>
                    </a:lnTo>
                    <a:lnTo>
                      <a:pt x="12" y="26"/>
                    </a:lnTo>
                    <a:lnTo>
                      <a:pt x="12" y="20"/>
                    </a:lnTo>
                    <a:lnTo>
                      <a:pt x="12" y="19"/>
                    </a:lnTo>
                    <a:lnTo>
                      <a:pt x="13" y="13"/>
                    </a:lnTo>
                    <a:lnTo>
                      <a:pt x="13" y="10"/>
                    </a:lnTo>
                    <a:lnTo>
                      <a:pt x="12" y="10"/>
                    </a:lnTo>
                    <a:lnTo>
                      <a:pt x="11" y="9"/>
                    </a:lnTo>
                    <a:lnTo>
                      <a:pt x="9" y="6"/>
                    </a:lnTo>
                    <a:lnTo>
                      <a:pt x="8" y="6"/>
                    </a:lnTo>
                    <a:lnTo>
                      <a:pt x="9" y="5"/>
                    </a:lnTo>
                    <a:lnTo>
                      <a:pt x="13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53" name="Freeform 30"/>
              <p:cNvSpPr/>
              <p:nvPr userDrawn="1"/>
            </p:nvSpPr>
            <p:spPr bwMode="auto">
              <a:xfrm>
                <a:off x="126" y="87"/>
                <a:ext cx="9" cy="18"/>
              </a:xfrm>
              <a:custGeom>
                <a:gdLst>
                  <a:gd name="T0" fmla="*/ 13 w 27"/>
                  <a:gd name="T1" fmla="*/ 0 h 54"/>
                  <a:gd name="T2" fmla="*/ 13 w 27"/>
                  <a:gd name="T3" fmla="*/ 0 h 54"/>
                  <a:gd name="T4" fmla="*/ 15 w 27"/>
                  <a:gd name="T5" fmla="*/ 1 h 54"/>
                  <a:gd name="T6" fmla="*/ 16 w 27"/>
                  <a:gd name="T7" fmla="*/ 4 h 54"/>
                  <a:gd name="T8" fmla="*/ 18 w 27"/>
                  <a:gd name="T9" fmla="*/ 5 h 54"/>
                  <a:gd name="T10" fmla="*/ 20 w 27"/>
                  <a:gd name="T11" fmla="*/ 6 h 54"/>
                  <a:gd name="T12" fmla="*/ 18 w 27"/>
                  <a:gd name="T13" fmla="*/ 6 h 54"/>
                  <a:gd name="T14" fmla="*/ 17 w 27"/>
                  <a:gd name="T15" fmla="*/ 9 h 54"/>
                  <a:gd name="T16" fmla="*/ 16 w 27"/>
                  <a:gd name="T17" fmla="*/ 10 h 54"/>
                  <a:gd name="T18" fmla="*/ 15 w 27"/>
                  <a:gd name="T19" fmla="*/ 10 h 54"/>
                  <a:gd name="T20" fmla="*/ 15 w 27"/>
                  <a:gd name="T21" fmla="*/ 13 h 54"/>
                  <a:gd name="T22" fmla="*/ 16 w 27"/>
                  <a:gd name="T23" fmla="*/ 19 h 54"/>
                  <a:gd name="T24" fmla="*/ 17 w 27"/>
                  <a:gd name="T25" fmla="*/ 26 h 54"/>
                  <a:gd name="T26" fmla="*/ 18 w 27"/>
                  <a:gd name="T27" fmla="*/ 32 h 54"/>
                  <a:gd name="T28" fmla="*/ 22 w 27"/>
                  <a:gd name="T29" fmla="*/ 37 h 54"/>
                  <a:gd name="T30" fmla="*/ 26 w 27"/>
                  <a:gd name="T31" fmla="*/ 41 h 54"/>
                  <a:gd name="T32" fmla="*/ 27 w 27"/>
                  <a:gd name="T33" fmla="*/ 42 h 54"/>
                  <a:gd name="T34" fmla="*/ 26 w 27"/>
                  <a:gd name="T35" fmla="*/ 44 h 54"/>
                  <a:gd name="T36" fmla="*/ 25 w 27"/>
                  <a:gd name="T37" fmla="*/ 44 h 54"/>
                  <a:gd name="T38" fmla="*/ 17 w 27"/>
                  <a:gd name="T39" fmla="*/ 42 h 54"/>
                  <a:gd name="T40" fmla="*/ 15 w 27"/>
                  <a:gd name="T41" fmla="*/ 54 h 54"/>
                  <a:gd name="T42" fmla="*/ 13 w 27"/>
                  <a:gd name="T43" fmla="*/ 54 h 54"/>
                  <a:gd name="T44" fmla="*/ 11 w 27"/>
                  <a:gd name="T45" fmla="*/ 42 h 54"/>
                  <a:gd name="T46" fmla="*/ 3 w 27"/>
                  <a:gd name="T47" fmla="*/ 44 h 54"/>
                  <a:gd name="T48" fmla="*/ 0 w 27"/>
                  <a:gd name="T49" fmla="*/ 42 h 54"/>
                  <a:gd name="T50" fmla="*/ 2 w 27"/>
                  <a:gd name="T51" fmla="*/ 41 h 54"/>
                  <a:gd name="T52" fmla="*/ 4 w 27"/>
                  <a:gd name="T53" fmla="*/ 39 h 54"/>
                  <a:gd name="T54" fmla="*/ 7 w 27"/>
                  <a:gd name="T55" fmla="*/ 36 h 54"/>
                  <a:gd name="T56" fmla="*/ 11 w 27"/>
                  <a:gd name="T57" fmla="*/ 29 h 54"/>
                  <a:gd name="T58" fmla="*/ 12 w 27"/>
                  <a:gd name="T59" fmla="*/ 26 h 54"/>
                  <a:gd name="T60" fmla="*/ 12 w 27"/>
                  <a:gd name="T61" fmla="*/ 20 h 54"/>
                  <a:gd name="T62" fmla="*/ 12 w 27"/>
                  <a:gd name="T63" fmla="*/ 19 h 54"/>
                  <a:gd name="T64" fmla="*/ 13 w 27"/>
                  <a:gd name="T65" fmla="*/ 13 h 54"/>
                  <a:gd name="T66" fmla="*/ 13 w 27"/>
                  <a:gd name="T67" fmla="*/ 10 h 54"/>
                  <a:gd name="T68" fmla="*/ 12 w 27"/>
                  <a:gd name="T69" fmla="*/ 10 h 54"/>
                  <a:gd name="T70" fmla="*/ 11 w 27"/>
                  <a:gd name="T71" fmla="*/ 9 h 54"/>
                  <a:gd name="T72" fmla="*/ 9 w 27"/>
                  <a:gd name="T73" fmla="*/ 6 h 54"/>
                  <a:gd name="T74" fmla="*/ 8 w 27"/>
                  <a:gd name="T75" fmla="*/ 6 h 54"/>
                  <a:gd name="T76" fmla="*/ 9 w 27"/>
                  <a:gd name="T77" fmla="*/ 5 h 54"/>
                  <a:gd name="T78" fmla="*/ 13 w 27"/>
                  <a:gd name="T79" fmla="*/ 0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</a:cxnLst>
                <a:rect l="0" t="0" r="r" b="b"/>
                <a:pathLst>
                  <a:path w="27" h="54">
                    <a:moveTo>
                      <a:pt x="13" y="0"/>
                    </a:moveTo>
                    <a:lnTo>
                      <a:pt x="13" y="0"/>
                    </a:lnTo>
                    <a:lnTo>
                      <a:pt x="15" y="1"/>
                    </a:lnTo>
                    <a:lnTo>
                      <a:pt x="16" y="4"/>
                    </a:lnTo>
                    <a:lnTo>
                      <a:pt x="18" y="5"/>
                    </a:lnTo>
                    <a:lnTo>
                      <a:pt x="20" y="6"/>
                    </a:lnTo>
                    <a:lnTo>
                      <a:pt x="18" y="6"/>
                    </a:lnTo>
                    <a:lnTo>
                      <a:pt x="17" y="9"/>
                    </a:lnTo>
                    <a:lnTo>
                      <a:pt x="16" y="10"/>
                    </a:lnTo>
                    <a:lnTo>
                      <a:pt x="15" y="10"/>
                    </a:lnTo>
                    <a:lnTo>
                      <a:pt x="15" y="13"/>
                    </a:lnTo>
                    <a:lnTo>
                      <a:pt x="16" y="19"/>
                    </a:lnTo>
                    <a:lnTo>
                      <a:pt x="17" y="26"/>
                    </a:lnTo>
                    <a:lnTo>
                      <a:pt x="18" y="32"/>
                    </a:lnTo>
                    <a:lnTo>
                      <a:pt x="22" y="37"/>
                    </a:lnTo>
                    <a:lnTo>
                      <a:pt x="26" y="41"/>
                    </a:lnTo>
                    <a:lnTo>
                      <a:pt x="27" y="42"/>
                    </a:lnTo>
                    <a:lnTo>
                      <a:pt x="26" y="44"/>
                    </a:lnTo>
                    <a:lnTo>
                      <a:pt x="25" y="44"/>
                    </a:lnTo>
                    <a:lnTo>
                      <a:pt x="17" y="42"/>
                    </a:lnTo>
                    <a:lnTo>
                      <a:pt x="15" y="54"/>
                    </a:lnTo>
                    <a:lnTo>
                      <a:pt x="13" y="54"/>
                    </a:lnTo>
                    <a:lnTo>
                      <a:pt x="11" y="42"/>
                    </a:lnTo>
                    <a:lnTo>
                      <a:pt x="3" y="44"/>
                    </a:lnTo>
                    <a:lnTo>
                      <a:pt x="0" y="42"/>
                    </a:lnTo>
                    <a:lnTo>
                      <a:pt x="2" y="41"/>
                    </a:lnTo>
                    <a:lnTo>
                      <a:pt x="4" y="39"/>
                    </a:lnTo>
                    <a:lnTo>
                      <a:pt x="7" y="36"/>
                    </a:lnTo>
                    <a:lnTo>
                      <a:pt x="11" y="29"/>
                    </a:lnTo>
                    <a:lnTo>
                      <a:pt x="12" y="26"/>
                    </a:lnTo>
                    <a:lnTo>
                      <a:pt x="12" y="20"/>
                    </a:lnTo>
                    <a:lnTo>
                      <a:pt x="12" y="19"/>
                    </a:lnTo>
                    <a:lnTo>
                      <a:pt x="13" y="13"/>
                    </a:lnTo>
                    <a:lnTo>
                      <a:pt x="13" y="10"/>
                    </a:lnTo>
                    <a:lnTo>
                      <a:pt x="12" y="10"/>
                    </a:lnTo>
                    <a:lnTo>
                      <a:pt x="11" y="9"/>
                    </a:lnTo>
                    <a:lnTo>
                      <a:pt x="9" y="6"/>
                    </a:lnTo>
                    <a:lnTo>
                      <a:pt x="8" y="6"/>
                    </a:lnTo>
                    <a:lnTo>
                      <a:pt x="9" y="5"/>
                    </a:lnTo>
                    <a:lnTo>
                      <a:pt x="13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54" name="Freeform 31"/>
              <p:cNvSpPr/>
              <p:nvPr userDrawn="1"/>
            </p:nvSpPr>
            <p:spPr bwMode="auto">
              <a:xfrm>
                <a:off x="147" y="87"/>
                <a:ext cx="10" cy="18"/>
              </a:xfrm>
              <a:custGeom>
                <a:gdLst>
                  <a:gd name="T0" fmla="*/ 14 w 29"/>
                  <a:gd name="T1" fmla="*/ 0 h 54"/>
                  <a:gd name="T2" fmla="*/ 14 w 29"/>
                  <a:gd name="T3" fmla="*/ 0 h 54"/>
                  <a:gd name="T4" fmla="*/ 16 w 29"/>
                  <a:gd name="T5" fmla="*/ 1 h 54"/>
                  <a:gd name="T6" fmla="*/ 17 w 29"/>
                  <a:gd name="T7" fmla="*/ 4 h 54"/>
                  <a:gd name="T8" fmla="*/ 18 w 29"/>
                  <a:gd name="T9" fmla="*/ 5 h 54"/>
                  <a:gd name="T10" fmla="*/ 20 w 29"/>
                  <a:gd name="T11" fmla="*/ 6 h 54"/>
                  <a:gd name="T12" fmla="*/ 17 w 29"/>
                  <a:gd name="T13" fmla="*/ 9 h 54"/>
                  <a:gd name="T14" fmla="*/ 16 w 29"/>
                  <a:gd name="T15" fmla="*/ 10 h 54"/>
                  <a:gd name="T16" fmla="*/ 16 w 29"/>
                  <a:gd name="T17" fmla="*/ 13 h 54"/>
                  <a:gd name="T18" fmla="*/ 16 w 29"/>
                  <a:gd name="T19" fmla="*/ 19 h 54"/>
                  <a:gd name="T20" fmla="*/ 17 w 29"/>
                  <a:gd name="T21" fmla="*/ 26 h 54"/>
                  <a:gd name="T22" fmla="*/ 20 w 29"/>
                  <a:gd name="T23" fmla="*/ 32 h 54"/>
                  <a:gd name="T24" fmla="*/ 22 w 29"/>
                  <a:gd name="T25" fmla="*/ 37 h 54"/>
                  <a:gd name="T26" fmla="*/ 26 w 29"/>
                  <a:gd name="T27" fmla="*/ 41 h 54"/>
                  <a:gd name="T28" fmla="*/ 29 w 29"/>
                  <a:gd name="T29" fmla="*/ 42 h 54"/>
                  <a:gd name="T30" fmla="*/ 27 w 29"/>
                  <a:gd name="T31" fmla="*/ 42 h 54"/>
                  <a:gd name="T32" fmla="*/ 26 w 29"/>
                  <a:gd name="T33" fmla="*/ 44 h 54"/>
                  <a:gd name="T34" fmla="*/ 25 w 29"/>
                  <a:gd name="T35" fmla="*/ 44 h 54"/>
                  <a:gd name="T36" fmla="*/ 17 w 29"/>
                  <a:gd name="T37" fmla="*/ 42 h 54"/>
                  <a:gd name="T38" fmla="*/ 16 w 29"/>
                  <a:gd name="T39" fmla="*/ 54 h 54"/>
                  <a:gd name="T40" fmla="*/ 13 w 29"/>
                  <a:gd name="T41" fmla="*/ 54 h 54"/>
                  <a:gd name="T42" fmla="*/ 12 w 29"/>
                  <a:gd name="T43" fmla="*/ 42 h 54"/>
                  <a:gd name="T44" fmla="*/ 3 w 29"/>
                  <a:gd name="T45" fmla="*/ 44 h 54"/>
                  <a:gd name="T46" fmla="*/ 1 w 29"/>
                  <a:gd name="T47" fmla="*/ 42 h 54"/>
                  <a:gd name="T48" fmla="*/ 0 w 29"/>
                  <a:gd name="T49" fmla="*/ 42 h 54"/>
                  <a:gd name="T50" fmla="*/ 3 w 29"/>
                  <a:gd name="T51" fmla="*/ 41 h 54"/>
                  <a:gd name="T52" fmla="*/ 5 w 29"/>
                  <a:gd name="T53" fmla="*/ 39 h 54"/>
                  <a:gd name="T54" fmla="*/ 8 w 29"/>
                  <a:gd name="T55" fmla="*/ 36 h 54"/>
                  <a:gd name="T56" fmla="*/ 10 w 29"/>
                  <a:gd name="T57" fmla="*/ 29 h 54"/>
                  <a:gd name="T58" fmla="*/ 12 w 29"/>
                  <a:gd name="T59" fmla="*/ 26 h 54"/>
                  <a:gd name="T60" fmla="*/ 12 w 29"/>
                  <a:gd name="T61" fmla="*/ 20 h 54"/>
                  <a:gd name="T62" fmla="*/ 13 w 29"/>
                  <a:gd name="T63" fmla="*/ 19 h 54"/>
                  <a:gd name="T64" fmla="*/ 13 w 29"/>
                  <a:gd name="T65" fmla="*/ 13 h 54"/>
                  <a:gd name="T66" fmla="*/ 13 w 29"/>
                  <a:gd name="T67" fmla="*/ 10 h 54"/>
                  <a:gd name="T68" fmla="*/ 12 w 29"/>
                  <a:gd name="T69" fmla="*/ 9 h 54"/>
                  <a:gd name="T70" fmla="*/ 9 w 29"/>
                  <a:gd name="T71" fmla="*/ 6 h 54"/>
                  <a:gd name="T72" fmla="*/ 10 w 29"/>
                  <a:gd name="T73" fmla="*/ 5 h 54"/>
                  <a:gd name="T74" fmla="*/ 14 w 29"/>
                  <a:gd name="T75" fmla="*/ 0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28" h="54">
                    <a:moveTo>
                      <a:pt x="14" y="0"/>
                    </a:moveTo>
                    <a:lnTo>
                      <a:pt x="14" y="0"/>
                    </a:lnTo>
                    <a:lnTo>
                      <a:pt x="16" y="1"/>
                    </a:lnTo>
                    <a:lnTo>
                      <a:pt x="17" y="4"/>
                    </a:lnTo>
                    <a:lnTo>
                      <a:pt x="18" y="5"/>
                    </a:lnTo>
                    <a:lnTo>
                      <a:pt x="20" y="6"/>
                    </a:lnTo>
                    <a:lnTo>
                      <a:pt x="17" y="9"/>
                    </a:lnTo>
                    <a:lnTo>
                      <a:pt x="16" y="10"/>
                    </a:lnTo>
                    <a:lnTo>
                      <a:pt x="16" y="13"/>
                    </a:lnTo>
                    <a:lnTo>
                      <a:pt x="16" y="19"/>
                    </a:lnTo>
                    <a:lnTo>
                      <a:pt x="17" y="26"/>
                    </a:lnTo>
                    <a:lnTo>
                      <a:pt x="20" y="32"/>
                    </a:lnTo>
                    <a:lnTo>
                      <a:pt x="22" y="37"/>
                    </a:lnTo>
                    <a:lnTo>
                      <a:pt x="26" y="41"/>
                    </a:lnTo>
                    <a:lnTo>
                      <a:pt x="29" y="42"/>
                    </a:lnTo>
                    <a:lnTo>
                      <a:pt x="27" y="42"/>
                    </a:lnTo>
                    <a:lnTo>
                      <a:pt x="26" y="44"/>
                    </a:lnTo>
                    <a:lnTo>
                      <a:pt x="25" y="44"/>
                    </a:lnTo>
                    <a:lnTo>
                      <a:pt x="17" y="42"/>
                    </a:lnTo>
                    <a:lnTo>
                      <a:pt x="16" y="54"/>
                    </a:lnTo>
                    <a:lnTo>
                      <a:pt x="13" y="54"/>
                    </a:lnTo>
                    <a:lnTo>
                      <a:pt x="12" y="42"/>
                    </a:lnTo>
                    <a:lnTo>
                      <a:pt x="3" y="44"/>
                    </a:lnTo>
                    <a:lnTo>
                      <a:pt x="1" y="42"/>
                    </a:lnTo>
                    <a:lnTo>
                      <a:pt x="0" y="42"/>
                    </a:lnTo>
                    <a:lnTo>
                      <a:pt x="3" y="41"/>
                    </a:lnTo>
                    <a:lnTo>
                      <a:pt x="5" y="39"/>
                    </a:lnTo>
                    <a:lnTo>
                      <a:pt x="8" y="36"/>
                    </a:lnTo>
                    <a:lnTo>
                      <a:pt x="10" y="29"/>
                    </a:lnTo>
                    <a:lnTo>
                      <a:pt x="12" y="26"/>
                    </a:lnTo>
                    <a:lnTo>
                      <a:pt x="12" y="20"/>
                    </a:lnTo>
                    <a:lnTo>
                      <a:pt x="13" y="19"/>
                    </a:lnTo>
                    <a:lnTo>
                      <a:pt x="13" y="13"/>
                    </a:lnTo>
                    <a:lnTo>
                      <a:pt x="13" y="10"/>
                    </a:lnTo>
                    <a:lnTo>
                      <a:pt x="12" y="9"/>
                    </a:lnTo>
                    <a:lnTo>
                      <a:pt x="9" y="6"/>
                    </a:lnTo>
                    <a:lnTo>
                      <a:pt x="10" y="5"/>
                    </a:lnTo>
                    <a:lnTo>
                      <a:pt x="14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55" name="Freeform 32"/>
              <p:cNvSpPr/>
              <p:nvPr userDrawn="1"/>
            </p:nvSpPr>
            <p:spPr bwMode="auto">
              <a:xfrm>
                <a:off x="147" y="87"/>
                <a:ext cx="10" cy="18"/>
              </a:xfrm>
              <a:custGeom>
                <a:gdLst>
                  <a:gd name="T0" fmla="*/ 14 w 29"/>
                  <a:gd name="T1" fmla="*/ 0 h 54"/>
                  <a:gd name="T2" fmla="*/ 14 w 29"/>
                  <a:gd name="T3" fmla="*/ 0 h 54"/>
                  <a:gd name="T4" fmla="*/ 16 w 29"/>
                  <a:gd name="T5" fmla="*/ 1 h 54"/>
                  <a:gd name="T6" fmla="*/ 17 w 29"/>
                  <a:gd name="T7" fmla="*/ 4 h 54"/>
                  <a:gd name="T8" fmla="*/ 18 w 29"/>
                  <a:gd name="T9" fmla="*/ 5 h 54"/>
                  <a:gd name="T10" fmla="*/ 20 w 29"/>
                  <a:gd name="T11" fmla="*/ 6 h 54"/>
                  <a:gd name="T12" fmla="*/ 17 w 29"/>
                  <a:gd name="T13" fmla="*/ 9 h 54"/>
                  <a:gd name="T14" fmla="*/ 16 w 29"/>
                  <a:gd name="T15" fmla="*/ 10 h 54"/>
                  <a:gd name="T16" fmla="*/ 16 w 29"/>
                  <a:gd name="T17" fmla="*/ 13 h 54"/>
                  <a:gd name="T18" fmla="*/ 16 w 29"/>
                  <a:gd name="T19" fmla="*/ 19 h 54"/>
                  <a:gd name="T20" fmla="*/ 17 w 29"/>
                  <a:gd name="T21" fmla="*/ 26 h 54"/>
                  <a:gd name="T22" fmla="*/ 20 w 29"/>
                  <a:gd name="T23" fmla="*/ 32 h 54"/>
                  <a:gd name="T24" fmla="*/ 22 w 29"/>
                  <a:gd name="T25" fmla="*/ 37 h 54"/>
                  <a:gd name="T26" fmla="*/ 26 w 29"/>
                  <a:gd name="T27" fmla="*/ 41 h 54"/>
                  <a:gd name="T28" fmla="*/ 29 w 29"/>
                  <a:gd name="T29" fmla="*/ 42 h 54"/>
                  <a:gd name="T30" fmla="*/ 27 w 29"/>
                  <a:gd name="T31" fmla="*/ 42 h 54"/>
                  <a:gd name="T32" fmla="*/ 26 w 29"/>
                  <a:gd name="T33" fmla="*/ 44 h 54"/>
                  <a:gd name="T34" fmla="*/ 25 w 29"/>
                  <a:gd name="T35" fmla="*/ 44 h 54"/>
                  <a:gd name="T36" fmla="*/ 17 w 29"/>
                  <a:gd name="T37" fmla="*/ 42 h 54"/>
                  <a:gd name="T38" fmla="*/ 16 w 29"/>
                  <a:gd name="T39" fmla="*/ 54 h 54"/>
                  <a:gd name="T40" fmla="*/ 13 w 29"/>
                  <a:gd name="T41" fmla="*/ 54 h 54"/>
                  <a:gd name="T42" fmla="*/ 12 w 29"/>
                  <a:gd name="T43" fmla="*/ 42 h 54"/>
                  <a:gd name="T44" fmla="*/ 3 w 29"/>
                  <a:gd name="T45" fmla="*/ 44 h 54"/>
                  <a:gd name="T46" fmla="*/ 1 w 29"/>
                  <a:gd name="T47" fmla="*/ 42 h 54"/>
                  <a:gd name="T48" fmla="*/ 0 w 29"/>
                  <a:gd name="T49" fmla="*/ 42 h 54"/>
                  <a:gd name="T50" fmla="*/ 3 w 29"/>
                  <a:gd name="T51" fmla="*/ 41 h 54"/>
                  <a:gd name="T52" fmla="*/ 5 w 29"/>
                  <a:gd name="T53" fmla="*/ 39 h 54"/>
                  <a:gd name="T54" fmla="*/ 8 w 29"/>
                  <a:gd name="T55" fmla="*/ 36 h 54"/>
                  <a:gd name="T56" fmla="*/ 10 w 29"/>
                  <a:gd name="T57" fmla="*/ 29 h 54"/>
                  <a:gd name="T58" fmla="*/ 12 w 29"/>
                  <a:gd name="T59" fmla="*/ 26 h 54"/>
                  <a:gd name="T60" fmla="*/ 12 w 29"/>
                  <a:gd name="T61" fmla="*/ 20 h 54"/>
                  <a:gd name="T62" fmla="*/ 13 w 29"/>
                  <a:gd name="T63" fmla="*/ 19 h 54"/>
                  <a:gd name="T64" fmla="*/ 13 w 29"/>
                  <a:gd name="T65" fmla="*/ 13 h 54"/>
                  <a:gd name="T66" fmla="*/ 13 w 29"/>
                  <a:gd name="T67" fmla="*/ 10 h 54"/>
                  <a:gd name="T68" fmla="*/ 12 w 29"/>
                  <a:gd name="T69" fmla="*/ 9 h 54"/>
                  <a:gd name="T70" fmla="*/ 9 w 29"/>
                  <a:gd name="T71" fmla="*/ 6 h 54"/>
                  <a:gd name="T72" fmla="*/ 10 w 29"/>
                  <a:gd name="T73" fmla="*/ 5 h 54"/>
                  <a:gd name="T74" fmla="*/ 14 w 29"/>
                  <a:gd name="T75" fmla="*/ 0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28" h="54">
                    <a:moveTo>
                      <a:pt x="14" y="0"/>
                    </a:moveTo>
                    <a:lnTo>
                      <a:pt x="14" y="0"/>
                    </a:lnTo>
                    <a:lnTo>
                      <a:pt x="16" y="1"/>
                    </a:lnTo>
                    <a:lnTo>
                      <a:pt x="17" y="4"/>
                    </a:lnTo>
                    <a:lnTo>
                      <a:pt x="18" y="5"/>
                    </a:lnTo>
                    <a:lnTo>
                      <a:pt x="20" y="6"/>
                    </a:lnTo>
                    <a:lnTo>
                      <a:pt x="17" y="9"/>
                    </a:lnTo>
                    <a:lnTo>
                      <a:pt x="16" y="10"/>
                    </a:lnTo>
                    <a:lnTo>
                      <a:pt x="16" y="13"/>
                    </a:lnTo>
                    <a:lnTo>
                      <a:pt x="16" y="19"/>
                    </a:lnTo>
                    <a:lnTo>
                      <a:pt x="17" y="26"/>
                    </a:lnTo>
                    <a:lnTo>
                      <a:pt x="20" y="32"/>
                    </a:lnTo>
                    <a:lnTo>
                      <a:pt x="22" y="37"/>
                    </a:lnTo>
                    <a:lnTo>
                      <a:pt x="26" y="41"/>
                    </a:lnTo>
                    <a:lnTo>
                      <a:pt x="29" y="42"/>
                    </a:lnTo>
                    <a:lnTo>
                      <a:pt x="27" y="42"/>
                    </a:lnTo>
                    <a:lnTo>
                      <a:pt x="26" y="44"/>
                    </a:lnTo>
                    <a:lnTo>
                      <a:pt x="25" y="44"/>
                    </a:lnTo>
                    <a:lnTo>
                      <a:pt x="17" y="42"/>
                    </a:lnTo>
                    <a:lnTo>
                      <a:pt x="16" y="54"/>
                    </a:lnTo>
                    <a:lnTo>
                      <a:pt x="13" y="54"/>
                    </a:lnTo>
                    <a:lnTo>
                      <a:pt x="12" y="42"/>
                    </a:lnTo>
                    <a:lnTo>
                      <a:pt x="3" y="44"/>
                    </a:lnTo>
                    <a:lnTo>
                      <a:pt x="1" y="42"/>
                    </a:lnTo>
                    <a:lnTo>
                      <a:pt x="0" y="42"/>
                    </a:lnTo>
                    <a:lnTo>
                      <a:pt x="3" y="41"/>
                    </a:lnTo>
                    <a:lnTo>
                      <a:pt x="5" y="39"/>
                    </a:lnTo>
                    <a:lnTo>
                      <a:pt x="8" y="36"/>
                    </a:lnTo>
                    <a:lnTo>
                      <a:pt x="10" y="29"/>
                    </a:lnTo>
                    <a:lnTo>
                      <a:pt x="12" y="26"/>
                    </a:lnTo>
                    <a:lnTo>
                      <a:pt x="12" y="20"/>
                    </a:lnTo>
                    <a:lnTo>
                      <a:pt x="13" y="19"/>
                    </a:lnTo>
                    <a:lnTo>
                      <a:pt x="13" y="13"/>
                    </a:lnTo>
                    <a:lnTo>
                      <a:pt x="13" y="10"/>
                    </a:lnTo>
                    <a:lnTo>
                      <a:pt x="12" y="9"/>
                    </a:lnTo>
                    <a:lnTo>
                      <a:pt x="9" y="6"/>
                    </a:lnTo>
                    <a:lnTo>
                      <a:pt x="10" y="5"/>
                    </a:lnTo>
                    <a:lnTo>
                      <a:pt x="14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56" name="Freeform 33"/>
              <p:cNvSpPr/>
              <p:nvPr userDrawn="1"/>
            </p:nvSpPr>
            <p:spPr bwMode="auto">
              <a:xfrm>
                <a:off x="158" y="75"/>
                <a:ext cx="10" cy="18"/>
              </a:xfrm>
              <a:custGeom>
                <a:gdLst>
                  <a:gd name="T0" fmla="*/ 15 w 29"/>
                  <a:gd name="T1" fmla="*/ 0 h 55"/>
                  <a:gd name="T2" fmla="*/ 16 w 29"/>
                  <a:gd name="T3" fmla="*/ 1 h 55"/>
                  <a:gd name="T4" fmla="*/ 17 w 29"/>
                  <a:gd name="T5" fmla="*/ 3 h 55"/>
                  <a:gd name="T6" fmla="*/ 19 w 29"/>
                  <a:gd name="T7" fmla="*/ 5 h 55"/>
                  <a:gd name="T8" fmla="*/ 20 w 29"/>
                  <a:gd name="T9" fmla="*/ 7 h 55"/>
                  <a:gd name="T10" fmla="*/ 19 w 29"/>
                  <a:gd name="T11" fmla="*/ 7 h 55"/>
                  <a:gd name="T12" fmla="*/ 17 w 29"/>
                  <a:gd name="T13" fmla="*/ 8 h 55"/>
                  <a:gd name="T14" fmla="*/ 16 w 29"/>
                  <a:gd name="T15" fmla="*/ 9 h 55"/>
                  <a:gd name="T16" fmla="*/ 16 w 29"/>
                  <a:gd name="T17" fmla="*/ 10 h 55"/>
                  <a:gd name="T18" fmla="*/ 16 w 29"/>
                  <a:gd name="T19" fmla="*/ 12 h 55"/>
                  <a:gd name="T20" fmla="*/ 16 w 29"/>
                  <a:gd name="T21" fmla="*/ 22 h 55"/>
                  <a:gd name="T22" fmla="*/ 19 w 29"/>
                  <a:gd name="T23" fmla="*/ 30 h 55"/>
                  <a:gd name="T24" fmla="*/ 23 w 29"/>
                  <a:gd name="T25" fmla="*/ 38 h 55"/>
                  <a:gd name="T26" fmla="*/ 26 w 29"/>
                  <a:gd name="T27" fmla="*/ 42 h 55"/>
                  <a:gd name="T28" fmla="*/ 29 w 29"/>
                  <a:gd name="T29" fmla="*/ 43 h 55"/>
                  <a:gd name="T30" fmla="*/ 28 w 29"/>
                  <a:gd name="T31" fmla="*/ 43 h 55"/>
                  <a:gd name="T32" fmla="*/ 26 w 29"/>
                  <a:gd name="T33" fmla="*/ 43 h 55"/>
                  <a:gd name="T34" fmla="*/ 25 w 29"/>
                  <a:gd name="T35" fmla="*/ 43 h 55"/>
                  <a:gd name="T36" fmla="*/ 17 w 29"/>
                  <a:gd name="T37" fmla="*/ 42 h 55"/>
                  <a:gd name="T38" fmla="*/ 16 w 29"/>
                  <a:gd name="T39" fmla="*/ 55 h 55"/>
                  <a:gd name="T40" fmla="*/ 13 w 29"/>
                  <a:gd name="T41" fmla="*/ 55 h 55"/>
                  <a:gd name="T42" fmla="*/ 12 w 29"/>
                  <a:gd name="T43" fmla="*/ 42 h 55"/>
                  <a:gd name="T44" fmla="*/ 3 w 29"/>
                  <a:gd name="T45" fmla="*/ 43 h 55"/>
                  <a:gd name="T46" fmla="*/ 2 w 29"/>
                  <a:gd name="T47" fmla="*/ 43 h 55"/>
                  <a:gd name="T48" fmla="*/ 0 w 29"/>
                  <a:gd name="T49" fmla="*/ 43 h 55"/>
                  <a:gd name="T50" fmla="*/ 3 w 29"/>
                  <a:gd name="T51" fmla="*/ 42 h 55"/>
                  <a:gd name="T52" fmla="*/ 6 w 29"/>
                  <a:gd name="T53" fmla="*/ 39 h 55"/>
                  <a:gd name="T54" fmla="*/ 8 w 29"/>
                  <a:gd name="T55" fmla="*/ 36 h 55"/>
                  <a:gd name="T56" fmla="*/ 11 w 29"/>
                  <a:gd name="T57" fmla="*/ 30 h 55"/>
                  <a:gd name="T58" fmla="*/ 12 w 29"/>
                  <a:gd name="T59" fmla="*/ 26 h 55"/>
                  <a:gd name="T60" fmla="*/ 12 w 29"/>
                  <a:gd name="T61" fmla="*/ 21 h 55"/>
                  <a:gd name="T62" fmla="*/ 13 w 29"/>
                  <a:gd name="T63" fmla="*/ 20 h 55"/>
                  <a:gd name="T64" fmla="*/ 13 w 29"/>
                  <a:gd name="T65" fmla="*/ 13 h 55"/>
                  <a:gd name="T66" fmla="*/ 13 w 29"/>
                  <a:gd name="T67" fmla="*/ 10 h 55"/>
                  <a:gd name="T68" fmla="*/ 13 w 29"/>
                  <a:gd name="T69" fmla="*/ 9 h 55"/>
                  <a:gd name="T70" fmla="*/ 12 w 29"/>
                  <a:gd name="T71" fmla="*/ 8 h 55"/>
                  <a:gd name="T72" fmla="*/ 10 w 29"/>
                  <a:gd name="T73" fmla="*/ 7 h 55"/>
                  <a:gd name="T74" fmla="*/ 11 w 29"/>
                  <a:gd name="T75" fmla="*/ 5 h 55"/>
                  <a:gd name="T76" fmla="*/ 12 w 29"/>
                  <a:gd name="T77" fmla="*/ 3 h 55"/>
                  <a:gd name="T78" fmla="*/ 13 w 29"/>
                  <a:gd name="T79" fmla="*/ 1 h 55"/>
                  <a:gd name="T80" fmla="*/ 15 w 29"/>
                  <a:gd name="T81" fmla="*/ 0 h 5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28" h="55">
                    <a:moveTo>
                      <a:pt x="15" y="0"/>
                    </a:moveTo>
                    <a:lnTo>
                      <a:pt x="16" y="1"/>
                    </a:lnTo>
                    <a:lnTo>
                      <a:pt x="17" y="3"/>
                    </a:lnTo>
                    <a:lnTo>
                      <a:pt x="19" y="5"/>
                    </a:lnTo>
                    <a:lnTo>
                      <a:pt x="20" y="7"/>
                    </a:lnTo>
                    <a:lnTo>
                      <a:pt x="19" y="7"/>
                    </a:lnTo>
                    <a:lnTo>
                      <a:pt x="17" y="8"/>
                    </a:lnTo>
                    <a:lnTo>
                      <a:pt x="16" y="9"/>
                    </a:lnTo>
                    <a:lnTo>
                      <a:pt x="16" y="10"/>
                    </a:lnTo>
                    <a:lnTo>
                      <a:pt x="16" y="12"/>
                    </a:lnTo>
                    <a:lnTo>
                      <a:pt x="16" y="22"/>
                    </a:lnTo>
                    <a:lnTo>
                      <a:pt x="19" y="30"/>
                    </a:lnTo>
                    <a:lnTo>
                      <a:pt x="23" y="38"/>
                    </a:lnTo>
                    <a:lnTo>
                      <a:pt x="26" y="42"/>
                    </a:lnTo>
                    <a:lnTo>
                      <a:pt x="29" y="43"/>
                    </a:lnTo>
                    <a:lnTo>
                      <a:pt x="28" y="43"/>
                    </a:lnTo>
                    <a:lnTo>
                      <a:pt x="26" y="43"/>
                    </a:lnTo>
                    <a:lnTo>
                      <a:pt x="25" y="43"/>
                    </a:lnTo>
                    <a:lnTo>
                      <a:pt x="17" y="42"/>
                    </a:lnTo>
                    <a:lnTo>
                      <a:pt x="16" y="55"/>
                    </a:lnTo>
                    <a:lnTo>
                      <a:pt x="13" y="55"/>
                    </a:lnTo>
                    <a:lnTo>
                      <a:pt x="12" y="42"/>
                    </a:lnTo>
                    <a:lnTo>
                      <a:pt x="3" y="43"/>
                    </a:lnTo>
                    <a:lnTo>
                      <a:pt x="2" y="43"/>
                    </a:lnTo>
                    <a:lnTo>
                      <a:pt x="0" y="43"/>
                    </a:lnTo>
                    <a:lnTo>
                      <a:pt x="3" y="42"/>
                    </a:lnTo>
                    <a:lnTo>
                      <a:pt x="6" y="39"/>
                    </a:lnTo>
                    <a:lnTo>
                      <a:pt x="8" y="36"/>
                    </a:lnTo>
                    <a:lnTo>
                      <a:pt x="11" y="30"/>
                    </a:lnTo>
                    <a:lnTo>
                      <a:pt x="12" y="26"/>
                    </a:lnTo>
                    <a:lnTo>
                      <a:pt x="12" y="21"/>
                    </a:lnTo>
                    <a:lnTo>
                      <a:pt x="13" y="20"/>
                    </a:lnTo>
                    <a:lnTo>
                      <a:pt x="13" y="13"/>
                    </a:lnTo>
                    <a:lnTo>
                      <a:pt x="13" y="10"/>
                    </a:lnTo>
                    <a:lnTo>
                      <a:pt x="13" y="9"/>
                    </a:lnTo>
                    <a:lnTo>
                      <a:pt x="12" y="8"/>
                    </a:lnTo>
                    <a:lnTo>
                      <a:pt x="10" y="7"/>
                    </a:lnTo>
                    <a:lnTo>
                      <a:pt x="11" y="5"/>
                    </a:lnTo>
                    <a:lnTo>
                      <a:pt x="12" y="3"/>
                    </a:lnTo>
                    <a:lnTo>
                      <a:pt x="13" y="1"/>
                    </a:lnTo>
                    <a:lnTo>
                      <a:pt x="15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57" name="Freeform 34"/>
              <p:cNvSpPr/>
              <p:nvPr userDrawn="1"/>
            </p:nvSpPr>
            <p:spPr bwMode="auto">
              <a:xfrm>
                <a:off x="74" y="133"/>
                <a:ext cx="9" cy="19"/>
              </a:xfrm>
              <a:custGeom>
                <a:gdLst>
                  <a:gd name="T0" fmla="*/ 13 w 27"/>
                  <a:gd name="T1" fmla="*/ 0 h 55"/>
                  <a:gd name="T2" fmla="*/ 13 w 27"/>
                  <a:gd name="T3" fmla="*/ 0 h 55"/>
                  <a:gd name="T4" fmla="*/ 17 w 27"/>
                  <a:gd name="T5" fmla="*/ 4 h 55"/>
                  <a:gd name="T6" fmla="*/ 18 w 27"/>
                  <a:gd name="T7" fmla="*/ 5 h 55"/>
                  <a:gd name="T8" fmla="*/ 18 w 27"/>
                  <a:gd name="T9" fmla="*/ 7 h 55"/>
                  <a:gd name="T10" fmla="*/ 17 w 27"/>
                  <a:gd name="T11" fmla="*/ 8 h 55"/>
                  <a:gd name="T12" fmla="*/ 16 w 27"/>
                  <a:gd name="T13" fmla="*/ 9 h 55"/>
                  <a:gd name="T14" fmla="*/ 14 w 27"/>
                  <a:gd name="T15" fmla="*/ 11 h 55"/>
                  <a:gd name="T16" fmla="*/ 14 w 27"/>
                  <a:gd name="T17" fmla="*/ 13 h 55"/>
                  <a:gd name="T18" fmla="*/ 14 w 27"/>
                  <a:gd name="T19" fmla="*/ 18 h 55"/>
                  <a:gd name="T20" fmla="*/ 17 w 27"/>
                  <a:gd name="T21" fmla="*/ 28 h 55"/>
                  <a:gd name="T22" fmla="*/ 21 w 27"/>
                  <a:gd name="T23" fmla="*/ 35 h 55"/>
                  <a:gd name="T24" fmla="*/ 23 w 27"/>
                  <a:gd name="T25" fmla="*/ 39 h 55"/>
                  <a:gd name="T26" fmla="*/ 26 w 27"/>
                  <a:gd name="T27" fmla="*/ 42 h 55"/>
                  <a:gd name="T28" fmla="*/ 27 w 27"/>
                  <a:gd name="T29" fmla="*/ 43 h 55"/>
                  <a:gd name="T30" fmla="*/ 25 w 27"/>
                  <a:gd name="T31" fmla="*/ 43 h 55"/>
                  <a:gd name="T32" fmla="*/ 17 w 27"/>
                  <a:gd name="T33" fmla="*/ 42 h 55"/>
                  <a:gd name="T34" fmla="*/ 14 w 27"/>
                  <a:gd name="T35" fmla="*/ 55 h 55"/>
                  <a:gd name="T36" fmla="*/ 12 w 27"/>
                  <a:gd name="T37" fmla="*/ 55 h 55"/>
                  <a:gd name="T38" fmla="*/ 10 w 27"/>
                  <a:gd name="T39" fmla="*/ 42 h 55"/>
                  <a:gd name="T40" fmla="*/ 3 w 27"/>
                  <a:gd name="T41" fmla="*/ 43 h 55"/>
                  <a:gd name="T42" fmla="*/ 1 w 27"/>
                  <a:gd name="T43" fmla="*/ 43 h 55"/>
                  <a:gd name="T44" fmla="*/ 0 w 27"/>
                  <a:gd name="T45" fmla="*/ 43 h 55"/>
                  <a:gd name="T46" fmla="*/ 1 w 27"/>
                  <a:gd name="T47" fmla="*/ 42 h 55"/>
                  <a:gd name="T48" fmla="*/ 4 w 27"/>
                  <a:gd name="T49" fmla="*/ 39 h 55"/>
                  <a:gd name="T50" fmla="*/ 6 w 27"/>
                  <a:gd name="T51" fmla="*/ 35 h 55"/>
                  <a:gd name="T52" fmla="*/ 10 w 27"/>
                  <a:gd name="T53" fmla="*/ 30 h 55"/>
                  <a:gd name="T54" fmla="*/ 10 w 27"/>
                  <a:gd name="T55" fmla="*/ 25 h 55"/>
                  <a:gd name="T56" fmla="*/ 12 w 27"/>
                  <a:gd name="T57" fmla="*/ 21 h 55"/>
                  <a:gd name="T58" fmla="*/ 12 w 27"/>
                  <a:gd name="T59" fmla="*/ 18 h 55"/>
                  <a:gd name="T60" fmla="*/ 12 w 27"/>
                  <a:gd name="T61" fmla="*/ 13 h 55"/>
                  <a:gd name="T62" fmla="*/ 13 w 27"/>
                  <a:gd name="T63" fmla="*/ 11 h 55"/>
                  <a:gd name="T64" fmla="*/ 12 w 27"/>
                  <a:gd name="T65" fmla="*/ 9 h 55"/>
                  <a:gd name="T66" fmla="*/ 10 w 27"/>
                  <a:gd name="T67" fmla="*/ 8 h 55"/>
                  <a:gd name="T68" fmla="*/ 9 w 27"/>
                  <a:gd name="T69" fmla="*/ 7 h 55"/>
                  <a:gd name="T70" fmla="*/ 8 w 27"/>
                  <a:gd name="T71" fmla="*/ 5 h 55"/>
                  <a:gd name="T72" fmla="*/ 9 w 27"/>
                  <a:gd name="T73" fmla="*/ 4 h 55"/>
                  <a:gd name="T74" fmla="*/ 10 w 27"/>
                  <a:gd name="T75" fmla="*/ 3 h 55"/>
                  <a:gd name="T76" fmla="*/ 12 w 27"/>
                  <a:gd name="T77" fmla="*/ 2 h 55"/>
                  <a:gd name="T78" fmla="*/ 13 w 27"/>
                  <a:gd name="T79" fmla="*/ 0 h 5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</a:cxnLst>
                <a:rect l="0" t="0" r="r" b="b"/>
                <a:pathLst>
                  <a:path w="27" h="55">
                    <a:moveTo>
                      <a:pt x="13" y="0"/>
                    </a:moveTo>
                    <a:lnTo>
                      <a:pt x="13" y="0"/>
                    </a:lnTo>
                    <a:lnTo>
                      <a:pt x="17" y="4"/>
                    </a:lnTo>
                    <a:lnTo>
                      <a:pt x="18" y="5"/>
                    </a:lnTo>
                    <a:lnTo>
                      <a:pt x="18" y="7"/>
                    </a:lnTo>
                    <a:lnTo>
                      <a:pt x="17" y="8"/>
                    </a:lnTo>
                    <a:lnTo>
                      <a:pt x="16" y="9"/>
                    </a:lnTo>
                    <a:lnTo>
                      <a:pt x="14" y="11"/>
                    </a:lnTo>
                    <a:lnTo>
                      <a:pt x="14" y="13"/>
                    </a:lnTo>
                    <a:lnTo>
                      <a:pt x="14" y="18"/>
                    </a:lnTo>
                    <a:lnTo>
                      <a:pt x="17" y="28"/>
                    </a:lnTo>
                    <a:lnTo>
                      <a:pt x="21" y="35"/>
                    </a:lnTo>
                    <a:lnTo>
                      <a:pt x="23" y="39"/>
                    </a:lnTo>
                    <a:lnTo>
                      <a:pt x="26" y="42"/>
                    </a:lnTo>
                    <a:lnTo>
                      <a:pt x="27" y="43"/>
                    </a:lnTo>
                    <a:lnTo>
                      <a:pt x="25" y="43"/>
                    </a:lnTo>
                    <a:lnTo>
                      <a:pt x="17" y="42"/>
                    </a:lnTo>
                    <a:lnTo>
                      <a:pt x="14" y="55"/>
                    </a:lnTo>
                    <a:lnTo>
                      <a:pt x="12" y="55"/>
                    </a:lnTo>
                    <a:lnTo>
                      <a:pt x="10" y="42"/>
                    </a:lnTo>
                    <a:lnTo>
                      <a:pt x="3" y="43"/>
                    </a:lnTo>
                    <a:lnTo>
                      <a:pt x="1" y="43"/>
                    </a:lnTo>
                    <a:lnTo>
                      <a:pt x="0" y="43"/>
                    </a:lnTo>
                    <a:lnTo>
                      <a:pt x="1" y="42"/>
                    </a:lnTo>
                    <a:lnTo>
                      <a:pt x="4" y="39"/>
                    </a:lnTo>
                    <a:lnTo>
                      <a:pt x="6" y="35"/>
                    </a:lnTo>
                    <a:lnTo>
                      <a:pt x="10" y="30"/>
                    </a:lnTo>
                    <a:lnTo>
                      <a:pt x="10" y="25"/>
                    </a:lnTo>
                    <a:lnTo>
                      <a:pt x="12" y="21"/>
                    </a:lnTo>
                    <a:lnTo>
                      <a:pt x="12" y="18"/>
                    </a:lnTo>
                    <a:lnTo>
                      <a:pt x="12" y="13"/>
                    </a:lnTo>
                    <a:lnTo>
                      <a:pt x="13" y="11"/>
                    </a:lnTo>
                    <a:lnTo>
                      <a:pt x="12" y="9"/>
                    </a:lnTo>
                    <a:lnTo>
                      <a:pt x="10" y="8"/>
                    </a:lnTo>
                    <a:lnTo>
                      <a:pt x="9" y="7"/>
                    </a:lnTo>
                    <a:lnTo>
                      <a:pt x="8" y="5"/>
                    </a:lnTo>
                    <a:lnTo>
                      <a:pt x="9" y="4"/>
                    </a:lnTo>
                    <a:lnTo>
                      <a:pt x="10" y="3"/>
                    </a:lnTo>
                    <a:lnTo>
                      <a:pt x="12" y="2"/>
                    </a:lnTo>
                    <a:lnTo>
                      <a:pt x="13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58" name="Freeform 35"/>
              <p:cNvSpPr/>
              <p:nvPr userDrawn="1"/>
            </p:nvSpPr>
            <p:spPr bwMode="auto">
              <a:xfrm>
                <a:off x="74" y="133"/>
                <a:ext cx="9" cy="19"/>
              </a:xfrm>
              <a:custGeom>
                <a:gdLst>
                  <a:gd name="T0" fmla="*/ 13 w 27"/>
                  <a:gd name="T1" fmla="*/ 0 h 55"/>
                  <a:gd name="T2" fmla="*/ 13 w 27"/>
                  <a:gd name="T3" fmla="*/ 0 h 55"/>
                  <a:gd name="T4" fmla="*/ 17 w 27"/>
                  <a:gd name="T5" fmla="*/ 4 h 55"/>
                  <a:gd name="T6" fmla="*/ 18 w 27"/>
                  <a:gd name="T7" fmla="*/ 5 h 55"/>
                  <a:gd name="T8" fmla="*/ 18 w 27"/>
                  <a:gd name="T9" fmla="*/ 7 h 55"/>
                  <a:gd name="T10" fmla="*/ 17 w 27"/>
                  <a:gd name="T11" fmla="*/ 8 h 55"/>
                  <a:gd name="T12" fmla="*/ 16 w 27"/>
                  <a:gd name="T13" fmla="*/ 9 h 55"/>
                  <a:gd name="T14" fmla="*/ 14 w 27"/>
                  <a:gd name="T15" fmla="*/ 11 h 55"/>
                  <a:gd name="T16" fmla="*/ 14 w 27"/>
                  <a:gd name="T17" fmla="*/ 13 h 55"/>
                  <a:gd name="T18" fmla="*/ 14 w 27"/>
                  <a:gd name="T19" fmla="*/ 18 h 55"/>
                  <a:gd name="T20" fmla="*/ 17 w 27"/>
                  <a:gd name="T21" fmla="*/ 28 h 55"/>
                  <a:gd name="T22" fmla="*/ 21 w 27"/>
                  <a:gd name="T23" fmla="*/ 35 h 55"/>
                  <a:gd name="T24" fmla="*/ 23 w 27"/>
                  <a:gd name="T25" fmla="*/ 39 h 55"/>
                  <a:gd name="T26" fmla="*/ 26 w 27"/>
                  <a:gd name="T27" fmla="*/ 42 h 55"/>
                  <a:gd name="T28" fmla="*/ 27 w 27"/>
                  <a:gd name="T29" fmla="*/ 43 h 55"/>
                  <a:gd name="T30" fmla="*/ 25 w 27"/>
                  <a:gd name="T31" fmla="*/ 43 h 55"/>
                  <a:gd name="T32" fmla="*/ 17 w 27"/>
                  <a:gd name="T33" fmla="*/ 42 h 55"/>
                  <a:gd name="T34" fmla="*/ 14 w 27"/>
                  <a:gd name="T35" fmla="*/ 55 h 55"/>
                  <a:gd name="T36" fmla="*/ 12 w 27"/>
                  <a:gd name="T37" fmla="*/ 55 h 55"/>
                  <a:gd name="T38" fmla="*/ 10 w 27"/>
                  <a:gd name="T39" fmla="*/ 42 h 55"/>
                  <a:gd name="T40" fmla="*/ 3 w 27"/>
                  <a:gd name="T41" fmla="*/ 43 h 55"/>
                  <a:gd name="T42" fmla="*/ 1 w 27"/>
                  <a:gd name="T43" fmla="*/ 43 h 55"/>
                  <a:gd name="T44" fmla="*/ 0 w 27"/>
                  <a:gd name="T45" fmla="*/ 43 h 55"/>
                  <a:gd name="T46" fmla="*/ 1 w 27"/>
                  <a:gd name="T47" fmla="*/ 42 h 55"/>
                  <a:gd name="T48" fmla="*/ 4 w 27"/>
                  <a:gd name="T49" fmla="*/ 39 h 55"/>
                  <a:gd name="T50" fmla="*/ 6 w 27"/>
                  <a:gd name="T51" fmla="*/ 35 h 55"/>
                  <a:gd name="T52" fmla="*/ 10 w 27"/>
                  <a:gd name="T53" fmla="*/ 30 h 55"/>
                  <a:gd name="T54" fmla="*/ 10 w 27"/>
                  <a:gd name="T55" fmla="*/ 25 h 55"/>
                  <a:gd name="T56" fmla="*/ 12 w 27"/>
                  <a:gd name="T57" fmla="*/ 21 h 55"/>
                  <a:gd name="T58" fmla="*/ 12 w 27"/>
                  <a:gd name="T59" fmla="*/ 18 h 55"/>
                  <a:gd name="T60" fmla="*/ 12 w 27"/>
                  <a:gd name="T61" fmla="*/ 13 h 55"/>
                  <a:gd name="T62" fmla="*/ 13 w 27"/>
                  <a:gd name="T63" fmla="*/ 11 h 55"/>
                  <a:gd name="T64" fmla="*/ 12 w 27"/>
                  <a:gd name="T65" fmla="*/ 9 h 55"/>
                  <a:gd name="T66" fmla="*/ 10 w 27"/>
                  <a:gd name="T67" fmla="*/ 8 h 55"/>
                  <a:gd name="T68" fmla="*/ 9 w 27"/>
                  <a:gd name="T69" fmla="*/ 7 h 55"/>
                  <a:gd name="T70" fmla="*/ 8 w 27"/>
                  <a:gd name="T71" fmla="*/ 5 h 55"/>
                  <a:gd name="T72" fmla="*/ 9 w 27"/>
                  <a:gd name="T73" fmla="*/ 4 h 55"/>
                  <a:gd name="T74" fmla="*/ 10 w 27"/>
                  <a:gd name="T75" fmla="*/ 3 h 55"/>
                  <a:gd name="T76" fmla="*/ 12 w 27"/>
                  <a:gd name="T77" fmla="*/ 2 h 55"/>
                  <a:gd name="T78" fmla="*/ 13 w 27"/>
                  <a:gd name="T79" fmla="*/ 0 h 5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</a:cxnLst>
                <a:rect l="0" t="0" r="r" b="b"/>
                <a:pathLst>
                  <a:path w="27" h="55">
                    <a:moveTo>
                      <a:pt x="13" y="0"/>
                    </a:moveTo>
                    <a:lnTo>
                      <a:pt x="13" y="0"/>
                    </a:lnTo>
                    <a:lnTo>
                      <a:pt x="17" y="4"/>
                    </a:lnTo>
                    <a:lnTo>
                      <a:pt x="18" y="5"/>
                    </a:lnTo>
                    <a:lnTo>
                      <a:pt x="18" y="7"/>
                    </a:lnTo>
                    <a:lnTo>
                      <a:pt x="17" y="8"/>
                    </a:lnTo>
                    <a:lnTo>
                      <a:pt x="16" y="9"/>
                    </a:lnTo>
                    <a:lnTo>
                      <a:pt x="14" y="11"/>
                    </a:lnTo>
                    <a:lnTo>
                      <a:pt x="14" y="13"/>
                    </a:lnTo>
                    <a:lnTo>
                      <a:pt x="14" y="18"/>
                    </a:lnTo>
                    <a:lnTo>
                      <a:pt x="17" y="28"/>
                    </a:lnTo>
                    <a:lnTo>
                      <a:pt x="21" y="35"/>
                    </a:lnTo>
                    <a:lnTo>
                      <a:pt x="23" y="39"/>
                    </a:lnTo>
                    <a:lnTo>
                      <a:pt x="26" y="42"/>
                    </a:lnTo>
                    <a:lnTo>
                      <a:pt x="27" y="43"/>
                    </a:lnTo>
                    <a:lnTo>
                      <a:pt x="25" y="43"/>
                    </a:lnTo>
                    <a:lnTo>
                      <a:pt x="17" y="42"/>
                    </a:lnTo>
                    <a:lnTo>
                      <a:pt x="14" y="55"/>
                    </a:lnTo>
                    <a:lnTo>
                      <a:pt x="12" y="55"/>
                    </a:lnTo>
                    <a:lnTo>
                      <a:pt x="10" y="42"/>
                    </a:lnTo>
                    <a:lnTo>
                      <a:pt x="3" y="43"/>
                    </a:lnTo>
                    <a:lnTo>
                      <a:pt x="1" y="43"/>
                    </a:lnTo>
                    <a:lnTo>
                      <a:pt x="0" y="43"/>
                    </a:lnTo>
                    <a:lnTo>
                      <a:pt x="1" y="42"/>
                    </a:lnTo>
                    <a:lnTo>
                      <a:pt x="4" y="39"/>
                    </a:lnTo>
                    <a:lnTo>
                      <a:pt x="6" y="35"/>
                    </a:lnTo>
                    <a:lnTo>
                      <a:pt x="10" y="30"/>
                    </a:lnTo>
                    <a:lnTo>
                      <a:pt x="10" y="25"/>
                    </a:lnTo>
                    <a:lnTo>
                      <a:pt x="12" y="21"/>
                    </a:lnTo>
                    <a:lnTo>
                      <a:pt x="12" y="18"/>
                    </a:lnTo>
                    <a:lnTo>
                      <a:pt x="12" y="13"/>
                    </a:lnTo>
                    <a:lnTo>
                      <a:pt x="13" y="11"/>
                    </a:lnTo>
                    <a:lnTo>
                      <a:pt x="12" y="9"/>
                    </a:lnTo>
                    <a:lnTo>
                      <a:pt x="10" y="8"/>
                    </a:lnTo>
                    <a:lnTo>
                      <a:pt x="9" y="7"/>
                    </a:lnTo>
                    <a:lnTo>
                      <a:pt x="8" y="5"/>
                    </a:lnTo>
                    <a:lnTo>
                      <a:pt x="9" y="4"/>
                    </a:lnTo>
                    <a:lnTo>
                      <a:pt x="10" y="3"/>
                    </a:lnTo>
                    <a:lnTo>
                      <a:pt x="12" y="2"/>
                    </a:lnTo>
                    <a:lnTo>
                      <a:pt x="13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59" name="Freeform 36"/>
              <p:cNvSpPr/>
              <p:nvPr userDrawn="1"/>
            </p:nvSpPr>
            <p:spPr bwMode="auto">
              <a:xfrm>
                <a:off x="95" y="133"/>
                <a:ext cx="9" cy="19"/>
              </a:xfrm>
              <a:custGeom>
                <a:gdLst>
                  <a:gd name="T0" fmla="*/ 13 w 27"/>
                  <a:gd name="T1" fmla="*/ 0 h 55"/>
                  <a:gd name="T2" fmla="*/ 13 w 27"/>
                  <a:gd name="T3" fmla="*/ 0 h 55"/>
                  <a:gd name="T4" fmla="*/ 17 w 27"/>
                  <a:gd name="T5" fmla="*/ 4 h 55"/>
                  <a:gd name="T6" fmla="*/ 18 w 27"/>
                  <a:gd name="T7" fmla="*/ 5 h 55"/>
                  <a:gd name="T8" fmla="*/ 18 w 27"/>
                  <a:gd name="T9" fmla="*/ 7 h 55"/>
                  <a:gd name="T10" fmla="*/ 17 w 27"/>
                  <a:gd name="T11" fmla="*/ 8 h 55"/>
                  <a:gd name="T12" fmla="*/ 14 w 27"/>
                  <a:gd name="T13" fmla="*/ 9 h 55"/>
                  <a:gd name="T14" fmla="*/ 14 w 27"/>
                  <a:gd name="T15" fmla="*/ 11 h 55"/>
                  <a:gd name="T16" fmla="*/ 14 w 27"/>
                  <a:gd name="T17" fmla="*/ 13 h 55"/>
                  <a:gd name="T18" fmla="*/ 14 w 27"/>
                  <a:gd name="T19" fmla="*/ 18 h 55"/>
                  <a:gd name="T20" fmla="*/ 17 w 27"/>
                  <a:gd name="T21" fmla="*/ 28 h 55"/>
                  <a:gd name="T22" fmla="*/ 21 w 27"/>
                  <a:gd name="T23" fmla="*/ 35 h 55"/>
                  <a:gd name="T24" fmla="*/ 23 w 27"/>
                  <a:gd name="T25" fmla="*/ 39 h 55"/>
                  <a:gd name="T26" fmla="*/ 26 w 27"/>
                  <a:gd name="T27" fmla="*/ 42 h 55"/>
                  <a:gd name="T28" fmla="*/ 27 w 27"/>
                  <a:gd name="T29" fmla="*/ 43 h 55"/>
                  <a:gd name="T30" fmla="*/ 26 w 27"/>
                  <a:gd name="T31" fmla="*/ 43 h 55"/>
                  <a:gd name="T32" fmla="*/ 25 w 27"/>
                  <a:gd name="T33" fmla="*/ 43 h 55"/>
                  <a:gd name="T34" fmla="*/ 17 w 27"/>
                  <a:gd name="T35" fmla="*/ 42 h 55"/>
                  <a:gd name="T36" fmla="*/ 14 w 27"/>
                  <a:gd name="T37" fmla="*/ 55 h 55"/>
                  <a:gd name="T38" fmla="*/ 12 w 27"/>
                  <a:gd name="T39" fmla="*/ 55 h 55"/>
                  <a:gd name="T40" fmla="*/ 10 w 27"/>
                  <a:gd name="T41" fmla="*/ 42 h 55"/>
                  <a:gd name="T42" fmla="*/ 3 w 27"/>
                  <a:gd name="T43" fmla="*/ 43 h 55"/>
                  <a:gd name="T44" fmla="*/ 1 w 27"/>
                  <a:gd name="T45" fmla="*/ 43 h 55"/>
                  <a:gd name="T46" fmla="*/ 0 w 27"/>
                  <a:gd name="T47" fmla="*/ 43 h 55"/>
                  <a:gd name="T48" fmla="*/ 1 w 27"/>
                  <a:gd name="T49" fmla="*/ 42 h 55"/>
                  <a:gd name="T50" fmla="*/ 4 w 27"/>
                  <a:gd name="T51" fmla="*/ 39 h 55"/>
                  <a:gd name="T52" fmla="*/ 6 w 27"/>
                  <a:gd name="T53" fmla="*/ 35 h 55"/>
                  <a:gd name="T54" fmla="*/ 9 w 27"/>
                  <a:gd name="T55" fmla="*/ 30 h 55"/>
                  <a:gd name="T56" fmla="*/ 10 w 27"/>
                  <a:gd name="T57" fmla="*/ 25 h 55"/>
                  <a:gd name="T58" fmla="*/ 12 w 27"/>
                  <a:gd name="T59" fmla="*/ 21 h 55"/>
                  <a:gd name="T60" fmla="*/ 12 w 27"/>
                  <a:gd name="T61" fmla="*/ 18 h 55"/>
                  <a:gd name="T62" fmla="*/ 12 w 27"/>
                  <a:gd name="T63" fmla="*/ 13 h 55"/>
                  <a:gd name="T64" fmla="*/ 13 w 27"/>
                  <a:gd name="T65" fmla="*/ 11 h 55"/>
                  <a:gd name="T66" fmla="*/ 12 w 27"/>
                  <a:gd name="T67" fmla="*/ 9 h 55"/>
                  <a:gd name="T68" fmla="*/ 10 w 27"/>
                  <a:gd name="T69" fmla="*/ 8 h 55"/>
                  <a:gd name="T70" fmla="*/ 9 w 27"/>
                  <a:gd name="T71" fmla="*/ 7 h 55"/>
                  <a:gd name="T72" fmla="*/ 8 w 27"/>
                  <a:gd name="T73" fmla="*/ 5 h 55"/>
                  <a:gd name="T74" fmla="*/ 9 w 27"/>
                  <a:gd name="T75" fmla="*/ 4 h 55"/>
                  <a:gd name="T76" fmla="*/ 10 w 27"/>
                  <a:gd name="T77" fmla="*/ 3 h 55"/>
                  <a:gd name="T78" fmla="*/ 12 w 27"/>
                  <a:gd name="T79" fmla="*/ 2 h 55"/>
                  <a:gd name="T80" fmla="*/ 13 w 27"/>
                  <a:gd name="T81" fmla="*/ 0 h 5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27" h="55">
                    <a:moveTo>
                      <a:pt x="13" y="0"/>
                    </a:moveTo>
                    <a:lnTo>
                      <a:pt x="13" y="0"/>
                    </a:lnTo>
                    <a:lnTo>
                      <a:pt x="17" y="4"/>
                    </a:lnTo>
                    <a:lnTo>
                      <a:pt x="18" y="5"/>
                    </a:lnTo>
                    <a:lnTo>
                      <a:pt x="18" y="7"/>
                    </a:lnTo>
                    <a:lnTo>
                      <a:pt x="17" y="8"/>
                    </a:lnTo>
                    <a:lnTo>
                      <a:pt x="14" y="9"/>
                    </a:lnTo>
                    <a:lnTo>
                      <a:pt x="14" y="11"/>
                    </a:lnTo>
                    <a:lnTo>
                      <a:pt x="14" y="13"/>
                    </a:lnTo>
                    <a:lnTo>
                      <a:pt x="14" y="18"/>
                    </a:lnTo>
                    <a:lnTo>
                      <a:pt x="17" y="28"/>
                    </a:lnTo>
                    <a:lnTo>
                      <a:pt x="21" y="35"/>
                    </a:lnTo>
                    <a:lnTo>
                      <a:pt x="23" y="39"/>
                    </a:lnTo>
                    <a:lnTo>
                      <a:pt x="26" y="42"/>
                    </a:lnTo>
                    <a:lnTo>
                      <a:pt x="27" y="43"/>
                    </a:lnTo>
                    <a:lnTo>
                      <a:pt x="26" y="43"/>
                    </a:lnTo>
                    <a:lnTo>
                      <a:pt x="25" y="43"/>
                    </a:lnTo>
                    <a:lnTo>
                      <a:pt x="17" y="42"/>
                    </a:lnTo>
                    <a:lnTo>
                      <a:pt x="14" y="55"/>
                    </a:lnTo>
                    <a:lnTo>
                      <a:pt x="12" y="55"/>
                    </a:lnTo>
                    <a:lnTo>
                      <a:pt x="10" y="42"/>
                    </a:lnTo>
                    <a:lnTo>
                      <a:pt x="3" y="43"/>
                    </a:lnTo>
                    <a:lnTo>
                      <a:pt x="1" y="43"/>
                    </a:lnTo>
                    <a:lnTo>
                      <a:pt x="0" y="43"/>
                    </a:lnTo>
                    <a:lnTo>
                      <a:pt x="1" y="42"/>
                    </a:lnTo>
                    <a:lnTo>
                      <a:pt x="4" y="39"/>
                    </a:lnTo>
                    <a:lnTo>
                      <a:pt x="6" y="35"/>
                    </a:lnTo>
                    <a:lnTo>
                      <a:pt x="9" y="30"/>
                    </a:lnTo>
                    <a:lnTo>
                      <a:pt x="10" y="25"/>
                    </a:lnTo>
                    <a:lnTo>
                      <a:pt x="12" y="21"/>
                    </a:lnTo>
                    <a:lnTo>
                      <a:pt x="12" y="18"/>
                    </a:lnTo>
                    <a:lnTo>
                      <a:pt x="12" y="13"/>
                    </a:lnTo>
                    <a:lnTo>
                      <a:pt x="13" y="11"/>
                    </a:lnTo>
                    <a:lnTo>
                      <a:pt x="12" y="9"/>
                    </a:lnTo>
                    <a:lnTo>
                      <a:pt x="10" y="8"/>
                    </a:lnTo>
                    <a:lnTo>
                      <a:pt x="9" y="7"/>
                    </a:lnTo>
                    <a:lnTo>
                      <a:pt x="8" y="5"/>
                    </a:lnTo>
                    <a:lnTo>
                      <a:pt x="9" y="4"/>
                    </a:lnTo>
                    <a:lnTo>
                      <a:pt x="10" y="3"/>
                    </a:lnTo>
                    <a:lnTo>
                      <a:pt x="12" y="2"/>
                    </a:lnTo>
                    <a:lnTo>
                      <a:pt x="13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60" name="Freeform 37"/>
              <p:cNvSpPr/>
              <p:nvPr userDrawn="1"/>
            </p:nvSpPr>
            <p:spPr bwMode="auto">
              <a:xfrm>
                <a:off x="95" y="133"/>
                <a:ext cx="9" cy="19"/>
              </a:xfrm>
              <a:custGeom>
                <a:gdLst>
                  <a:gd name="T0" fmla="*/ 13 w 27"/>
                  <a:gd name="T1" fmla="*/ 0 h 55"/>
                  <a:gd name="T2" fmla="*/ 13 w 27"/>
                  <a:gd name="T3" fmla="*/ 0 h 55"/>
                  <a:gd name="T4" fmla="*/ 17 w 27"/>
                  <a:gd name="T5" fmla="*/ 4 h 55"/>
                  <a:gd name="T6" fmla="*/ 18 w 27"/>
                  <a:gd name="T7" fmla="*/ 5 h 55"/>
                  <a:gd name="T8" fmla="*/ 18 w 27"/>
                  <a:gd name="T9" fmla="*/ 7 h 55"/>
                  <a:gd name="T10" fmla="*/ 17 w 27"/>
                  <a:gd name="T11" fmla="*/ 8 h 55"/>
                  <a:gd name="T12" fmla="*/ 14 w 27"/>
                  <a:gd name="T13" fmla="*/ 9 h 55"/>
                  <a:gd name="T14" fmla="*/ 14 w 27"/>
                  <a:gd name="T15" fmla="*/ 11 h 55"/>
                  <a:gd name="T16" fmla="*/ 14 w 27"/>
                  <a:gd name="T17" fmla="*/ 13 h 55"/>
                  <a:gd name="T18" fmla="*/ 14 w 27"/>
                  <a:gd name="T19" fmla="*/ 18 h 55"/>
                  <a:gd name="T20" fmla="*/ 17 w 27"/>
                  <a:gd name="T21" fmla="*/ 28 h 55"/>
                  <a:gd name="T22" fmla="*/ 21 w 27"/>
                  <a:gd name="T23" fmla="*/ 35 h 55"/>
                  <a:gd name="T24" fmla="*/ 23 w 27"/>
                  <a:gd name="T25" fmla="*/ 39 h 55"/>
                  <a:gd name="T26" fmla="*/ 26 w 27"/>
                  <a:gd name="T27" fmla="*/ 42 h 55"/>
                  <a:gd name="T28" fmla="*/ 27 w 27"/>
                  <a:gd name="T29" fmla="*/ 43 h 55"/>
                  <a:gd name="T30" fmla="*/ 26 w 27"/>
                  <a:gd name="T31" fmla="*/ 43 h 55"/>
                  <a:gd name="T32" fmla="*/ 25 w 27"/>
                  <a:gd name="T33" fmla="*/ 43 h 55"/>
                  <a:gd name="T34" fmla="*/ 17 w 27"/>
                  <a:gd name="T35" fmla="*/ 42 h 55"/>
                  <a:gd name="T36" fmla="*/ 14 w 27"/>
                  <a:gd name="T37" fmla="*/ 55 h 55"/>
                  <a:gd name="T38" fmla="*/ 12 w 27"/>
                  <a:gd name="T39" fmla="*/ 55 h 55"/>
                  <a:gd name="T40" fmla="*/ 10 w 27"/>
                  <a:gd name="T41" fmla="*/ 42 h 55"/>
                  <a:gd name="T42" fmla="*/ 3 w 27"/>
                  <a:gd name="T43" fmla="*/ 43 h 55"/>
                  <a:gd name="T44" fmla="*/ 1 w 27"/>
                  <a:gd name="T45" fmla="*/ 43 h 55"/>
                  <a:gd name="T46" fmla="*/ 0 w 27"/>
                  <a:gd name="T47" fmla="*/ 43 h 55"/>
                  <a:gd name="T48" fmla="*/ 1 w 27"/>
                  <a:gd name="T49" fmla="*/ 42 h 55"/>
                  <a:gd name="T50" fmla="*/ 4 w 27"/>
                  <a:gd name="T51" fmla="*/ 39 h 55"/>
                  <a:gd name="T52" fmla="*/ 6 w 27"/>
                  <a:gd name="T53" fmla="*/ 35 h 55"/>
                  <a:gd name="T54" fmla="*/ 9 w 27"/>
                  <a:gd name="T55" fmla="*/ 30 h 55"/>
                  <a:gd name="T56" fmla="*/ 10 w 27"/>
                  <a:gd name="T57" fmla="*/ 25 h 55"/>
                  <a:gd name="T58" fmla="*/ 12 w 27"/>
                  <a:gd name="T59" fmla="*/ 21 h 55"/>
                  <a:gd name="T60" fmla="*/ 12 w 27"/>
                  <a:gd name="T61" fmla="*/ 18 h 55"/>
                  <a:gd name="T62" fmla="*/ 12 w 27"/>
                  <a:gd name="T63" fmla="*/ 13 h 55"/>
                  <a:gd name="T64" fmla="*/ 13 w 27"/>
                  <a:gd name="T65" fmla="*/ 11 h 55"/>
                  <a:gd name="T66" fmla="*/ 12 w 27"/>
                  <a:gd name="T67" fmla="*/ 9 h 55"/>
                  <a:gd name="T68" fmla="*/ 10 w 27"/>
                  <a:gd name="T69" fmla="*/ 8 h 55"/>
                  <a:gd name="T70" fmla="*/ 9 w 27"/>
                  <a:gd name="T71" fmla="*/ 7 h 55"/>
                  <a:gd name="T72" fmla="*/ 8 w 27"/>
                  <a:gd name="T73" fmla="*/ 5 h 55"/>
                  <a:gd name="T74" fmla="*/ 9 w 27"/>
                  <a:gd name="T75" fmla="*/ 4 h 55"/>
                  <a:gd name="T76" fmla="*/ 10 w 27"/>
                  <a:gd name="T77" fmla="*/ 3 h 55"/>
                  <a:gd name="T78" fmla="*/ 12 w 27"/>
                  <a:gd name="T79" fmla="*/ 2 h 55"/>
                  <a:gd name="T80" fmla="*/ 13 w 27"/>
                  <a:gd name="T81" fmla="*/ 0 h 5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27" h="55">
                    <a:moveTo>
                      <a:pt x="13" y="0"/>
                    </a:moveTo>
                    <a:lnTo>
                      <a:pt x="13" y="0"/>
                    </a:lnTo>
                    <a:lnTo>
                      <a:pt x="17" y="4"/>
                    </a:lnTo>
                    <a:lnTo>
                      <a:pt x="18" y="5"/>
                    </a:lnTo>
                    <a:lnTo>
                      <a:pt x="18" y="7"/>
                    </a:lnTo>
                    <a:lnTo>
                      <a:pt x="17" y="8"/>
                    </a:lnTo>
                    <a:lnTo>
                      <a:pt x="14" y="9"/>
                    </a:lnTo>
                    <a:lnTo>
                      <a:pt x="14" y="11"/>
                    </a:lnTo>
                    <a:lnTo>
                      <a:pt x="14" y="13"/>
                    </a:lnTo>
                    <a:lnTo>
                      <a:pt x="14" y="18"/>
                    </a:lnTo>
                    <a:lnTo>
                      <a:pt x="17" y="28"/>
                    </a:lnTo>
                    <a:lnTo>
                      <a:pt x="21" y="35"/>
                    </a:lnTo>
                    <a:lnTo>
                      <a:pt x="23" y="39"/>
                    </a:lnTo>
                    <a:lnTo>
                      <a:pt x="26" y="42"/>
                    </a:lnTo>
                    <a:lnTo>
                      <a:pt x="27" y="43"/>
                    </a:lnTo>
                    <a:lnTo>
                      <a:pt x="26" y="43"/>
                    </a:lnTo>
                    <a:lnTo>
                      <a:pt x="25" y="43"/>
                    </a:lnTo>
                    <a:lnTo>
                      <a:pt x="17" y="42"/>
                    </a:lnTo>
                    <a:lnTo>
                      <a:pt x="14" y="55"/>
                    </a:lnTo>
                    <a:lnTo>
                      <a:pt x="12" y="55"/>
                    </a:lnTo>
                    <a:lnTo>
                      <a:pt x="10" y="42"/>
                    </a:lnTo>
                    <a:lnTo>
                      <a:pt x="3" y="43"/>
                    </a:lnTo>
                    <a:lnTo>
                      <a:pt x="1" y="43"/>
                    </a:lnTo>
                    <a:lnTo>
                      <a:pt x="0" y="43"/>
                    </a:lnTo>
                    <a:lnTo>
                      <a:pt x="1" y="42"/>
                    </a:lnTo>
                    <a:lnTo>
                      <a:pt x="4" y="39"/>
                    </a:lnTo>
                    <a:lnTo>
                      <a:pt x="6" y="35"/>
                    </a:lnTo>
                    <a:lnTo>
                      <a:pt x="9" y="30"/>
                    </a:lnTo>
                    <a:lnTo>
                      <a:pt x="10" y="25"/>
                    </a:lnTo>
                    <a:lnTo>
                      <a:pt x="12" y="21"/>
                    </a:lnTo>
                    <a:lnTo>
                      <a:pt x="12" y="18"/>
                    </a:lnTo>
                    <a:lnTo>
                      <a:pt x="12" y="13"/>
                    </a:lnTo>
                    <a:lnTo>
                      <a:pt x="13" y="11"/>
                    </a:lnTo>
                    <a:lnTo>
                      <a:pt x="12" y="9"/>
                    </a:lnTo>
                    <a:lnTo>
                      <a:pt x="10" y="8"/>
                    </a:lnTo>
                    <a:lnTo>
                      <a:pt x="9" y="7"/>
                    </a:lnTo>
                    <a:lnTo>
                      <a:pt x="8" y="5"/>
                    </a:lnTo>
                    <a:lnTo>
                      <a:pt x="9" y="4"/>
                    </a:lnTo>
                    <a:lnTo>
                      <a:pt x="10" y="3"/>
                    </a:lnTo>
                    <a:lnTo>
                      <a:pt x="12" y="2"/>
                    </a:lnTo>
                    <a:lnTo>
                      <a:pt x="13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61" name="Freeform 38"/>
              <p:cNvSpPr/>
              <p:nvPr userDrawn="1"/>
            </p:nvSpPr>
            <p:spPr bwMode="auto">
              <a:xfrm>
                <a:off x="84" y="152"/>
                <a:ext cx="9" cy="18"/>
              </a:xfrm>
              <a:custGeom>
                <a:gdLst>
                  <a:gd name="T0" fmla="*/ 13 w 27"/>
                  <a:gd name="T1" fmla="*/ 0 h 53"/>
                  <a:gd name="T2" fmla="*/ 14 w 27"/>
                  <a:gd name="T3" fmla="*/ 1 h 53"/>
                  <a:gd name="T4" fmla="*/ 15 w 27"/>
                  <a:gd name="T5" fmla="*/ 3 h 53"/>
                  <a:gd name="T6" fmla="*/ 17 w 27"/>
                  <a:gd name="T7" fmla="*/ 4 h 53"/>
                  <a:gd name="T8" fmla="*/ 18 w 27"/>
                  <a:gd name="T9" fmla="*/ 5 h 53"/>
                  <a:gd name="T10" fmla="*/ 18 w 27"/>
                  <a:gd name="T11" fmla="*/ 6 h 53"/>
                  <a:gd name="T12" fmla="*/ 17 w 27"/>
                  <a:gd name="T13" fmla="*/ 8 h 53"/>
                  <a:gd name="T14" fmla="*/ 15 w 27"/>
                  <a:gd name="T15" fmla="*/ 9 h 53"/>
                  <a:gd name="T16" fmla="*/ 14 w 27"/>
                  <a:gd name="T17" fmla="*/ 9 h 53"/>
                  <a:gd name="T18" fmla="*/ 14 w 27"/>
                  <a:gd name="T19" fmla="*/ 12 h 53"/>
                  <a:gd name="T20" fmla="*/ 14 w 27"/>
                  <a:gd name="T21" fmla="*/ 18 h 53"/>
                  <a:gd name="T22" fmla="*/ 15 w 27"/>
                  <a:gd name="T23" fmla="*/ 25 h 53"/>
                  <a:gd name="T24" fmla="*/ 18 w 27"/>
                  <a:gd name="T25" fmla="*/ 32 h 53"/>
                  <a:gd name="T26" fmla="*/ 22 w 27"/>
                  <a:gd name="T27" fmla="*/ 38 h 53"/>
                  <a:gd name="T28" fmla="*/ 26 w 27"/>
                  <a:gd name="T29" fmla="*/ 40 h 53"/>
                  <a:gd name="T30" fmla="*/ 27 w 27"/>
                  <a:gd name="T31" fmla="*/ 41 h 53"/>
                  <a:gd name="T32" fmla="*/ 26 w 27"/>
                  <a:gd name="T33" fmla="*/ 43 h 53"/>
                  <a:gd name="T34" fmla="*/ 24 w 27"/>
                  <a:gd name="T35" fmla="*/ 43 h 53"/>
                  <a:gd name="T36" fmla="*/ 21 w 27"/>
                  <a:gd name="T37" fmla="*/ 41 h 53"/>
                  <a:gd name="T38" fmla="*/ 18 w 27"/>
                  <a:gd name="T39" fmla="*/ 41 h 53"/>
                  <a:gd name="T40" fmla="*/ 17 w 27"/>
                  <a:gd name="T41" fmla="*/ 41 h 53"/>
                  <a:gd name="T42" fmla="*/ 14 w 27"/>
                  <a:gd name="T43" fmla="*/ 53 h 53"/>
                  <a:gd name="T44" fmla="*/ 11 w 27"/>
                  <a:gd name="T45" fmla="*/ 53 h 53"/>
                  <a:gd name="T46" fmla="*/ 10 w 27"/>
                  <a:gd name="T47" fmla="*/ 41 h 53"/>
                  <a:gd name="T48" fmla="*/ 9 w 27"/>
                  <a:gd name="T49" fmla="*/ 41 h 53"/>
                  <a:gd name="T50" fmla="*/ 6 w 27"/>
                  <a:gd name="T51" fmla="*/ 41 h 53"/>
                  <a:gd name="T52" fmla="*/ 2 w 27"/>
                  <a:gd name="T53" fmla="*/ 43 h 53"/>
                  <a:gd name="T54" fmla="*/ 1 w 27"/>
                  <a:gd name="T55" fmla="*/ 43 h 53"/>
                  <a:gd name="T56" fmla="*/ 0 w 27"/>
                  <a:gd name="T57" fmla="*/ 41 h 53"/>
                  <a:gd name="T58" fmla="*/ 1 w 27"/>
                  <a:gd name="T59" fmla="*/ 40 h 53"/>
                  <a:gd name="T60" fmla="*/ 4 w 27"/>
                  <a:gd name="T61" fmla="*/ 38 h 53"/>
                  <a:gd name="T62" fmla="*/ 6 w 27"/>
                  <a:gd name="T63" fmla="*/ 35 h 53"/>
                  <a:gd name="T64" fmla="*/ 10 w 27"/>
                  <a:gd name="T65" fmla="*/ 29 h 53"/>
                  <a:gd name="T66" fmla="*/ 10 w 27"/>
                  <a:gd name="T67" fmla="*/ 25 h 53"/>
                  <a:gd name="T68" fmla="*/ 11 w 27"/>
                  <a:gd name="T69" fmla="*/ 19 h 53"/>
                  <a:gd name="T70" fmla="*/ 11 w 27"/>
                  <a:gd name="T71" fmla="*/ 18 h 53"/>
                  <a:gd name="T72" fmla="*/ 11 w 27"/>
                  <a:gd name="T73" fmla="*/ 12 h 53"/>
                  <a:gd name="T74" fmla="*/ 13 w 27"/>
                  <a:gd name="T75" fmla="*/ 9 h 53"/>
                  <a:gd name="T76" fmla="*/ 11 w 27"/>
                  <a:gd name="T77" fmla="*/ 9 h 53"/>
                  <a:gd name="T78" fmla="*/ 10 w 27"/>
                  <a:gd name="T79" fmla="*/ 8 h 53"/>
                  <a:gd name="T80" fmla="*/ 9 w 27"/>
                  <a:gd name="T81" fmla="*/ 6 h 53"/>
                  <a:gd name="T82" fmla="*/ 8 w 27"/>
                  <a:gd name="T83" fmla="*/ 5 h 53"/>
                  <a:gd name="T84" fmla="*/ 9 w 27"/>
                  <a:gd name="T85" fmla="*/ 4 h 53"/>
                  <a:gd name="T86" fmla="*/ 10 w 27"/>
                  <a:gd name="T87" fmla="*/ 3 h 53"/>
                  <a:gd name="T88" fmla="*/ 11 w 27"/>
                  <a:gd name="T89" fmla="*/ 1 h 53"/>
                  <a:gd name="T90" fmla="*/ 13 w 27"/>
                  <a:gd name="T91" fmla="*/ 0 h 5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</a:cxnLst>
                <a:rect l="0" t="0" r="r" b="b"/>
                <a:pathLst>
                  <a:path w="27" h="52">
                    <a:moveTo>
                      <a:pt x="13" y="0"/>
                    </a:moveTo>
                    <a:lnTo>
                      <a:pt x="14" y="1"/>
                    </a:lnTo>
                    <a:lnTo>
                      <a:pt x="15" y="3"/>
                    </a:lnTo>
                    <a:lnTo>
                      <a:pt x="17" y="4"/>
                    </a:lnTo>
                    <a:lnTo>
                      <a:pt x="18" y="5"/>
                    </a:lnTo>
                    <a:lnTo>
                      <a:pt x="18" y="6"/>
                    </a:lnTo>
                    <a:lnTo>
                      <a:pt x="17" y="8"/>
                    </a:lnTo>
                    <a:lnTo>
                      <a:pt x="15" y="9"/>
                    </a:lnTo>
                    <a:lnTo>
                      <a:pt x="14" y="9"/>
                    </a:lnTo>
                    <a:lnTo>
                      <a:pt x="14" y="12"/>
                    </a:lnTo>
                    <a:lnTo>
                      <a:pt x="14" y="18"/>
                    </a:lnTo>
                    <a:lnTo>
                      <a:pt x="15" y="25"/>
                    </a:lnTo>
                    <a:lnTo>
                      <a:pt x="18" y="32"/>
                    </a:lnTo>
                    <a:lnTo>
                      <a:pt x="22" y="38"/>
                    </a:lnTo>
                    <a:lnTo>
                      <a:pt x="26" y="40"/>
                    </a:lnTo>
                    <a:lnTo>
                      <a:pt x="27" y="41"/>
                    </a:lnTo>
                    <a:lnTo>
                      <a:pt x="26" y="43"/>
                    </a:lnTo>
                    <a:lnTo>
                      <a:pt x="24" y="43"/>
                    </a:lnTo>
                    <a:lnTo>
                      <a:pt x="21" y="41"/>
                    </a:lnTo>
                    <a:lnTo>
                      <a:pt x="18" y="41"/>
                    </a:lnTo>
                    <a:lnTo>
                      <a:pt x="17" y="41"/>
                    </a:lnTo>
                    <a:lnTo>
                      <a:pt x="14" y="53"/>
                    </a:lnTo>
                    <a:lnTo>
                      <a:pt x="11" y="53"/>
                    </a:lnTo>
                    <a:lnTo>
                      <a:pt x="10" y="41"/>
                    </a:lnTo>
                    <a:lnTo>
                      <a:pt x="9" y="41"/>
                    </a:lnTo>
                    <a:lnTo>
                      <a:pt x="6" y="41"/>
                    </a:lnTo>
                    <a:lnTo>
                      <a:pt x="2" y="43"/>
                    </a:lnTo>
                    <a:lnTo>
                      <a:pt x="1" y="43"/>
                    </a:lnTo>
                    <a:lnTo>
                      <a:pt x="0" y="41"/>
                    </a:lnTo>
                    <a:lnTo>
                      <a:pt x="1" y="40"/>
                    </a:lnTo>
                    <a:lnTo>
                      <a:pt x="4" y="38"/>
                    </a:lnTo>
                    <a:lnTo>
                      <a:pt x="6" y="35"/>
                    </a:lnTo>
                    <a:lnTo>
                      <a:pt x="10" y="29"/>
                    </a:lnTo>
                    <a:lnTo>
                      <a:pt x="10" y="25"/>
                    </a:lnTo>
                    <a:lnTo>
                      <a:pt x="11" y="19"/>
                    </a:lnTo>
                    <a:lnTo>
                      <a:pt x="11" y="18"/>
                    </a:lnTo>
                    <a:lnTo>
                      <a:pt x="11" y="12"/>
                    </a:lnTo>
                    <a:lnTo>
                      <a:pt x="13" y="9"/>
                    </a:lnTo>
                    <a:lnTo>
                      <a:pt x="11" y="9"/>
                    </a:lnTo>
                    <a:lnTo>
                      <a:pt x="10" y="8"/>
                    </a:lnTo>
                    <a:lnTo>
                      <a:pt x="9" y="6"/>
                    </a:lnTo>
                    <a:lnTo>
                      <a:pt x="8" y="5"/>
                    </a:lnTo>
                    <a:lnTo>
                      <a:pt x="9" y="4"/>
                    </a:lnTo>
                    <a:lnTo>
                      <a:pt x="10" y="3"/>
                    </a:lnTo>
                    <a:lnTo>
                      <a:pt x="11" y="1"/>
                    </a:lnTo>
                    <a:lnTo>
                      <a:pt x="13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62" name="Freeform 39"/>
              <p:cNvSpPr/>
              <p:nvPr userDrawn="1"/>
            </p:nvSpPr>
            <p:spPr bwMode="auto">
              <a:xfrm>
                <a:off x="74" y="171"/>
                <a:ext cx="9" cy="18"/>
              </a:xfrm>
              <a:custGeom>
                <a:gdLst>
                  <a:gd name="T0" fmla="*/ 13 w 27"/>
                  <a:gd name="T1" fmla="*/ 0 h 54"/>
                  <a:gd name="T2" fmla="*/ 14 w 27"/>
                  <a:gd name="T3" fmla="*/ 1 h 54"/>
                  <a:gd name="T4" fmla="*/ 16 w 27"/>
                  <a:gd name="T5" fmla="*/ 2 h 54"/>
                  <a:gd name="T6" fmla="*/ 17 w 27"/>
                  <a:gd name="T7" fmla="*/ 4 h 54"/>
                  <a:gd name="T8" fmla="*/ 18 w 27"/>
                  <a:gd name="T9" fmla="*/ 6 h 54"/>
                  <a:gd name="T10" fmla="*/ 16 w 27"/>
                  <a:gd name="T11" fmla="*/ 7 h 54"/>
                  <a:gd name="T12" fmla="*/ 14 w 27"/>
                  <a:gd name="T13" fmla="*/ 9 h 54"/>
                  <a:gd name="T14" fmla="*/ 14 w 27"/>
                  <a:gd name="T15" fmla="*/ 10 h 54"/>
                  <a:gd name="T16" fmla="*/ 14 w 27"/>
                  <a:gd name="T17" fmla="*/ 11 h 54"/>
                  <a:gd name="T18" fmla="*/ 14 w 27"/>
                  <a:gd name="T19" fmla="*/ 18 h 54"/>
                  <a:gd name="T20" fmla="*/ 16 w 27"/>
                  <a:gd name="T21" fmla="*/ 26 h 54"/>
                  <a:gd name="T22" fmla="*/ 18 w 27"/>
                  <a:gd name="T23" fmla="*/ 32 h 54"/>
                  <a:gd name="T24" fmla="*/ 22 w 27"/>
                  <a:gd name="T25" fmla="*/ 37 h 54"/>
                  <a:gd name="T26" fmla="*/ 26 w 27"/>
                  <a:gd name="T27" fmla="*/ 41 h 54"/>
                  <a:gd name="T28" fmla="*/ 27 w 27"/>
                  <a:gd name="T29" fmla="*/ 42 h 54"/>
                  <a:gd name="T30" fmla="*/ 26 w 27"/>
                  <a:gd name="T31" fmla="*/ 42 h 54"/>
                  <a:gd name="T32" fmla="*/ 23 w 27"/>
                  <a:gd name="T33" fmla="*/ 42 h 54"/>
                  <a:gd name="T34" fmla="*/ 16 w 27"/>
                  <a:gd name="T35" fmla="*/ 41 h 54"/>
                  <a:gd name="T36" fmla="*/ 14 w 27"/>
                  <a:gd name="T37" fmla="*/ 54 h 54"/>
                  <a:gd name="T38" fmla="*/ 12 w 27"/>
                  <a:gd name="T39" fmla="*/ 54 h 54"/>
                  <a:gd name="T40" fmla="*/ 10 w 27"/>
                  <a:gd name="T41" fmla="*/ 41 h 54"/>
                  <a:gd name="T42" fmla="*/ 1 w 27"/>
                  <a:gd name="T43" fmla="*/ 42 h 54"/>
                  <a:gd name="T44" fmla="*/ 0 w 27"/>
                  <a:gd name="T45" fmla="*/ 42 h 54"/>
                  <a:gd name="T46" fmla="*/ 1 w 27"/>
                  <a:gd name="T47" fmla="*/ 41 h 54"/>
                  <a:gd name="T48" fmla="*/ 4 w 27"/>
                  <a:gd name="T49" fmla="*/ 39 h 54"/>
                  <a:gd name="T50" fmla="*/ 6 w 27"/>
                  <a:gd name="T51" fmla="*/ 35 h 54"/>
                  <a:gd name="T52" fmla="*/ 9 w 27"/>
                  <a:gd name="T53" fmla="*/ 30 h 54"/>
                  <a:gd name="T54" fmla="*/ 10 w 27"/>
                  <a:gd name="T55" fmla="*/ 24 h 54"/>
                  <a:gd name="T56" fmla="*/ 10 w 27"/>
                  <a:gd name="T57" fmla="*/ 20 h 54"/>
                  <a:gd name="T58" fmla="*/ 12 w 27"/>
                  <a:gd name="T59" fmla="*/ 18 h 54"/>
                  <a:gd name="T60" fmla="*/ 12 w 27"/>
                  <a:gd name="T61" fmla="*/ 11 h 54"/>
                  <a:gd name="T62" fmla="*/ 12 w 27"/>
                  <a:gd name="T63" fmla="*/ 10 h 54"/>
                  <a:gd name="T64" fmla="*/ 12 w 27"/>
                  <a:gd name="T65" fmla="*/ 9 h 54"/>
                  <a:gd name="T66" fmla="*/ 10 w 27"/>
                  <a:gd name="T67" fmla="*/ 7 h 54"/>
                  <a:gd name="T68" fmla="*/ 9 w 27"/>
                  <a:gd name="T69" fmla="*/ 6 h 54"/>
                  <a:gd name="T70" fmla="*/ 8 w 27"/>
                  <a:gd name="T71" fmla="*/ 5 h 54"/>
                  <a:gd name="T72" fmla="*/ 9 w 27"/>
                  <a:gd name="T73" fmla="*/ 4 h 54"/>
                  <a:gd name="T74" fmla="*/ 10 w 27"/>
                  <a:gd name="T75" fmla="*/ 2 h 54"/>
                  <a:gd name="T76" fmla="*/ 12 w 27"/>
                  <a:gd name="T77" fmla="*/ 1 h 54"/>
                  <a:gd name="T78" fmla="*/ 13 w 27"/>
                  <a:gd name="T79" fmla="*/ 0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</a:cxnLst>
                <a:rect l="0" t="0" r="r" b="b"/>
                <a:pathLst>
                  <a:path w="27" h="54">
                    <a:moveTo>
                      <a:pt x="13" y="0"/>
                    </a:moveTo>
                    <a:lnTo>
                      <a:pt x="14" y="1"/>
                    </a:lnTo>
                    <a:lnTo>
                      <a:pt x="16" y="2"/>
                    </a:lnTo>
                    <a:lnTo>
                      <a:pt x="17" y="4"/>
                    </a:lnTo>
                    <a:lnTo>
                      <a:pt x="18" y="6"/>
                    </a:lnTo>
                    <a:lnTo>
                      <a:pt x="16" y="7"/>
                    </a:lnTo>
                    <a:lnTo>
                      <a:pt x="14" y="9"/>
                    </a:lnTo>
                    <a:lnTo>
                      <a:pt x="14" y="10"/>
                    </a:lnTo>
                    <a:lnTo>
                      <a:pt x="14" y="11"/>
                    </a:lnTo>
                    <a:lnTo>
                      <a:pt x="14" y="18"/>
                    </a:lnTo>
                    <a:lnTo>
                      <a:pt x="16" y="26"/>
                    </a:lnTo>
                    <a:lnTo>
                      <a:pt x="18" y="32"/>
                    </a:lnTo>
                    <a:lnTo>
                      <a:pt x="22" y="37"/>
                    </a:lnTo>
                    <a:lnTo>
                      <a:pt x="26" y="41"/>
                    </a:lnTo>
                    <a:lnTo>
                      <a:pt x="27" y="42"/>
                    </a:lnTo>
                    <a:lnTo>
                      <a:pt x="26" y="42"/>
                    </a:lnTo>
                    <a:lnTo>
                      <a:pt x="23" y="42"/>
                    </a:lnTo>
                    <a:lnTo>
                      <a:pt x="16" y="41"/>
                    </a:lnTo>
                    <a:lnTo>
                      <a:pt x="14" y="54"/>
                    </a:lnTo>
                    <a:lnTo>
                      <a:pt x="12" y="54"/>
                    </a:lnTo>
                    <a:lnTo>
                      <a:pt x="10" y="41"/>
                    </a:lnTo>
                    <a:lnTo>
                      <a:pt x="1" y="42"/>
                    </a:lnTo>
                    <a:lnTo>
                      <a:pt x="0" y="42"/>
                    </a:lnTo>
                    <a:lnTo>
                      <a:pt x="1" y="41"/>
                    </a:lnTo>
                    <a:lnTo>
                      <a:pt x="4" y="39"/>
                    </a:lnTo>
                    <a:lnTo>
                      <a:pt x="6" y="35"/>
                    </a:lnTo>
                    <a:lnTo>
                      <a:pt x="9" y="30"/>
                    </a:lnTo>
                    <a:lnTo>
                      <a:pt x="10" y="24"/>
                    </a:lnTo>
                    <a:lnTo>
                      <a:pt x="10" y="20"/>
                    </a:lnTo>
                    <a:lnTo>
                      <a:pt x="12" y="18"/>
                    </a:lnTo>
                    <a:lnTo>
                      <a:pt x="12" y="11"/>
                    </a:lnTo>
                    <a:lnTo>
                      <a:pt x="12" y="10"/>
                    </a:lnTo>
                    <a:lnTo>
                      <a:pt x="12" y="9"/>
                    </a:lnTo>
                    <a:lnTo>
                      <a:pt x="10" y="7"/>
                    </a:lnTo>
                    <a:lnTo>
                      <a:pt x="9" y="6"/>
                    </a:lnTo>
                    <a:lnTo>
                      <a:pt x="8" y="5"/>
                    </a:lnTo>
                    <a:lnTo>
                      <a:pt x="9" y="4"/>
                    </a:lnTo>
                    <a:lnTo>
                      <a:pt x="10" y="2"/>
                    </a:lnTo>
                    <a:lnTo>
                      <a:pt x="12" y="1"/>
                    </a:lnTo>
                    <a:lnTo>
                      <a:pt x="13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63" name="Freeform 40"/>
              <p:cNvSpPr/>
              <p:nvPr userDrawn="1"/>
            </p:nvSpPr>
            <p:spPr bwMode="auto">
              <a:xfrm>
                <a:off x="95" y="171"/>
                <a:ext cx="9" cy="18"/>
              </a:xfrm>
              <a:custGeom>
                <a:gdLst>
                  <a:gd name="T0" fmla="*/ 13 w 27"/>
                  <a:gd name="T1" fmla="*/ 0 h 54"/>
                  <a:gd name="T2" fmla="*/ 14 w 27"/>
                  <a:gd name="T3" fmla="*/ 1 h 54"/>
                  <a:gd name="T4" fmla="*/ 15 w 27"/>
                  <a:gd name="T5" fmla="*/ 2 h 54"/>
                  <a:gd name="T6" fmla="*/ 17 w 27"/>
                  <a:gd name="T7" fmla="*/ 5 h 54"/>
                  <a:gd name="T8" fmla="*/ 18 w 27"/>
                  <a:gd name="T9" fmla="*/ 5 h 54"/>
                  <a:gd name="T10" fmla="*/ 18 w 27"/>
                  <a:gd name="T11" fmla="*/ 6 h 54"/>
                  <a:gd name="T12" fmla="*/ 17 w 27"/>
                  <a:gd name="T13" fmla="*/ 7 h 54"/>
                  <a:gd name="T14" fmla="*/ 14 w 27"/>
                  <a:gd name="T15" fmla="*/ 9 h 54"/>
                  <a:gd name="T16" fmla="*/ 14 w 27"/>
                  <a:gd name="T17" fmla="*/ 10 h 54"/>
                  <a:gd name="T18" fmla="*/ 14 w 27"/>
                  <a:gd name="T19" fmla="*/ 11 h 54"/>
                  <a:gd name="T20" fmla="*/ 14 w 27"/>
                  <a:gd name="T21" fmla="*/ 18 h 54"/>
                  <a:gd name="T22" fmla="*/ 17 w 27"/>
                  <a:gd name="T23" fmla="*/ 27 h 54"/>
                  <a:gd name="T24" fmla="*/ 21 w 27"/>
                  <a:gd name="T25" fmla="*/ 35 h 54"/>
                  <a:gd name="T26" fmla="*/ 23 w 27"/>
                  <a:gd name="T27" fmla="*/ 39 h 54"/>
                  <a:gd name="T28" fmla="*/ 26 w 27"/>
                  <a:gd name="T29" fmla="*/ 41 h 54"/>
                  <a:gd name="T30" fmla="*/ 27 w 27"/>
                  <a:gd name="T31" fmla="*/ 42 h 54"/>
                  <a:gd name="T32" fmla="*/ 26 w 27"/>
                  <a:gd name="T33" fmla="*/ 42 h 54"/>
                  <a:gd name="T34" fmla="*/ 25 w 27"/>
                  <a:gd name="T35" fmla="*/ 42 h 54"/>
                  <a:gd name="T36" fmla="*/ 17 w 27"/>
                  <a:gd name="T37" fmla="*/ 41 h 54"/>
                  <a:gd name="T38" fmla="*/ 14 w 27"/>
                  <a:gd name="T39" fmla="*/ 54 h 54"/>
                  <a:gd name="T40" fmla="*/ 12 w 27"/>
                  <a:gd name="T41" fmla="*/ 54 h 54"/>
                  <a:gd name="T42" fmla="*/ 10 w 27"/>
                  <a:gd name="T43" fmla="*/ 41 h 54"/>
                  <a:gd name="T44" fmla="*/ 3 w 27"/>
                  <a:gd name="T45" fmla="*/ 42 h 54"/>
                  <a:gd name="T46" fmla="*/ 1 w 27"/>
                  <a:gd name="T47" fmla="*/ 42 h 54"/>
                  <a:gd name="T48" fmla="*/ 0 w 27"/>
                  <a:gd name="T49" fmla="*/ 42 h 54"/>
                  <a:gd name="T50" fmla="*/ 1 w 27"/>
                  <a:gd name="T51" fmla="*/ 41 h 54"/>
                  <a:gd name="T52" fmla="*/ 4 w 27"/>
                  <a:gd name="T53" fmla="*/ 39 h 54"/>
                  <a:gd name="T54" fmla="*/ 6 w 27"/>
                  <a:gd name="T55" fmla="*/ 35 h 54"/>
                  <a:gd name="T56" fmla="*/ 9 w 27"/>
                  <a:gd name="T57" fmla="*/ 30 h 54"/>
                  <a:gd name="T58" fmla="*/ 10 w 27"/>
                  <a:gd name="T59" fmla="*/ 24 h 54"/>
                  <a:gd name="T60" fmla="*/ 12 w 27"/>
                  <a:gd name="T61" fmla="*/ 20 h 54"/>
                  <a:gd name="T62" fmla="*/ 12 w 27"/>
                  <a:gd name="T63" fmla="*/ 18 h 54"/>
                  <a:gd name="T64" fmla="*/ 12 w 27"/>
                  <a:gd name="T65" fmla="*/ 11 h 54"/>
                  <a:gd name="T66" fmla="*/ 13 w 27"/>
                  <a:gd name="T67" fmla="*/ 10 h 54"/>
                  <a:gd name="T68" fmla="*/ 12 w 27"/>
                  <a:gd name="T69" fmla="*/ 9 h 54"/>
                  <a:gd name="T70" fmla="*/ 10 w 27"/>
                  <a:gd name="T71" fmla="*/ 7 h 54"/>
                  <a:gd name="T72" fmla="*/ 9 w 27"/>
                  <a:gd name="T73" fmla="*/ 6 h 54"/>
                  <a:gd name="T74" fmla="*/ 8 w 27"/>
                  <a:gd name="T75" fmla="*/ 5 h 54"/>
                  <a:gd name="T76" fmla="*/ 9 w 27"/>
                  <a:gd name="T77" fmla="*/ 4 h 54"/>
                  <a:gd name="T78" fmla="*/ 10 w 27"/>
                  <a:gd name="T79" fmla="*/ 2 h 54"/>
                  <a:gd name="T80" fmla="*/ 12 w 27"/>
                  <a:gd name="T81" fmla="*/ 1 h 54"/>
                  <a:gd name="T82" fmla="*/ 13 w 27"/>
                  <a:gd name="T83" fmla="*/ 0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</a:cxnLst>
                <a:rect l="0" t="0" r="r" b="b"/>
                <a:pathLst>
                  <a:path w="27" h="54">
                    <a:moveTo>
                      <a:pt x="13" y="0"/>
                    </a:moveTo>
                    <a:lnTo>
                      <a:pt x="14" y="1"/>
                    </a:lnTo>
                    <a:lnTo>
                      <a:pt x="15" y="2"/>
                    </a:lnTo>
                    <a:lnTo>
                      <a:pt x="17" y="5"/>
                    </a:lnTo>
                    <a:lnTo>
                      <a:pt x="18" y="5"/>
                    </a:lnTo>
                    <a:lnTo>
                      <a:pt x="18" y="6"/>
                    </a:lnTo>
                    <a:lnTo>
                      <a:pt x="17" y="7"/>
                    </a:lnTo>
                    <a:lnTo>
                      <a:pt x="14" y="9"/>
                    </a:lnTo>
                    <a:lnTo>
                      <a:pt x="14" y="10"/>
                    </a:lnTo>
                    <a:lnTo>
                      <a:pt x="14" y="11"/>
                    </a:lnTo>
                    <a:lnTo>
                      <a:pt x="14" y="18"/>
                    </a:lnTo>
                    <a:lnTo>
                      <a:pt x="17" y="27"/>
                    </a:lnTo>
                    <a:lnTo>
                      <a:pt x="21" y="35"/>
                    </a:lnTo>
                    <a:lnTo>
                      <a:pt x="23" y="39"/>
                    </a:lnTo>
                    <a:lnTo>
                      <a:pt x="26" y="41"/>
                    </a:lnTo>
                    <a:lnTo>
                      <a:pt x="27" y="42"/>
                    </a:lnTo>
                    <a:lnTo>
                      <a:pt x="26" y="42"/>
                    </a:lnTo>
                    <a:lnTo>
                      <a:pt x="25" y="42"/>
                    </a:lnTo>
                    <a:lnTo>
                      <a:pt x="17" y="41"/>
                    </a:lnTo>
                    <a:lnTo>
                      <a:pt x="14" y="54"/>
                    </a:lnTo>
                    <a:lnTo>
                      <a:pt x="12" y="54"/>
                    </a:lnTo>
                    <a:lnTo>
                      <a:pt x="10" y="41"/>
                    </a:lnTo>
                    <a:lnTo>
                      <a:pt x="3" y="42"/>
                    </a:lnTo>
                    <a:lnTo>
                      <a:pt x="1" y="42"/>
                    </a:lnTo>
                    <a:lnTo>
                      <a:pt x="0" y="42"/>
                    </a:lnTo>
                    <a:lnTo>
                      <a:pt x="1" y="41"/>
                    </a:lnTo>
                    <a:lnTo>
                      <a:pt x="4" y="39"/>
                    </a:lnTo>
                    <a:lnTo>
                      <a:pt x="6" y="35"/>
                    </a:lnTo>
                    <a:lnTo>
                      <a:pt x="9" y="30"/>
                    </a:lnTo>
                    <a:lnTo>
                      <a:pt x="10" y="24"/>
                    </a:lnTo>
                    <a:lnTo>
                      <a:pt x="12" y="20"/>
                    </a:lnTo>
                    <a:lnTo>
                      <a:pt x="12" y="18"/>
                    </a:lnTo>
                    <a:lnTo>
                      <a:pt x="12" y="11"/>
                    </a:lnTo>
                    <a:lnTo>
                      <a:pt x="13" y="10"/>
                    </a:lnTo>
                    <a:lnTo>
                      <a:pt x="12" y="9"/>
                    </a:lnTo>
                    <a:lnTo>
                      <a:pt x="10" y="7"/>
                    </a:lnTo>
                    <a:lnTo>
                      <a:pt x="9" y="6"/>
                    </a:lnTo>
                    <a:lnTo>
                      <a:pt x="8" y="5"/>
                    </a:lnTo>
                    <a:lnTo>
                      <a:pt x="9" y="4"/>
                    </a:lnTo>
                    <a:lnTo>
                      <a:pt x="10" y="2"/>
                    </a:lnTo>
                    <a:lnTo>
                      <a:pt x="12" y="1"/>
                    </a:lnTo>
                    <a:lnTo>
                      <a:pt x="13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64" name="Freeform 41"/>
              <p:cNvSpPr/>
              <p:nvPr userDrawn="1"/>
            </p:nvSpPr>
            <p:spPr bwMode="auto">
              <a:xfrm>
                <a:off x="84" y="115"/>
                <a:ext cx="9" cy="18"/>
              </a:xfrm>
              <a:custGeom>
                <a:gdLst>
                  <a:gd name="T0" fmla="*/ 13 w 27"/>
                  <a:gd name="T1" fmla="*/ 0 h 54"/>
                  <a:gd name="T2" fmla="*/ 14 w 27"/>
                  <a:gd name="T3" fmla="*/ 1 h 54"/>
                  <a:gd name="T4" fmla="*/ 15 w 27"/>
                  <a:gd name="T5" fmla="*/ 2 h 54"/>
                  <a:gd name="T6" fmla="*/ 17 w 27"/>
                  <a:gd name="T7" fmla="*/ 5 h 54"/>
                  <a:gd name="T8" fmla="*/ 18 w 27"/>
                  <a:gd name="T9" fmla="*/ 6 h 54"/>
                  <a:gd name="T10" fmla="*/ 17 w 27"/>
                  <a:gd name="T11" fmla="*/ 7 h 54"/>
                  <a:gd name="T12" fmla="*/ 15 w 27"/>
                  <a:gd name="T13" fmla="*/ 9 h 54"/>
                  <a:gd name="T14" fmla="*/ 14 w 27"/>
                  <a:gd name="T15" fmla="*/ 10 h 54"/>
                  <a:gd name="T16" fmla="*/ 14 w 27"/>
                  <a:gd name="T17" fmla="*/ 13 h 54"/>
                  <a:gd name="T18" fmla="*/ 14 w 27"/>
                  <a:gd name="T19" fmla="*/ 19 h 54"/>
                  <a:gd name="T20" fmla="*/ 15 w 27"/>
                  <a:gd name="T21" fmla="*/ 26 h 54"/>
                  <a:gd name="T22" fmla="*/ 18 w 27"/>
                  <a:gd name="T23" fmla="*/ 32 h 54"/>
                  <a:gd name="T24" fmla="*/ 22 w 27"/>
                  <a:gd name="T25" fmla="*/ 37 h 54"/>
                  <a:gd name="T26" fmla="*/ 26 w 27"/>
                  <a:gd name="T27" fmla="*/ 41 h 54"/>
                  <a:gd name="T28" fmla="*/ 27 w 27"/>
                  <a:gd name="T29" fmla="*/ 42 h 54"/>
                  <a:gd name="T30" fmla="*/ 24 w 27"/>
                  <a:gd name="T31" fmla="*/ 42 h 54"/>
                  <a:gd name="T32" fmla="*/ 17 w 27"/>
                  <a:gd name="T33" fmla="*/ 41 h 54"/>
                  <a:gd name="T34" fmla="*/ 14 w 27"/>
                  <a:gd name="T35" fmla="*/ 54 h 54"/>
                  <a:gd name="T36" fmla="*/ 11 w 27"/>
                  <a:gd name="T37" fmla="*/ 54 h 54"/>
                  <a:gd name="T38" fmla="*/ 10 w 27"/>
                  <a:gd name="T39" fmla="*/ 41 h 54"/>
                  <a:gd name="T40" fmla="*/ 2 w 27"/>
                  <a:gd name="T41" fmla="*/ 42 h 54"/>
                  <a:gd name="T42" fmla="*/ 1 w 27"/>
                  <a:gd name="T43" fmla="*/ 42 h 54"/>
                  <a:gd name="T44" fmla="*/ 0 w 27"/>
                  <a:gd name="T45" fmla="*/ 42 h 54"/>
                  <a:gd name="T46" fmla="*/ 1 w 27"/>
                  <a:gd name="T47" fmla="*/ 41 h 54"/>
                  <a:gd name="T48" fmla="*/ 4 w 27"/>
                  <a:gd name="T49" fmla="*/ 38 h 54"/>
                  <a:gd name="T50" fmla="*/ 6 w 27"/>
                  <a:gd name="T51" fmla="*/ 36 h 54"/>
                  <a:gd name="T52" fmla="*/ 10 w 27"/>
                  <a:gd name="T53" fmla="*/ 29 h 54"/>
                  <a:gd name="T54" fmla="*/ 10 w 27"/>
                  <a:gd name="T55" fmla="*/ 26 h 54"/>
                  <a:gd name="T56" fmla="*/ 11 w 27"/>
                  <a:gd name="T57" fmla="*/ 20 h 54"/>
                  <a:gd name="T58" fmla="*/ 11 w 27"/>
                  <a:gd name="T59" fmla="*/ 19 h 54"/>
                  <a:gd name="T60" fmla="*/ 11 w 27"/>
                  <a:gd name="T61" fmla="*/ 13 h 54"/>
                  <a:gd name="T62" fmla="*/ 13 w 27"/>
                  <a:gd name="T63" fmla="*/ 10 h 54"/>
                  <a:gd name="T64" fmla="*/ 11 w 27"/>
                  <a:gd name="T65" fmla="*/ 9 h 54"/>
                  <a:gd name="T66" fmla="*/ 10 w 27"/>
                  <a:gd name="T67" fmla="*/ 7 h 54"/>
                  <a:gd name="T68" fmla="*/ 9 w 27"/>
                  <a:gd name="T69" fmla="*/ 6 h 54"/>
                  <a:gd name="T70" fmla="*/ 8 w 27"/>
                  <a:gd name="T71" fmla="*/ 6 h 54"/>
                  <a:gd name="T72" fmla="*/ 9 w 27"/>
                  <a:gd name="T73" fmla="*/ 5 h 54"/>
                  <a:gd name="T74" fmla="*/ 10 w 27"/>
                  <a:gd name="T75" fmla="*/ 2 h 54"/>
                  <a:gd name="T76" fmla="*/ 11 w 27"/>
                  <a:gd name="T77" fmla="*/ 1 h 54"/>
                  <a:gd name="T78" fmla="*/ 13 w 27"/>
                  <a:gd name="T79" fmla="*/ 0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</a:cxnLst>
                <a:rect l="0" t="0" r="r" b="b"/>
                <a:pathLst>
                  <a:path w="27" h="54">
                    <a:moveTo>
                      <a:pt x="13" y="0"/>
                    </a:moveTo>
                    <a:lnTo>
                      <a:pt x="14" y="1"/>
                    </a:lnTo>
                    <a:lnTo>
                      <a:pt x="15" y="2"/>
                    </a:lnTo>
                    <a:lnTo>
                      <a:pt x="17" y="5"/>
                    </a:lnTo>
                    <a:lnTo>
                      <a:pt x="18" y="6"/>
                    </a:lnTo>
                    <a:lnTo>
                      <a:pt x="17" y="7"/>
                    </a:lnTo>
                    <a:lnTo>
                      <a:pt x="15" y="9"/>
                    </a:lnTo>
                    <a:lnTo>
                      <a:pt x="14" y="10"/>
                    </a:lnTo>
                    <a:lnTo>
                      <a:pt x="14" y="13"/>
                    </a:lnTo>
                    <a:lnTo>
                      <a:pt x="14" y="19"/>
                    </a:lnTo>
                    <a:lnTo>
                      <a:pt x="15" y="26"/>
                    </a:lnTo>
                    <a:lnTo>
                      <a:pt x="18" y="32"/>
                    </a:lnTo>
                    <a:lnTo>
                      <a:pt x="22" y="37"/>
                    </a:lnTo>
                    <a:lnTo>
                      <a:pt x="26" y="41"/>
                    </a:lnTo>
                    <a:lnTo>
                      <a:pt x="27" y="42"/>
                    </a:lnTo>
                    <a:lnTo>
                      <a:pt x="24" y="42"/>
                    </a:lnTo>
                    <a:lnTo>
                      <a:pt x="17" y="41"/>
                    </a:lnTo>
                    <a:lnTo>
                      <a:pt x="14" y="54"/>
                    </a:lnTo>
                    <a:lnTo>
                      <a:pt x="11" y="54"/>
                    </a:lnTo>
                    <a:lnTo>
                      <a:pt x="10" y="41"/>
                    </a:lnTo>
                    <a:lnTo>
                      <a:pt x="2" y="42"/>
                    </a:lnTo>
                    <a:lnTo>
                      <a:pt x="1" y="42"/>
                    </a:lnTo>
                    <a:lnTo>
                      <a:pt x="0" y="42"/>
                    </a:lnTo>
                    <a:lnTo>
                      <a:pt x="1" y="41"/>
                    </a:lnTo>
                    <a:lnTo>
                      <a:pt x="4" y="38"/>
                    </a:lnTo>
                    <a:lnTo>
                      <a:pt x="6" y="36"/>
                    </a:lnTo>
                    <a:lnTo>
                      <a:pt x="10" y="29"/>
                    </a:lnTo>
                    <a:lnTo>
                      <a:pt x="10" y="26"/>
                    </a:lnTo>
                    <a:lnTo>
                      <a:pt x="11" y="20"/>
                    </a:lnTo>
                    <a:lnTo>
                      <a:pt x="11" y="19"/>
                    </a:lnTo>
                    <a:lnTo>
                      <a:pt x="11" y="13"/>
                    </a:lnTo>
                    <a:lnTo>
                      <a:pt x="13" y="10"/>
                    </a:lnTo>
                    <a:lnTo>
                      <a:pt x="11" y="9"/>
                    </a:lnTo>
                    <a:lnTo>
                      <a:pt x="10" y="7"/>
                    </a:lnTo>
                    <a:lnTo>
                      <a:pt x="9" y="6"/>
                    </a:lnTo>
                    <a:lnTo>
                      <a:pt x="8" y="6"/>
                    </a:lnTo>
                    <a:lnTo>
                      <a:pt x="9" y="5"/>
                    </a:lnTo>
                    <a:lnTo>
                      <a:pt x="10" y="2"/>
                    </a:lnTo>
                    <a:lnTo>
                      <a:pt x="11" y="1"/>
                    </a:lnTo>
                    <a:lnTo>
                      <a:pt x="13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65" name="Freeform 42"/>
              <p:cNvSpPr/>
              <p:nvPr userDrawn="1"/>
            </p:nvSpPr>
            <p:spPr bwMode="auto">
              <a:xfrm>
                <a:off x="74" y="11"/>
                <a:ext cx="9" cy="18"/>
              </a:xfrm>
              <a:custGeom>
                <a:gdLst>
                  <a:gd name="T0" fmla="*/ 14 w 27"/>
                  <a:gd name="T1" fmla="*/ 0 h 54"/>
                  <a:gd name="T2" fmla="*/ 14 w 27"/>
                  <a:gd name="T3" fmla="*/ 0 h 54"/>
                  <a:gd name="T4" fmla="*/ 15 w 27"/>
                  <a:gd name="T5" fmla="*/ 1 h 54"/>
                  <a:gd name="T6" fmla="*/ 17 w 27"/>
                  <a:gd name="T7" fmla="*/ 2 h 54"/>
                  <a:gd name="T8" fmla="*/ 18 w 27"/>
                  <a:gd name="T9" fmla="*/ 5 h 54"/>
                  <a:gd name="T10" fmla="*/ 19 w 27"/>
                  <a:gd name="T11" fmla="*/ 6 h 54"/>
                  <a:gd name="T12" fmla="*/ 18 w 27"/>
                  <a:gd name="T13" fmla="*/ 6 h 54"/>
                  <a:gd name="T14" fmla="*/ 17 w 27"/>
                  <a:gd name="T15" fmla="*/ 7 h 54"/>
                  <a:gd name="T16" fmla="*/ 15 w 27"/>
                  <a:gd name="T17" fmla="*/ 10 h 54"/>
                  <a:gd name="T18" fmla="*/ 14 w 27"/>
                  <a:gd name="T19" fmla="*/ 10 h 54"/>
                  <a:gd name="T20" fmla="*/ 15 w 27"/>
                  <a:gd name="T21" fmla="*/ 13 h 54"/>
                  <a:gd name="T22" fmla="*/ 15 w 27"/>
                  <a:gd name="T23" fmla="*/ 18 h 54"/>
                  <a:gd name="T24" fmla="*/ 17 w 27"/>
                  <a:gd name="T25" fmla="*/ 28 h 54"/>
                  <a:gd name="T26" fmla="*/ 20 w 27"/>
                  <a:gd name="T27" fmla="*/ 36 h 54"/>
                  <a:gd name="T28" fmla="*/ 24 w 27"/>
                  <a:gd name="T29" fmla="*/ 40 h 54"/>
                  <a:gd name="T30" fmla="*/ 26 w 27"/>
                  <a:gd name="T31" fmla="*/ 41 h 54"/>
                  <a:gd name="T32" fmla="*/ 27 w 27"/>
                  <a:gd name="T33" fmla="*/ 42 h 54"/>
                  <a:gd name="T34" fmla="*/ 26 w 27"/>
                  <a:gd name="T35" fmla="*/ 42 h 54"/>
                  <a:gd name="T36" fmla="*/ 24 w 27"/>
                  <a:gd name="T37" fmla="*/ 42 h 54"/>
                  <a:gd name="T38" fmla="*/ 20 w 27"/>
                  <a:gd name="T39" fmla="*/ 42 h 54"/>
                  <a:gd name="T40" fmla="*/ 18 w 27"/>
                  <a:gd name="T41" fmla="*/ 42 h 54"/>
                  <a:gd name="T42" fmla="*/ 17 w 27"/>
                  <a:gd name="T43" fmla="*/ 41 h 54"/>
                  <a:gd name="T44" fmla="*/ 14 w 27"/>
                  <a:gd name="T45" fmla="*/ 53 h 54"/>
                  <a:gd name="T46" fmla="*/ 13 w 27"/>
                  <a:gd name="T47" fmla="*/ 54 h 54"/>
                  <a:gd name="T48" fmla="*/ 11 w 27"/>
                  <a:gd name="T49" fmla="*/ 41 h 54"/>
                  <a:gd name="T50" fmla="*/ 9 w 27"/>
                  <a:gd name="T51" fmla="*/ 42 h 54"/>
                  <a:gd name="T52" fmla="*/ 6 w 27"/>
                  <a:gd name="T53" fmla="*/ 42 h 54"/>
                  <a:gd name="T54" fmla="*/ 4 w 27"/>
                  <a:gd name="T55" fmla="*/ 42 h 54"/>
                  <a:gd name="T56" fmla="*/ 1 w 27"/>
                  <a:gd name="T57" fmla="*/ 42 h 54"/>
                  <a:gd name="T58" fmla="*/ 0 w 27"/>
                  <a:gd name="T59" fmla="*/ 42 h 54"/>
                  <a:gd name="T60" fmla="*/ 1 w 27"/>
                  <a:gd name="T61" fmla="*/ 41 h 54"/>
                  <a:gd name="T62" fmla="*/ 4 w 27"/>
                  <a:gd name="T63" fmla="*/ 40 h 54"/>
                  <a:gd name="T64" fmla="*/ 6 w 27"/>
                  <a:gd name="T65" fmla="*/ 37 h 54"/>
                  <a:gd name="T66" fmla="*/ 9 w 27"/>
                  <a:gd name="T67" fmla="*/ 31 h 54"/>
                  <a:gd name="T68" fmla="*/ 11 w 27"/>
                  <a:gd name="T69" fmla="*/ 26 h 54"/>
                  <a:gd name="T70" fmla="*/ 11 w 27"/>
                  <a:gd name="T71" fmla="*/ 20 h 54"/>
                  <a:gd name="T72" fmla="*/ 13 w 27"/>
                  <a:gd name="T73" fmla="*/ 18 h 54"/>
                  <a:gd name="T74" fmla="*/ 13 w 27"/>
                  <a:gd name="T75" fmla="*/ 13 h 54"/>
                  <a:gd name="T76" fmla="*/ 13 w 27"/>
                  <a:gd name="T77" fmla="*/ 10 h 54"/>
                  <a:gd name="T78" fmla="*/ 10 w 27"/>
                  <a:gd name="T79" fmla="*/ 7 h 54"/>
                  <a:gd name="T80" fmla="*/ 9 w 27"/>
                  <a:gd name="T81" fmla="*/ 6 h 54"/>
                  <a:gd name="T82" fmla="*/ 10 w 27"/>
                  <a:gd name="T83" fmla="*/ 5 h 54"/>
                  <a:gd name="T84" fmla="*/ 14 w 27"/>
                  <a:gd name="T85" fmla="*/ 0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</a:cxnLst>
                <a:rect l="0" t="0" r="r" b="b"/>
                <a:pathLst>
                  <a:path w="27" h="54">
                    <a:moveTo>
                      <a:pt x="14" y="0"/>
                    </a:moveTo>
                    <a:lnTo>
                      <a:pt x="14" y="0"/>
                    </a:lnTo>
                    <a:lnTo>
                      <a:pt x="15" y="1"/>
                    </a:lnTo>
                    <a:lnTo>
                      <a:pt x="17" y="2"/>
                    </a:lnTo>
                    <a:lnTo>
                      <a:pt x="18" y="5"/>
                    </a:lnTo>
                    <a:lnTo>
                      <a:pt x="19" y="6"/>
                    </a:lnTo>
                    <a:lnTo>
                      <a:pt x="18" y="6"/>
                    </a:lnTo>
                    <a:lnTo>
                      <a:pt x="17" y="7"/>
                    </a:lnTo>
                    <a:lnTo>
                      <a:pt x="15" y="10"/>
                    </a:lnTo>
                    <a:lnTo>
                      <a:pt x="14" y="10"/>
                    </a:lnTo>
                    <a:lnTo>
                      <a:pt x="15" y="13"/>
                    </a:lnTo>
                    <a:lnTo>
                      <a:pt x="15" y="18"/>
                    </a:lnTo>
                    <a:lnTo>
                      <a:pt x="17" y="28"/>
                    </a:lnTo>
                    <a:lnTo>
                      <a:pt x="20" y="36"/>
                    </a:lnTo>
                    <a:lnTo>
                      <a:pt x="24" y="40"/>
                    </a:lnTo>
                    <a:lnTo>
                      <a:pt x="26" y="41"/>
                    </a:lnTo>
                    <a:lnTo>
                      <a:pt x="27" y="42"/>
                    </a:lnTo>
                    <a:lnTo>
                      <a:pt x="26" y="42"/>
                    </a:lnTo>
                    <a:lnTo>
                      <a:pt x="24" y="42"/>
                    </a:lnTo>
                    <a:lnTo>
                      <a:pt x="20" y="42"/>
                    </a:lnTo>
                    <a:lnTo>
                      <a:pt x="18" y="42"/>
                    </a:lnTo>
                    <a:lnTo>
                      <a:pt x="17" y="41"/>
                    </a:lnTo>
                    <a:lnTo>
                      <a:pt x="14" y="53"/>
                    </a:lnTo>
                    <a:lnTo>
                      <a:pt x="13" y="54"/>
                    </a:lnTo>
                    <a:lnTo>
                      <a:pt x="11" y="41"/>
                    </a:lnTo>
                    <a:lnTo>
                      <a:pt x="9" y="42"/>
                    </a:lnTo>
                    <a:lnTo>
                      <a:pt x="6" y="42"/>
                    </a:lnTo>
                    <a:lnTo>
                      <a:pt x="4" y="42"/>
                    </a:lnTo>
                    <a:lnTo>
                      <a:pt x="1" y="42"/>
                    </a:lnTo>
                    <a:lnTo>
                      <a:pt x="0" y="42"/>
                    </a:lnTo>
                    <a:lnTo>
                      <a:pt x="1" y="41"/>
                    </a:lnTo>
                    <a:lnTo>
                      <a:pt x="4" y="40"/>
                    </a:lnTo>
                    <a:lnTo>
                      <a:pt x="6" y="37"/>
                    </a:lnTo>
                    <a:lnTo>
                      <a:pt x="9" y="31"/>
                    </a:lnTo>
                    <a:lnTo>
                      <a:pt x="11" y="26"/>
                    </a:lnTo>
                    <a:lnTo>
                      <a:pt x="11" y="20"/>
                    </a:lnTo>
                    <a:lnTo>
                      <a:pt x="13" y="18"/>
                    </a:lnTo>
                    <a:lnTo>
                      <a:pt x="13" y="13"/>
                    </a:lnTo>
                    <a:lnTo>
                      <a:pt x="13" y="10"/>
                    </a:lnTo>
                    <a:lnTo>
                      <a:pt x="10" y="7"/>
                    </a:lnTo>
                    <a:lnTo>
                      <a:pt x="9" y="6"/>
                    </a:lnTo>
                    <a:lnTo>
                      <a:pt x="10" y="5"/>
                    </a:lnTo>
                    <a:lnTo>
                      <a:pt x="14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66" name="Freeform 43"/>
              <p:cNvSpPr/>
              <p:nvPr userDrawn="1"/>
            </p:nvSpPr>
            <p:spPr bwMode="auto">
              <a:xfrm>
                <a:off x="74" y="11"/>
                <a:ext cx="9" cy="18"/>
              </a:xfrm>
              <a:custGeom>
                <a:gdLst>
                  <a:gd name="T0" fmla="*/ 14 w 27"/>
                  <a:gd name="T1" fmla="*/ 0 h 54"/>
                  <a:gd name="T2" fmla="*/ 14 w 27"/>
                  <a:gd name="T3" fmla="*/ 0 h 54"/>
                  <a:gd name="T4" fmla="*/ 15 w 27"/>
                  <a:gd name="T5" fmla="*/ 1 h 54"/>
                  <a:gd name="T6" fmla="*/ 17 w 27"/>
                  <a:gd name="T7" fmla="*/ 2 h 54"/>
                  <a:gd name="T8" fmla="*/ 18 w 27"/>
                  <a:gd name="T9" fmla="*/ 5 h 54"/>
                  <a:gd name="T10" fmla="*/ 19 w 27"/>
                  <a:gd name="T11" fmla="*/ 6 h 54"/>
                  <a:gd name="T12" fmla="*/ 18 w 27"/>
                  <a:gd name="T13" fmla="*/ 6 h 54"/>
                  <a:gd name="T14" fmla="*/ 17 w 27"/>
                  <a:gd name="T15" fmla="*/ 7 h 54"/>
                  <a:gd name="T16" fmla="*/ 15 w 27"/>
                  <a:gd name="T17" fmla="*/ 10 h 54"/>
                  <a:gd name="T18" fmla="*/ 14 w 27"/>
                  <a:gd name="T19" fmla="*/ 10 h 54"/>
                  <a:gd name="T20" fmla="*/ 15 w 27"/>
                  <a:gd name="T21" fmla="*/ 13 h 54"/>
                  <a:gd name="T22" fmla="*/ 15 w 27"/>
                  <a:gd name="T23" fmla="*/ 18 h 54"/>
                  <a:gd name="T24" fmla="*/ 17 w 27"/>
                  <a:gd name="T25" fmla="*/ 28 h 54"/>
                  <a:gd name="T26" fmla="*/ 20 w 27"/>
                  <a:gd name="T27" fmla="*/ 36 h 54"/>
                  <a:gd name="T28" fmla="*/ 24 w 27"/>
                  <a:gd name="T29" fmla="*/ 40 h 54"/>
                  <a:gd name="T30" fmla="*/ 26 w 27"/>
                  <a:gd name="T31" fmla="*/ 41 h 54"/>
                  <a:gd name="T32" fmla="*/ 27 w 27"/>
                  <a:gd name="T33" fmla="*/ 42 h 54"/>
                  <a:gd name="T34" fmla="*/ 26 w 27"/>
                  <a:gd name="T35" fmla="*/ 42 h 54"/>
                  <a:gd name="T36" fmla="*/ 24 w 27"/>
                  <a:gd name="T37" fmla="*/ 42 h 54"/>
                  <a:gd name="T38" fmla="*/ 20 w 27"/>
                  <a:gd name="T39" fmla="*/ 42 h 54"/>
                  <a:gd name="T40" fmla="*/ 18 w 27"/>
                  <a:gd name="T41" fmla="*/ 42 h 54"/>
                  <a:gd name="T42" fmla="*/ 17 w 27"/>
                  <a:gd name="T43" fmla="*/ 41 h 54"/>
                  <a:gd name="T44" fmla="*/ 14 w 27"/>
                  <a:gd name="T45" fmla="*/ 53 h 54"/>
                  <a:gd name="T46" fmla="*/ 13 w 27"/>
                  <a:gd name="T47" fmla="*/ 54 h 54"/>
                  <a:gd name="T48" fmla="*/ 11 w 27"/>
                  <a:gd name="T49" fmla="*/ 41 h 54"/>
                  <a:gd name="T50" fmla="*/ 9 w 27"/>
                  <a:gd name="T51" fmla="*/ 42 h 54"/>
                  <a:gd name="T52" fmla="*/ 6 w 27"/>
                  <a:gd name="T53" fmla="*/ 42 h 54"/>
                  <a:gd name="T54" fmla="*/ 4 w 27"/>
                  <a:gd name="T55" fmla="*/ 42 h 54"/>
                  <a:gd name="T56" fmla="*/ 1 w 27"/>
                  <a:gd name="T57" fmla="*/ 42 h 54"/>
                  <a:gd name="T58" fmla="*/ 0 w 27"/>
                  <a:gd name="T59" fmla="*/ 42 h 54"/>
                  <a:gd name="T60" fmla="*/ 1 w 27"/>
                  <a:gd name="T61" fmla="*/ 41 h 54"/>
                  <a:gd name="T62" fmla="*/ 4 w 27"/>
                  <a:gd name="T63" fmla="*/ 40 h 54"/>
                  <a:gd name="T64" fmla="*/ 6 w 27"/>
                  <a:gd name="T65" fmla="*/ 37 h 54"/>
                  <a:gd name="T66" fmla="*/ 9 w 27"/>
                  <a:gd name="T67" fmla="*/ 31 h 54"/>
                  <a:gd name="T68" fmla="*/ 11 w 27"/>
                  <a:gd name="T69" fmla="*/ 26 h 54"/>
                  <a:gd name="T70" fmla="*/ 11 w 27"/>
                  <a:gd name="T71" fmla="*/ 20 h 54"/>
                  <a:gd name="T72" fmla="*/ 13 w 27"/>
                  <a:gd name="T73" fmla="*/ 18 h 54"/>
                  <a:gd name="T74" fmla="*/ 13 w 27"/>
                  <a:gd name="T75" fmla="*/ 13 h 54"/>
                  <a:gd name="T76" fmla="*/ 13 w 27"/>
                  <a:gd name="T77" fmla="*/ 10 h 54"/>
                  <a:gd name="T78" fmla="*/ 10 w 27"/>
                  <a:gd name="T79" fmla="*/ 7 h 54"/>
                  <a:gd name="T80" fmla="*/ 9 w 27"/>
                  <a:gd name="T81" fmla="*/ 6 h 54"/>
                  <a:gd name="T82" fmla="*/ 10 w 27"/>
                  <a:gd name="T83" fmla="*/ 5 h 54"/>
                  <a:gd name="T84" fmla="*/ 14 w 27"/>
                  <a:gd name="T85" fmla="*/ 0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</a:cxnLst>
                <a:rect l="0" t="0" r="r" b="b"/>
                <a:pathLst>
                  <a:path w="27" h="54">
                    <a:moveTo>
                      <a:pt x="14" y="0"/>
                    </a:moveTo>
                    <a:lnTo>
                      <a:pt x="14" y="0"/>
                    </a:lnTo>
                    <a:lnTo>
                      <a:pt x="15" y="1"/>
                    </a:lnTo>
                    <a:lnTo>
                      <a:pt x="17" y="2"/>
                    </a:lnTo>
                    <a:lnTo>
                      <a:pt x="18" y="5"/>
                    </a:lnTo>
                    <a:lnTo>
                      <a:pt x="19" y="6"/>
                    </a:lnTo>
                    <a:lnTo>
                      <a:pt x="18" y="6"/>
                    </a:lnTo>
                    <a:lnTo>
                      <a:pt x="17" y="7"/>
                    </a:lnTo>
                    <a:lnTo>
                      <a:pt x="15" y="10"/>
                    </a:lnTo>
                    <a:lnTo>
                      <a:pt x="14" y="10"/>
                    </a:lnTo>
                    <a:lnTo>
                      <a:pt x="15" y="13"/>
                    </a:lnTo>
                    <a:lnTo>
                      <a:pt x="15" y="18"/>
                    </a:lnTo>
                    <a:lnTo>
                      <a:pt x="17" y="28"/>
                    </a:lnTo>
                    <a:lnTo>
                      <a:pt x="20" y="36"/>
                    </a:lnTo>
                    <a:lnTo>
                      <a:pt x="24" y="40"/>
                    </a:lnTo>
                    <a:lnTo>
                      <a:pt x="26" y="41"/>
                    </a:lnTo>
                    <a:lnTo>
                      <a:pt x="27" y="42"/>
                    </a:lnTo>
                    <a:lnTo>
                      <a:pt x="26" y="42"/>
                    </a:lnTo>
                    <a:lnTo>
                      <a:pt x="24" y="42"/>
                    </a:lnTo>
                    <a:lnTo>
                      <a:pt x="20" y="42"/>
                    </a:lnTo>
                    <a:lnTo>
                      <a:pt x="18" y="42"/>
                    </a:lnTo>
                    <a:lnTo>
                      <a:pt x="17" y="41"/>
                    </a:lnTo>
                    <a:lnTo>
                      <a:pt x="14" y="53"/>
                    </a:lnTo>
                    <a:lnTo>
                      <a:pt x="13" y="54"/>
                    </a:lnTo>
                    <a:lnTo>
                      <a:pt x="11" y="41"/>
                    </a:lnTo>
                    <a:lnTo>
                      <a:pt x="9" y="42"/>
                    </a:lnTo>
                    <a:lnTo>
                      <a:pt x="6" y="42"/>
                    </a:lnTo>
                    <a:lnTo>
                      <a:pt x="4" y="42"/>
                    </a:lnTo>
                    <a:lnTo>
                      <a:pt x="1" y="42"/>
                    </a:lnTo>
                    <a:lnTo>
                      <a:pt x="0" y="42"/>
                    </a:lnTo>
                    <a:lnTo>
                      <a:pt x="1" y="41"/>
                    </a:lnTo>
                    <a:lnTo>
                      <a:pt x="4" y="40"/>
                    </a:lnTo>
                    <a:lnTo>
                      <a:pt x="6" y="37"/>
                    </a:lnTo>
                    <a:lnTo>
                      <a:pt x="9" y="31"/>
                    </a:lnTo>
                    <a:lnTo>
                      <a:pt x="11" y="26"/>
                    </a:lnTo>
                    <a:lnTo>
                      <a:pt x="11" y="20"/>
                    </a:lnTo>
                    <a:lnTo>
                      <a:pt x="13" y="18"/>
                    </a:lnTo>
                    <a:lnTo>
                      <a:pt x="13" y="13"/>
                    </a:lnTo>
                    <a:lnTo>
                      <a:pt x="13" y="10"/>
                    </a:lnTo>
                    <a:lnTo>
                      <a:pt x="10" y="7"/>
                    </a:lnTo>
                    <a:lnTo>
                      <a:pt x="9" y="6"/>
                    </a:lnTo>
                    <a:lnTo>
                      <a:pt x="10" y="5"/>
                    </a:lnTo>
                    <a:lnTo>
                      <a:pt x="14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67" name="Freeform 44"/>
              <p:cNvSpPr/>
              <p:nvPr userDrawn="1"/>
            </p:nvSpPr>
            <p:spPr bwMode="auto">
              <a:xfrm>
                <a:off x="95" y="11"/>
                <a:ext cx="9" cy="18"/>
              </a:xfrm>
              <a:custGeom>
                <a:gdLst>
                  <a:gd name="T0" fmla="*/ 13 w 27"/>
                  <a:gd name="T1" fmla="*/ 0 h 54"/>
                  <a:gd name="T2" fmla="*/ 13 w 27"/>
                  <a:gd name="T3" fmla="*/ 0 h 54"/>
                  <a:gd name="T4" fmla="*/ 17 w 27"/>
                  <a:gd name="T5" fmla="*/ 5 h 54"/>
                  <a:gd name="T6" fmla="*/ 18 w 27"/>
                  <a:gd name="T7" fmla="*/ 6 h 54"/>
                  <a:gd name="T8" fmla="*/ 17 w 27"/>
                  <a:gd name="T9" fmla="*/ 7 h 54"/>
                  <a:gd name="T10" fmla="*/ 14 w 27"/>
                  <a:gd name="T11" fmla="*/ 10 h 54"/>
                  <a:gd name="T12" fmla="*/ 14 w 27"/>
                  <a:gd name="T13" fmla="*/ 13 h 54"/>
                  <a:gd name="T14" fmla="*/ 14 w 27"/>
                  <a:gd name="T15" fmla="*/ 18 h 54"/>
                  <a:gd name="T16" fmla="*/ 15 w 27"/>
                  <a:gd name="T17" fmla="*/ 26 h 54"/>
                  <a:gd name="T18" fmla="*/ 18 w 27"/>
                  <a:gd name="T19" fmla="*/ 32 h 54"/>
                  <a:gd name="T20" fmla="*/ 22 w 27"/>
                  <a:gd name="T21" fmla="*/ 37 h 54"/>
                  <a:gd name="T22" fmla="*/ 26 w 27"/>
                  <a:gd name="T23" fmla="*/ 41 h 54"/>
                  <a:gd name="T24" fmla="*/ 27 w 27"/>
                  <a:gd name="T25" fmla="*/ 42 h 54"/>
                  <a:gd name="T26" fmla="*/ 26 w 27"/>
                  <a:gd name="T27" fmla="*/ 42 h 54"/>
                  <a:gd name="T28" fmla="*/ 25 w 27"/>
                  <a:gd name="T29" fmla="*/ 42 h 54"/>
                  <a:gd name="T30" fmla="*/ 21 w 27"/>
                  <a:gd name="T31" fmla="*/ 42 h 54"/>
                  <a:gd name="T32" fmla="*/ 18 w 27"/>
                  <a:gd name="T33" fmla="*/ 42 h 54"/>
                  <a:gd name="T34" fmla="*/ 17 w 27"/>
                  <a:gd name="T35" fmla="*/ 41 h 54"/>
                  <a:gd name="T36" fmla="*/ 14 w 27"/>
                  <a:gd name="T37" fmla="*/ 54 h 54"/>
                  <a:gd name="T38" fmla="*/ 12 w 27"/>
                  <a:gd name="T39" fmla="*/ 54 h 54"/>
                  <a:gd name="T40" fmla="*/ 10 w 27"/>
                  <a:gd name="T41" fmla="*/ 41 h 54"/>
                  <a:gd name="T42" fmla="*/ 9 w 27"/>
                  <a:gd name="T43" fmla="*/ 41 h 54"/>
                  <a:gd name="T44" fmla="*/ 6 w 27"/>
                  <a:gd name="T45" fmla="*/ 42 h 54"/>
                  <a:gd name="T46" fmla="*/ 3 w 27"/>
                  <a:gd name="T47" fmla="*/ 42 h 54"/>
                  <a:gd name="T48" fmla="*/ 1 w 27"/>
                  <a:gd name="T49" fmla="*/ 42 h 54"/>
                  <a:gd name="T50" fmla="*/ 0 w 27"/>
                  <a:gd name="T51" fmla="*/ 42 h 54"/>
                  <a:gd name="T52" fmla="*/ 0 w 27"/>
                  <a:gd name="T53" fmla="*/ 41 h 54"/>
                  <a:gd name="T54" fmla="*/ 3 w 27"/>
                  <a:gd name="T55" fmla="*/ 40 h 54"/>
                  <a:gd name="T56" fmla="*/ 5 w 27"/>
                  <a:gd name="T57" fmla="*/ 36 h 54"/>
                  <a:gd name="T58" fmla="*/ 9 w 27"/>
                  <a:gd name="T59" fmla="*/ 31 h 54"/>
                  <a:gd name="T60" fmla="*/ 10 w 27"/>
                  <a:gd name="T61" fmla="*/ 26 h 54"/>
                  <a:gd name="T62" fmla="*/ 12 w 27"/>
                  <a:gd name="T63" fmla="*/ 20 h 54"/>
                  <a:gd name="T64" fmla="*/ 12 w 27"/>
                  <a:gd name="T65" fmla="*/ 18 h 54"/>
                  <a:gd name="T66" fmla="*/ 12 w 27"/>
                  <a:gd name="T67" fmla="*/ 13 h 54"/>
                  <a:gd name="T68" fmla="*/ 13 w 27"/>
                  <a:gd name="T69" fmla="*/ 10 h 54"/>
                  <a:gd name="T70" fmla="*/ 12 w 27"/>
                  <a:gd name="T71" fmla="*/ 10 h 54"/>
                  <a:gd name="T72" fmla="*/ 10 w 27"/>
                  <a:gd name="T73" fmla="*/ 7 h 54"/>
                  <a:gd name="T74" fmla="*/ 9 w 27"/>
                  <a:gd name="T75" fmla="*/ 6 h 54"/>
                  <a:gd name="T76" fmla="*/ 8 w 27"/>
                  <a:gd name="T77" fmla="*/ 6 h 54"/>
                  <a:gd name="T78" fmla="*/ 9 w 27"/>
                  <a:gd name="T79" fmla="*/ 5 h 54"/>
                  <a:gd name="T80" fmla="*/ 10 w 27"/>
                  <a:gd name="T81" fmla="*/ 2 h 54"/>
                  <a:gd name="T82" fmla="*/ 12 w 27"/>
                  <a:gd name="T83" fmla="*/ 1 h 54"/>
                  <a:gd name="T84" fmla="*/ 13 w 27"/>
                  <a:gd name="T85" fmla="*/ 0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</a:cxnLst>
                <a:rect l="0" t="0" r="r" b="b"/>
                <a:pathLst>
                  <a:path w="27" h="54">
                    <a:moveTo>
                      <a:pt x="13" y="0"/>
                    </a:moveTo>
                    <a:lnTo>
                      <a:pt x="13" y="0"/>
                    </a:lnTo>
                    <a:lnTo>
                      <a:pt x="17" y="5"/>
                    </a:lnTo>
                    <a:lnTo>
                      <a:pt x="18" y="6"/>
                    </a:lnTo>
                    <a:lnTo>
                      <a:pt x="17" y="7"/>
                    </a:lnTo>
                    <a:lnTo>
                      <a:pt x="14" y="10"/>
                    </a:lnTo>
                    <a:lnTo>
                      <a:pt x="14" y="13"/>
                    </a:lnTo>
                    <a:lnTo>
                      <a:pt x="14" y="18"/>
                    </a:lnTo>
                    <a:lnTo>
                      <a:pt x="15" y="26"/>
                    </a:lnTo>
                    <a:lnTo>
                      <a:pt x="18" y="32"/>
                    </a:lnTo>
                    <a:lnTo>
                      <a:pt x="22" y="37"/>
                    </a:lnTo>
                    <a:lnTo>
                      <a:pt x="26" y="41"/>
                    </a:lnTo>
                    <a:lnTo>
                      <a:pt x="27" y="42"/>
                    </a:lnTo>
                    <a:lnTo>
                      <a:pt x="26" y="42"/>
                    </a:lnTo>
                    <a:lnTo>
                      <a:pt x="25" y="42"/>
                    </a:lnTo>
                    <a:lnTo>
                      <a:pt x="21" y="42"/>
                    </a:lnTo>
                    <a:lnTo>
                      <a:pt x="18" y="42"/>
                    </a:lnTo>
                    <a:lnTo>
                      <a:pt x="17" y="41"/>
                    </a:lnTo>
                    <a:lnTo>
                      <a:pt x="14" y="54"/>
                    </a:lnTo>
                    <a:lnTo>
                      <a:pt x="12" y="54"/>
                    </a:lnTo>
                    <a:lnTo>
                      <a:pt x="10" y="41"/>
                    </a:lnTo>
                    <a:lnTo>
                      <a:pt x="9" y="41"/>
                    </a:lnTo>
                    <a:lnTo>
                      <a:pt x="6" y="42"/>
                    </a:lnTo>
                    <a:lnTo>
                      <a:pt x="3" y="42"/>
                    </a:lnTo>
                    <a:lnTo>
                      <a:pt x="1" y="42"/>
                    </a:lnTo>
                    <a:lnTo>
                      <a:pt x="0" y="42"/>
                    </a:lnTo>
                    <a:lnTo>
                      <a:pt x="0" y="41"/>
                    </a:lnTo>
                    <a:lnTo>
                      <a:pt x="3" y="40"/>
                    </a:lnTo>
                    <a:lnTo>
                      <a:pt x="5" y="36"/>
                    </a:lnTo>
                    <a:lnTo>
                      <a:pt x="9" y="31"/>
                    </a:lnTo>
                    <a:lnTo>
                      <a:pt x="10" y="26"/>
                    </a:lnTo>
                    <a:lnTo>
                      <a:pt x="12" y="20"/>
                    </a:lnTo>
                    <a:lnTo>
                      <a:pt x="12" y="18"/>
                    </a:lnTo>
                    <a:lnTo>
                      <a:pt x="12" y="13"/>
                    </a:lnTo>
                    <a:lnTo>
                      <a:pt x="13" y="10"/>
                    </a:lnTo>
                    <a:lnTo>
                      <a:pt x="12" y="10"/>
                    </a:lnTo>
                    <a:lnTo>
                      <a:pt x="10" y="7"/>
                    </a:lnTo>
                    <a:lnTo>
                      <a:pt x="9" y="6"/>
                    </a:lnTo>
                    <a:lnTo>
                      <a:pt x="8" y="6"/>
                    </a:lnTo>
                    <a:lnTo>
                      <a:pt x="9" y="5"/>
                    </a:lnTo>
                    <a:lnTo>
                      <a:pt x="10" y="2"/>
                    </a:lnTo>
                    <a:lnTo>
                      <a:pt x="12" y="1"/>
                    </a:lnTo>
                    <a:lnTo>
                      <a:pt x="13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68" name="Freeform 45"/>
              <p:cNvSpPr/>
              <p:nvPr userDrawn="1"/>
            </p:nvSpPr>
            <p:spPr bwMode="auto">
              <a:xfrm>
                <a:off x="95" y="11"/>
                <a:ext cx="9" cy="18"/>
              </a:xfrm>
              <a:custGeom>
                <a:gdLst>
                  <a:gd name="T0" fmla="*/ 13 w 27"/>
                  <a:gd name="T1" fmla="*/ 0 h 54"/>
                  <a:gd name="T2" fmla="*/ 13 w 27"/>
                  <a:gd name="T3" fmla="*/ 0 h 54"/>
                  <a:gd name="T4" fmla="*/ 17 w 27"/>
                  <a:gd name="T5" fmla="*/ 5 h 54"/>
                  <a:gd name="T6" fmla="*/ 18 w 27"/>
                  <a:gd name="T7" fmla="*/ 6 h 54"/>
                  <a:gd name="T8" fmla="*/ 17 w 27"/>
                  <a:gd name="T9" fmla="*/ 7 h 54"/>
                  <a:gd name="T10" fmla="*/ 14 w 27"/>
                  <a:gd name="T11" fmla="*/ 10 h 54"/>
                  <a:gd name="T12" fmla="*/ 14 w 27"/>
                  <a:gd name="T13" fmla="*/ 13 h 54"/>
                  <a:gd name="T14" fmla="*/ 14 w 27"/>
                  <a:gd name="T15" fmla="*/ 18 h 54"/>
                  <a:gd name="T16" fmla="*/ 15 w 27"/>
                  <a:gd name="T17" fmla="*/ 26 h 54"/>
                  <a:gd name="T18" fmla="*/ 18 w 27"/>
                  <a:gd name="T19" fmla="*/ 32 h 54"/>
                  <a:gd name="T20" fmla="*/ 22 w 27"/>
                  <a:gd name="T21" fmla="*/ 37 h 54"/>
                  <a:gd name="T22" fmla="*/ 26 w 27"/>
                  <a:gd name="T23" fmla="*/ 41 h 54"/>
                  <a:gd name="T24" fmla="*/ 27 w 27"/>
                  <a:gd name="T25" fmla="*/ 42 h 54"/>
                  <a:gd name="T26" fmla="*/ 26 w 27"/>
                  <a:gd name="T27" fmla="*/ 42 h 54"/>
                  <a:gd name="T28" fmla="*/ 25 w 27"/>
                  <a:gd name="T29" fmla="*/ 42 h 54"/>
                  <a:gd name="T30" fmla="*/ 21 w 27"/>
                  <a:gd name="T31" fmla="*/ 42 h 54"/>
                  <a:gd name="T32" fmla="*/ 18 w 27"/>
                  <a:gd name="T33" fmla="*/ 42 h 54"/>
                  <a:gd name="T34" fmla="*/ 17 w 27"/>
                  <a:gd name="T35" fmla="*/ 41 h 54"/>
                  <a:gd name="T36" fmla="*/ 14 w 27"/>
                  <a:gd name="T37" fmla="*/ 54 h 54"/>
                  <a:gd name="T38" fmla="*/ 12 w 27"/>
                  <a:gd name="T39" fmla="*/ 54 h 54"/>
                  <a:gd name="T40" fmla="*/ 10 w 27"/>
                  <a:gd name="T41" fmla="*/ 41 h 54"/>
                  <a:gd name="T42" fmla="*/ 9 w 27"/>
                  <a:gd name="T43" fmla="*/ 41 h 54"/>
                  <a:gd name="T44" fmla="*/ 6 w 27"/>
                  <a:gd name="T45" fmla="*/ 42 h 54"/>
                  <a:gd name="T46" fmla="*/ 3 w 27"/>
                  <a:gd name="T47" fmla="*/ 42 h 54"/>
                  <a:gd name="T48" fmla="*/ 1 w 27"/>
                  <a:gd name="T49" fmla="*/ 42 h 54"/>
                  <a:gd name="T50" fmla="*/ 0 w 27"/>
                  <a:gd name="T51" fmla="*/ 42 h 54"/>
                  <a:gd name="T52" fmla="*/ 0 w 27"/>
                  <a:gd name="T53" fmla="*/ 41 h 54"/>
                  <a:gd name="T54" fmla="*/ 3 w 27"/>
                  <a:gd name="T55" fmla="*/ 40 h 54"/>
                  <a:gd name="T56" fmla="*/ 5 w 27"/>
                  <a:gd name="T57" fmla="*/ 36 h 54"/>
                  <a:gd name="T58" fmla="*/ 9 w 27"/>
                  <a:gd name="T59" fmla="*/ 31 h 54"/>
                  <a:gd name="T60" fmla="*/ 10 w 27"/>
                  <a:gd name="T61" fmla="*/ 26 h 54"/>
                  <a:gd name="T62" fmla="*/ 12 w 27"/>
                  <a:gd name="T63" fmla="*/ 20 h 54"/>
                  <a:gd name="T64" fmla="*/ 12 w 27"/>
                  <a:gd name="T65" fmla="*/ 18 h 54"/>
                  <a:gd name="T66" fmla="*/ 12 w 27"/>
                  <a:gd name="T67" fmla="*/ 13 h 54"/>
                  <a:gd name="T68" fmla="*/ 13 w 27"/>
                  <a:gd name="T69" fmla="*/ 10 h 54"/>
                  <a:gd name="T70" fmla="*/ 12 w 27"/>
                  <a:gd name="T71" fmla="*/ 10 h 54"/>
                  <a:gd name="T72" fmla="*/ 10 w 27"/>
                  <a:gd name="T73" fmla="*/ 7 h 54"/>
                  <a:gd name="T74" fmla="*/ 9 w 27"/>
                  <a:gd name="T75" fmla="*/ 6 h 54"/>
                  <a:gd name="T76" fmla="*/ 8 w 27"/>
                  <a:gd name="T77" fmla="*/ 6 h 54"/>
                  <a:gd name="T78" fmla="*/ 9 w 27"/>
                  <a:gd name="T79" fmla="*/ 5 h 54"/>
                  <a:gd name="T80" fmla="*/ 10 w 27"/>
                  <a:gd name="T81" fmla="*/ 2 h 54"/>
                  <a:gd name="T82" fmla="*/ 12 w 27"/>
                  <a:gd name="T83" fmla="*/ 1 h 54"/>
                  <a:gd name="T84" fmla="*/ 13 w 27"/>
                  <a:gd name="T85" fmla="*/ 0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</a:cxnLst>
                <a:rect l="0" t="0" r="r" b="b"/>
                <a:pathLst>
                  <a:path w="27" h="54">
                    <a:moveTo>
                      <a:pt x="13" y="0"/>
                    </a:moveTo>
                    <a:lnTo>
                      <a:pt x="13" y="0"/>
                    </a:lnTo>
                    <a:lnTo>
                      <a:pt x="17" y="5"/>
                    </a:lnTo>
                    <a:lnTo>
                      <a:pt x="18" y="6"/>
                    </a:lnTo>
                    <a:lnTo>
                      <a:pt x="17" y="7"/>
                    </a:lnTo>
                    <a:lnTo>
                      <a:pt x="14" y="10"/>
                    </a:lnTo>
                    <a:lnTo>
                      <a:pt x="14" y="13"/>
                    </a:lnTo>
                    <a:lnTo>
                      <a:pt x="14" y="18"/>
                    </a:lnTo>
                    <a:lnTo>
                      <a:pt x="15" y="26"/>
                    </a:lnTo>
                    <a:lnTo>
                      <a:pt x="18" y="32"/>
                    </a:lnTo>
                    <a:lnTo>
                      <a:pt x="22" y="37"/>
                    </a:lnTo>
                    <a:lnTo>
                      <a:pt x="26" y="41"/>
                    </a:lnTo>
                    <a:lnTo>
                      <a:pt x="27" y="42"/>
                    </a:lnTo>
                    <a:lnTo>
                      <a:pt x="26" y="42"/>
                    </a:lnTo>
                    <a:lnTo>
                      <a:pt x="25" y="42"/>
                    </a:lnTo>
                    <a:lnTo>
                      <a:pt x="21" y="42"/>
                    </a:lnTo>
                    <a:lnTo>
                      <a:pt x="18" y="42"/>
                    </a:lnTo>
                    <a:lnTo>
                      <a:pt x="17" y="41"/>
                    </a:lnTo>
                    <a:lnTo>
                      <a:pt x="14" y="54"/>
                    </a:lnTo>
                    <a:lnTo>
                      <a:pt x="12" y="54"/>
                    </a:lnTo>
                    <a:lnTo>
                      <a:pt x="10" y="41"/>
                    </a:lnTo>
                    <a:lnTo>
                      <a:pt x="9" y="41"/>
                    </a:lnTo>
                    <a:lnTo>
                      <a:pt x="6" y="42"/>
                    </a:lnTo>
                    <a:lnTo>
                      <a:pt x="3" y="42"/>
                    </a:lnTo>
                    <a:lnTo>
                      <a:pt x="1" y="42"/>
                    </a:lnTo>
                    <a:lnTo>
                      <a:pt x="0" y="42"/>
                    </a:lnTo>
                    <a:lnTo>
                      <a:pt x="0" y="41"/>
                    </a:lnTo>
                    <a:lnTo>
                      <a:pt x="3" y="40"/>
                    </a:lnTo>
                    <a:lnTo>
                      <a:pt x="5" y="36"/>
                    </a:lnTo>
                    <a:lnTo>
                      <a:pt x="9" y="31"/>
                    </a:lnTo>
                    <a:lnTo>
                      <a:pt x="10" y="26"/>
                    </a:lnTo>
                    <a:lnTo>
                      <a:pt x="12" y="20"/>
                    </a:lnTo>
                    <a:lnTo>
                      <a:pt x="12" y="18"/>
                    </a:lnTo>
                    <a:lnTo>
                      <a:pt x="12" y="13"/>
                    </a:lnTo>
                    <a:lnTo>
                      <a:pt x="13" y="10"/>
                    </a:lnTo>
                    <a:lnTo>
                      <a:pt x="12" y="10"/>
                    </a:lnTo>
                    <a:lnTo>
                      <a:pt x="10" y="7"/>
                    </a:lnTo>
                    <a:lnTo>
                      <a:pt x="9" y="6"/>
                    </a:lnTo>
                    <a:lnTo>
                      <a:pt x="8" y="6"/>
                    </a:lnTo>
                    <a:lnTo>
                      <a:pt x="9" y="5"/>
                    </a:lnTo>
                    <a:lnTo>
                      <a:pt x="10" y="2"/>
                    </a:lnTo>
                    <a:lnTo>
                      <a:pt x="12" y="1"/>
                    </a:lnTo>
                    <a:lnTo>
                      <a:pt x="13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69" name="Freeform 46"/>
              <p:cNvSpPr/>
              <p:nvPr userDrawn="1"/>
            </p:nvSpPr>
            <p:spPr bwMode="auto">
              <a:xfrm>
                <a:off x="84" y="29"/>
                <a:ext cx="9" cy="18"/>
              </a:xfrm>
              <a:custGeom>
                <a:gdLst>
                  <a:gd name="T0" fmla="*/ 13 w 27"/>
                  <a:gd name="T1" fmla="*/ 0 h 54"/>
                  <a:gd name="T2" fmla="*/ 14 w 27"/>
                  <a:gd name="T3" fmla="*/ 1 h 54"/>
                  <a:gd name="T4" fmla="*/ 15 w 27"/>
                  <a:gd name="T5" fmla="*/ 4 h 54"/>
                  <a:gd name="T6" fmla="*/ 17 w 27"/>
                  <a:gd name="T7" fmla="*/ 5 h 54"/>
                  <a:gd name="T8" fmla="*/ 18 w 27"/>
                  <a:gd name="T9" fmla="*/ 6 h 54"/>
                  <a:gd name="T10" fmla="*/ 15 w 27"/>
                  <a:gd name="T11" fmla="*/ 9 h 54"/>
                  <a:gd name="T12" fmla="*/ 14 w 27"/>
                  <a:gd name="T13" fmla="*/ 10 h 54"/>
                  <a:gd name="T14" fmla="*/ 14 w 27"/>
                  <a:gd name="T15" fmla="*/ 13 h 54"/>
                  <a:gd name="T16" fmla="*/ 14 w 27"/>
                  <a:gd name="T17" fmla="*/ 18 h 54"/>
                  <a:gd name="T18" fmla="*/ 15 w 27"/>
                  <a:gd name="T19" fmla="*/ 26 h 54"/>
                  <a:gd name="T20" fmla="*/ 18 w 27"/>
                  <a:gd name="T21" fmla="*/ 32 h 54"/>
                  <a:gd name="T22" fmla="*/ 22 w 27"/>
                  <a:gd name="T23" fmla="*/ 37 h 54"/>
                  <a:gd name="T24" fmla="*/ 26 w 27"/>
                  <a:gd name="T25" fmla="*/ 41 h 54"/>
                  <a:gd name="T26" fmla="*/ 27 w 27"/>
                  <a:gd name="T27" fmla="*/ 43 h 54"/>
                  <a:gd name="T28" fmla="*/ 26 w 27"/>
                  <a:gd name="T29" fmla="*/ 44 h 54"/>
                  <a:gd name="T30" fmla="*/ 23 w 27"/>
                  <a:gd name="T31" fmla="*/ 44 h 54"/>
                  <a:gd name="T32" fmla="*/ 15 w 27"/>
                  <a:gd name="T33" fmla="*/ 43 h 54"/>
                  <a:gd name="T34" fmla="*/ 14 w 27"/>
                  <a:gd name="T35" fmla="*/ 54 h 54"/>
                  <a:gd name="T36" fmla="*/ 11 w 27"/>
                  <a:gd name="T37" fmla="*/ 54 h 54"/>
                  <a:gd name="T38" fmla="*/ 10 w 27"/>
                  <a:gd name="T39" fmla="*/ 43 h 54"/>
                  <a:gd name="T40" fmla="*/ 1 w 27"/>
                  <a:gd name="T41" fmla="*/ 44 h 54"/>
                  <a:gd name="T42" fmla="*/ 0 w 27"/>
                  <a:gd name="T43" fmla="*/ 43 h 54"/>
                  <a:gd name="T44" fmla="*/ 1 w 27"/>
                  <a:gd name="T45" fmla="*/ 41 h 54"/>
                  <a:gd name="T46" fmla="*/ 4 w 27"/>
                  <a:gd name="T47" fmla="*/ 39 h 54"/>
                  <a:gd name="T48" fmla="*/ 6 w 27"/>
                  <a:gd name="T49" fmla="*/ 36 h 54"/>
                  <a:gd name="T50" fmla="*/ 9 w 27"/>
                  <a:gd name="T51" fmla="*/ 30 h 54"/>
                  <a:gd name="T52" fmla="*/ 10 w 27"/>
                  <a:gd name="T53" fmla="*/ 26 h 54"/>
                  <a:gd name="T54" fmla="*/ 10 w 27"/>
                  <a:gd name="T55" fmla="*/ 21 h 54"/>
                  <a:gd name="T56" fmla="*/ 11 w 27"/>
                  <a:gd name="T57" fmla="*/ 19 h 54"/>
                  <a:gd name="T58" fmla="*/ 11 w 27"/>
                  <a:gd name="T59" fmla="*/ 13 h 54"/>
                  <a:gd name="T60" fmla="*/ 11 w 27"/>
                  <a:gd name="T61" fmla="*/ 10 h 54"/>
                  <a:gd name="T62" fmla="*/ 10 w 27"/>
                  <a:gd name="T63" fmla="*/ 9 h 54"/>
                  <a:gd name="T64" fmla="*/ 9 w 27"/>
                  <a:gd name="T65" fmla="*/ 6 h 54"/>
                  <a:gd name="T66" fmla="*/ 8 w 27"/>
                  <a:gd name="T67" fmla="*/ 6 h 54"/>
                  <a:gd name="T68" fmla="*/ 9 w 27"/>
                  <a:gd name="T69" fmla="*/ 5 h 54"/>
                  <a:gd name="T70" fmla="*/ 10 w 27"/>
                  <a:gd name="T71" fmla="*/ 4 h 54"/>
                  <a:gd name="T72" fmla="*/ 11 w 27"/>
                  <a:gd name="T73" fmla="*/ 1 h 54"/>
                  <a:gd name="T74" fmla="*/ 13 w 27"/>
                  <a:gd name="T75" fmla="*/ 0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27" h="54">
                    <a:moveTo>
                      <a:pt x="13" y="0"/>
                    </a:moveTo>
                    <a:lnTo>
                      <a:pt x="14" y="1"/>
                    </a:lnTo>
                    <a:lnTo>
                      <a:pt x="15" y="4"/>
                    </a:lnTo>
                    <a:lnTo>
                      <a:pt x="17" y="5"/>
                    </a:lnTo>
                    <a:lnTo>
                      <a:pt x="18" y="6"/>
                    </a:lnTo>
                    <a:lnTo>
                      <a:pt x="15" y="9"/>
                    </a:lnTo>
                    <a:lnTo>
                      <a:pt x="14" y="10"/>
                    </a:lnTo>
                    <a:lnTo>
                      <a:pt x="14" y="13"/>
                    </a:lnTo>
                    <a:lnTo>
                      <a:pt x="14" y="18"/>
                    </a:lnTo>
                    <a:lnTo>
                      <a:pt x="15" y="26"/>
                    </a:lnTo>
                    <a:lnTo>
                      <a:pt x="18" y="32"/>
                    </a:lnTo>
                    <a:lnTo>
                      <a:pt x="22" y="37"/>
                    </a:lnTo>
                    <a:lnTo>
                      <a:pt x="26" y="41"/>
                    </a:lnTo>
                    <a:lnTo>
                      <a:pt x="27" y="43"/>
                    </a:lnTo>
                    <a:lnTo>
                      <a:pt x="26" y="44"/>
                    </a:lnTo>
                    <a:lnTo>
                      <a:pt x="23" y="44"/>
                    </a:lnTo>
                    <a:lnTo>
                      <a:pt x="15" y="43"/>
                    </a:lnTo>
                    <a:lnTo>
                      <a:pt x="14" y="54"/>
                    </a:lnTo>
                    <a:lnTo>
                      <a:pt x="11" y="54"/>
                    </a:lnTo>
                    <a:lnTo>
                      <a:pt x="10" y="43"/>
                    </a:lnTo>
                    <a:lnTo>
                      <a:pt x="1" y="44"/>
                    </a:lnTo>
                    <a:lnTo>
                      <a:pt x="0" y="43"/>
                    </a:lnTo>
                    <a:lnTo>
                      <a:pt x="1" y="41"/>
                    </a:lnTo>
                    <a:lnTo>
                      <a:pt x="4" y="39"/>
                    </a:lnTo>
                    <a:lnTo>
                      <a:pt x="6" y="36"/>
                    </a:lnTo>
                    <a:lnTo>
                      <a:pt x="9" y="30"/>
                    </a:lnTo>
                    <a:lnTo>
                      <a:pt x="10" y="26"/>
                    </a:lnTo>
                    <a:lnTo>
                      <a:pt x="10" y="21"/>
                    </a:lnTo>
                    <a:lnTo>
                      <a:pt x="11" y="19"/>
                    </a:lnTo>
                    <a:lnTo>
                      <a:pt x="11" y="13"/>
                    </a:lnTo>
                    <a:lnTo>
                      <a:pt x="11" y="10"/>
                    </a:lnTo>
                    <a:lnTo>
                      <a:pt x="10" y="9"/>
                    </a:lnTo>
                    <a:lnTo>
                      <a:pt x="9" y="6"/>
                    </a:lnTo>
                    <a:lnTo>
                      <a:pt x="8" y="6"/>
                    </a:lnTo>
                    <a:lnTo>
                      <a:pt x="9" y="5"/>
                    </a:lnTo>
                    <a:lnTo>
                      <a:pt x="10" y="4"/>
                    </a:lnTo>
                    <a:lnTo>
                      <a:pt x="11" y="1"/>
                    </a:lnTo>
                    <a:lnTo>
                      <a:pt x="13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70" name="Freeform 47"/>
              <p:cNvSpPr/>
              <p:nvPr userDrawn="1"/>
            </p:nvSpPr>
            <p:spPr bwMode="auto">
              <a:xfrm>
                <a:off x="84" y="29"/>
                <a:ext cx="9" cy="18"/>
              </a:xfrm>
              <a:custGeom>
                <a:gdLst>
                  <a:gd name="T0" fmla="*/ 13 w 27"/>
                  <a:gd name="T1" fmla="*/ 0 h 54"/>
                  <a:gd name="T2" fmla="*/ 14 w 27"/>
                  <a:gd name="T3" fmla="*/ 1 h 54"/>
                  <a:gd name="T4" fmla="*/ 15 w 27"/>
                  <a:gd name="T5" fmla="*/ 4 h 54"/>
                  <a:gd name="T6" fmla="*/ 17 w 27"/>
                  <a:gd name="T7" fmla="*/ 5 h 54"/>
                  <a:gd name="T8" fmla="*/ 18 w 27"/>
                  <a:gd name="T9" fmla="*/ 6 h 54"/>
                  <a:gd name="T10" fmla="*/ 15 w 27"/>
                  <a:gd name="T11" fmla="*/ 9 h 54"/>
                  <a:gd name="T12" fmla="*/ 14 w 27"/>
                  <a:gd name="T13" fmla="*/ 10 h 54"/>
                  <a:gd name="T14" fmla="*/ 14 w 27"/>
                  <a:gd name="T15" fmla="*/ 13 h 54"/>
                  <a:gd name="T16" fmla="*/ 14 w 27"/>
                  <a:gd name="T17" fmla="*/ 18 h 54"/>
                  <a:gd name="T18" fmla="*/ 15 w 27"/>
                  <a:gd name="T19" fmla="*/ 26 h 54"/>
                  <a:gd name="T20" fmla="*/ 18 w 27"/>
                  <a:gd name="T21" fmla="*/ 32 h 54"/>
                  <a:gd name="T22" fmla="*/ 22 w 27"/>
                  <a:gd name="T23" fmla="*/ 37 h 54"/>
                  <a:gd name="T24" fmla="*/ 26 w 27"/>
                  <a:gd name="T25" fmla="*/ 41 h 54"/>
                  <a:gd name="T26" fmla="*/ 27 w 27"/>
                  <a:gd name="T27" fmla="*/ 43 h 54"/>
                  <a:gd name="T28" fmla="*/ 26 w 27"/>
                  <a:gd name="T29" fmla="*/ 44 h 54"/>
                  <a:gd name="T30" fmla="*/ 23 w 27"/>
                  <a:gd name="T31" fmla="*/ 44 h 54"/>
                  <a:gd name="T32" fmla="*/ 15 w 27"/>
                  <a:gd name="T33" fmla="*/ 43 h 54"/>
                  <a:gd name="T34" fmla="*/ 14 w 27"/>
                  <a:gd name="T35" fmla="*/ 54 h 54"/>
                  <a:gd name="T36" fmla="*/ 11 w 27"/>
                  <a:gd name="T37" fmla="*/ 54 h 54"/>
                  <a:gd name="T38" fmla="*/ 10 w 27"/>
                  <a:gd name="T39" fmla="*/ 43 h 54"/>
                  <a:gd name="T40" fmla="*/ 1 w 27"/>
                  <a:gd name="T41" fmla="*/ 44 h 54"/>
                  <a:gd name="T42" fmla="*/ 0 w 27"/>
                  <a:gd name="T43" fmla="*/ 43 h 54"/>
                  <a:gd name="T44" fmla="*/ 1 w 27"/>
                  <a:gd name="T45" fmla="*/ 41 h 54"/>
                  <a:gd name="T46" fmla="*/ 4 w 27"/>
                  <a:gd name="T47" fmla="*/ 39 h 54"/>
                  <a:gd name="T48" fmla="*/ 6 w 27"/>
                  <a:gd name="T49" fmla="*/ 36 h 54"/>
                  <a:gd name="T50" fmla="*/ 9 w 27"/>
                  <a:gd name="T51" fmla="*/ 30 h 54"/>
                  <a:gd name="T52" fmla="*/ 10 w 27"/>
                  <a:gd name="T53" fmla="*/ 26 h 54"/>
                  <a:gd name="T54" fmla="*/ 10 w 27"/>
                  <a:gd name="T55" fmla="*/ 21 h 54"/>
                  <a:gd name="T56" fmla="*/ 11 w 27"/>
                  <a:gd name="T57" fmla="*/ 19 h 54"/>
                  <a:gd name="T58" fmla="*/ 11 w 27"/>
                  <a:gd name="T59" fmla="*/ 13 h 54"/>
                  <a:gd name="T60" fmla="*/ 11 w 27"/>
                  <a:gd name="T61" fmla="*/ 10 h 54"/>
                  <a:gd name="T62" fmla="*/ 10 w 27"/>
                  <a:gd name="T63" fmla="*/ 9 h 54"/>
                  <a:gd name="T64" fmla="*/ 9 w 27"/>
                  <a:gd name="T65" fmla="*/ 6 h 54"/>
                  <a:gd name="T66" fmla="*/ 8 w 27"/>
                  <a:gd name="T67" fmla="*/ 6 h 54"/>
                  <a:gd name="T68" fmla="*/ 9 w 27"/>
                  <a:gd name="T69" fmla="*/ 5 h 54"/>
                  <a:gd name="T70" fmla="*/ 10 w 27"/>
                  <a:gd name="T71" fmla="*/ 4 h 54"/>
                  <a:gd name="T72" fmla="*/ 11 w 27"/>
                  <a:gd name="T73" fmla="*/ 1 h 54"/>
                  <a:gd name="T74" fmla="*/ 13 w 27"/>
                  <a:gd name="T75" fmla="*/ 0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27" h="54">
                    <a:moveTo>
                      <a:pt x="13" y="0"/>
                    </a:moveTo>
                    <a:lnTo>
                      <a:pt x="14" y="1"/>
                    </a:lnTo>
                    <a:lnTo>
                      <a:pt x="15" y="4"/>
                    </a:lnTo>
                    <a:lnTo>
                      <a:pt x="17" y="5"/>
                    </a:lnTo>
                    <a:lnTo>
                      <a:pt x="18" y="6"/>
                    </a:lnTo>
                    <a:lnTo>
                      <a:pt x="15" y="9"/>
                    </a:lnTo>
                    <a:lnTo>
                      <a:pt x="14" y="10"/>
                    </a:lnTo>
                    <a:lnTo>
                      <a:pt x="14" y="13"/>
                    </a:lnTo>
                    <a:lnTo>
                      <a:pt x="14" y="18"/>
                    </a:lnTo>
                    <a:lnTo>
                      <a:pt x="15" y="26"/>
                    </a:lnTo>
                    <a:lnTo>
                      <a:pt x="18" y="32"/>
                    </a:lnTo>
                    <a:lnTo>
                      <a:pt x="22" y="37"/>
                    </a:lnTo>
                    <a:lnTo>
                      <a:pt x="26" y="41"/>
                    </a:lnTo>
                    <a:lnTo>
                      <a:pt x="27" y="43"/>
                    </a:lnTo>
                    <a:lnTo>
                      <a:pt x="26" y="44"/>
                    </a:lnTo>
                    <a:lnTo>
                      <a:pt x="23" y="44"/>
                    </a:lnTo>
                    <a:lnTo>
                      <a:pt x="15" y="43"/>
                    </a:lnTo>
                    <a:lnTo>
                      <a:pt x="14" y="54"/>
                    </a:lnTo>
                    <a:lnTo>
                      <a:pt x="11" y="54"/>
                    </a:lnTo>
                    <a:lnTo>
                      <a:pt x="10" y="43"/>
                    </a:lnTo>
                    <a:lnTo>
                      <a:pt x="1" y="44"/>
                    </a:lnTo>
                    <a:lnTo>
                      <a:pt x="0" y="43"/>
                    </a:lnTo>
                    <a:lnTo>
                      <a:pt x="1" y="41"/>
                    </a:lnTo>
                    <a:lnTo>
                      <a:pt x="4" y="39"/>
                    </a:lnTo>
                    <a:lnTo>
                      <a:pt x="6" y="36"/>
                    </a:lnTo>
                    <a:lnTo>
                      <a:pt x="9" y="30"/>
                    </a:lnTo>
                    <a:lnTo>
                      <a:pt x="10" y="26"/>
                    </a:lnTo>
                    <a:lnTo>
                      <a:pt x="10" y="21"/>
                    </a:lnTo>
                    <a:lnTo>
                      <a:pt x="11" y="19"/>
                    </a:lnTo>
                    <a:lnTo>
                      <a:pt x="11" y="13"/>
                    </a:lnTo>
                    <a:lnTo>
                      <a:pt x="11" y="10"/>
                    </a:lnTo>
                    <a:lnTo>
                      <a:pt x="10" y="9"/>
                    </a:lnTo>
                    <a:lnTo>
                      <a:pt x="9" y="6"/>
                    </a:lnTo>
                    <a:lnTo>
                      <a:pt x="8" y="6"/>
                    </a:lnTo>
                    <a:lnTo>
                      <a:pt x="9" y="5"/>
                    </a:lnTo>
                    <a:lnTo>
                      <a:pt x="10" y="4"/>
                    </a:lnTo>
                    <a:lnTo>
                      <a:pt x="11" y="1"/>
                    </a:lnTo>
                    <a:lnTo>
                      <a:pt x="13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71" name="Freeform 48"/>
              <p:cNvSpPr/>
              <p:nvPr userDrawn="1"/>
            </p:nvSpPr>
            <p:spPr bwMode="auto">
              <a:xfrm>
                <a:off x="74" y="47"/>
                <a:ext cx="9" cy="18"/>
              </a:xfrm>
              <a:custGeom>
                <a:gdLst>
                  <a:gd name="T0" fmla="*/ 14 w 27"/>
                  <a:gd name="T1" fmla="*/ 0 h 54"/>
                  <a:gd name="T2" fmla="*/ 14 w 27"/>
                  <a:gd name="T3" fmla="*/ 1 h 54"/>
                  <a:gd name="T4" fmla="*/ 15 w 27"/>
                  <a:gd name="T5" fmla="*/ 4 h 54"/>
                  <a:gd name="T6" fmla="*/ 18 w 27"/>
                  <a:gd name="T7" fmla="*/ 5 h 54"/>
                  <a:gd name="T8" fmla="*/ 19 w 27"/>
                  <a:gd name="T9" fmla="*/ 6 h 54"/>
                  <a:gd name="T10" fmla="*/ 18 w 27"/>
                  <a:gd name="T11" fmla="*/ 6 h 54"/>
                  <a:gd name="T12" fmla="*/ 17 w 27"/>
                  <a:gd name="T13" fmla="*/ 9 h 54"/>
                  <a:gd name="T14" fmla="*/ 15 w 27"/>
                  <a:gd name="T15" fmla="*/ 10 h 54"/>
                  <a:gd name="T16" fmla="*/ 14 w 27"/>
                  <a:gd name="T17" fmla="*/ 10 h 54"/>
                  <a:gd name="T18" fmla="*/ 14 w 27"/>
                  <a:gd name="T19" fmla="*/ 12 h 54"/>
                  <a:gd name="T20" fmla="*/ 15 w 27"/>
                  <a:gd name="T21" fmla="*/ 19 h 54"/>
                  <a:gd name="T22" fmla="*/ 17 w 27"/>
                  <a:gd name="T23" fmla="*/ 26 h 54"/>
                  <a:gd name="T24" fmla="*/ 18 w 27"/>
                  <a:gd name="T25" fmla="*/ 31 h 54"/>
                  <a:gd name="T26" fmla="*/ 20 w 27"/>
                  <a:gd name="T27" fmla="*/ 35 h 54"/>
                  <a:gd name="T28" fmla="*/ 24 w 27"/>
                  <a:gd name="T29" fmla="*/ 40 h 54"/>
                  <a:gd name="T30" fmla="*/ 26 w 27"/>
                  <a:gd name="T31" fmla="*/ 41 h 54"/>
                  <a:gd name="T32" fmla="*/ 27 w 27"/>
                  <a:gd name="T33" fmla="*/ 43 h 54"/>
                  <a:gd name="T34" fmla="*/ 26 w 27"/>
                  <a:gd name="T35" fmla="*/ 44 h 54"/>
                  <a:gd name="T36" fmla="*/ 24 w 27"/>
                  <a:gd name="T37" fmla="*/ 43 h 54"/>
                  <a:gd name="T38" fmla="*/ 20 w 27"/>
                  <a:gd name="T39" fmla="*/ 43 h 54"/>
                  <a:gd name="T40" fmla="*/ 18 w 27"/>
                  <a:gd name="T41" fmla="*/ 43 h 54"/>
                  <a:gd name="T42" fmla="*/ 17 w 27"/>
                  <a:gd name="T43" fmla="*/ 43 h 54"/>
                  <a:gd name="T44" fmla="*/ 14 w 27"/>
                  <a:gd name="T45" fmla="*/ 54 h 54"/>
                  <a:gd name="T46" fmla="*/ 13 w 27"/>
                  <a:gd name="T47" fmla="*/ 54 h 54"/>
                  <a:gd name="T48" fmla="*/ 10 w 27"/>
                  <a:gd name="T49" fmla="*/ 43 h 54"/>
                  <a:gd name="T50" fmla="*/ 9 w 27"/>
                  <a:gd name="T51" fmla="*/ 43 h 54"/>
                  <a:gd name="T52" fmla="*/ 6 w 27"/>
                  <a:gd name="T53" fmla="*/ 43 h 54"/>
                  <a:gd name="T54" fmla="*/ 2 w 27"/>
                  <a:gd name="T55" fmla="*/ 43 h 54"/>
                  <a:gd name="T56" fmla="*/ 1 w 27"/>
                  <a:gd name="T57" fmla="*/ 44 h 54"/>
                  <a:gd name="T58" fmla="*/ 0 w 27"/>
                  <a:gd name="T59" fmla="*/ 43 h 54"/>
                  <a:gd name="T60" fmla="*/ 1 w 27"/>
                  <a:gd name="T61" fmla="*/ 41 h 54"/>
                  <a:gd name="T62" fmla="*/ 4 w 27"/>
                  <a:gd name="T63" fmla="*/ 40 h 54"/>
                  <a:gd name="T64" fmla="*/ 7 w 27"/>
                  <a:gd name="T65" fmla="*/ 35 h 54"/>
                  <a:gd name="T66" fmla="*/ 10 w 27"/>
                  <a:gd name="T67" fmla="*/ 28 h 54"/>
                  <a:gd name="T68" fmla="*/ 11 w 27"/>
                  <a:gd name="T69" fmla="*/ 21 h 54"/>
                  <a:gd name="T70" fmla="*/ 13 w 27"/>
                  <a:gd name="T71" fmla="*/ 12 h 54"/>
                  <a:gd name="T72" fmla="*/ 13 w 27"/>
                  <a:gd name="T73" fmla="*/ 10 h 54"/>
                  <a:gd name="T74" fmla="*/ 11 w 27"/>
                  <a:gd name="T75" fmla="*/ 10 h 54"/>
                  <a:gd name="T76" fmla="*/ 10 w 27"/>
                  <a:gd name="T77" fmla="*/ 9 h 54"/>
                  <a:gd name="T78" fmla="*/ 9 w 27"/>
                  <a:gd name="T79" fmla="*/ 6 h 54"/>
                  <a:gd name="T80" fmla="*/ 7 w 27"/>
                  <a:gd name="T81" fmla="*/ 6 h 54"/>
                  <a:gd name="T82" fmla="*/ 10 w 27"/>
                  <a:gd name="T83" fmla="*/ 5 h 54"/>
                  <a:gd name="T84" fmla="*/ 11 w 27"/>
                  <a:gd name="T85" fmla="*/ 4 h 54"/>
                  <a:gd name="T86" fmla="*/ 13 w 27"/>
                  <a:gd name="T87" fmla="*/ 1 h 54"/>
                  <a:gd name="T88" fmla="*/ 14 w 27"/>
                  <a:gd name="T89" fmla="*/ 0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</a:cxnLst>
                <a:rect l="0" t="0" r="r" b="b"/>
                <a:pathLst>
                  <a:path w="27" h="54">
                    <a:moveTo>
                      <a:pt x="14" y="0"/>
                    </a:moveTo>
                    <a:lnTo>
                      <a:pt x="14" y="1"/>
                    </a:lnTo>
                    <a:lnTo>
                      <a:pt x="15" y="4"/>
                    </a:lnTo>
                    <a:lnTo>
                      <a:pt x="18" y="5"/>
                    </a:lnTo>
                    <a:lnTo>
                      <a:pt x="19" y="6"/>
                    </a:lnTo>
                    <a:lnTo>
                      <a:pt x="18" y="6"/>
                    </a:lnTo>
                    <a:lnTo>
                      <a:pt x="17" y="9"/>
                    </a:lnTo>
                    <a:lnTo>
                      <a:pt x="15" y="10"/>
                    </a:lnTo>
                    <a:lnTo>
                      <a:pt x="14" y="10"/>
                    </a:lnTo>
                    <a:lnTo>
                      <a:pt x="14" y="12"/>
                    </a:lnTo>
                    <a:lnTo>
                      <a:pt x="15" y="19"/>
                    </a:lnTo>
                    <a:lnTo>
                      <a:pt x="17" y="26"/>
                    </a:lnTo>
                    <a:lnTo>
                      <a:pt x="18" y="31"/>
                    </a:lnTo>
                    <a:lnTo>
                      <a:pt x="20" y="35"/>
                    </a:lnTo>
                    <a:lnTo>
                      <a:pt x="24" y="40"/>
                    </a:lnTo>
                    <a:lnTo>
                      <a:pt x="26" y="41"/>
                    </a:lnTo>
                    <a:lnTo>
                      <a:pt x="27" y="43"/>
                    </a:lnTo>
                    <a:lnTo>
                      <a:pt x="26" y="44"/>
                    </a:lnTo>
                    <a:lnTo>
                      <a:pt x="24" y="43"/>
                    </a:lnTo>
                    <a:lnTo>
                      <a:pt x="20" y="43"/>
                    </a:lnTo>
                    <a:lnTo>
                      <a:pt x="18" y="43"/>
                    </a:lnTo>
                    <a:lnTo>
                      <a:pt x="17" y="43"/>
                    </a:lnTo>
                    <a:lnTo>
                      <a:pt x="14" y="54"/>
                    </a:lnTo>
                    <a:lnTo>
                      <a:pt x="13" y="54"/>
                    </a:lnTo>
                    <a:lnTo>
                      <a:pt x="10" y="43"/>
                    </a:lnTo>
                    <a:lnTo>
                      <a:pt x="9" y="43"/>
                    </a:lnTo>
                    <a:lnTo>
                      <a:pt x="6" y="43"/>
                    </a:lnTo>
                    <a:lnTo>
                      <a:pt x="2" y="43"/>
                    </a:lnTo>
                    <a:lnTo>
                      <a:pt x="1" y="44"/>
                    </a:lnTo>
                    <a:lnTo>
                      <a:pt x="0" y="43"/>
                    </a:lnTo>
                    <a:lnTo>
                      <a:pt x="1" y="41"/>
                    </a:lnTo>
                    <a:lnTo>
                      <a:pt x="4" y="40"/>
                    </a:lnTo>
                    <a:lnTo>
                      <a:pt x="7" y="35"/>
                    </a:lnTo>
                    <a:lnTo>
                      <a:pt x="10" y="28"/>
                    </a:lnTo>
                    <a:lnTo>
                      <a:pt x="11" y="21"/>
                    </a:lnTo>
                    <a:lnTo>
                      <a:pt x="13" y="12"/>
                    </a:lnTo>
                    <a:lnTo>
                      <a:pt x="13" y="10"/>
                    </a:lnTo>
                    <a:lnTo>
                      <a:pt x="11" y="10"/>
                    </a:lnTo>
                    <a:lnTo>
                      <a:pt x="10" y="9"/>
                    </a:lnTo>
                    <a:lnTo>
                      <a:pt x="9" y="6"/>
                    </a:lnTo>
                    <a:lnTo>
                      <a:pt x="7" y="6"/>
                    </a:lnTo>
                    <a:lnTo>
                      <a:pt x="10" y="5"/>
                    </a:lnTo>
                    <a:lnTo>
                      <a:pt x="11" y="4"/>
                    </a:lnTo>
                    <a:lnTo>
                      <a:pt x="13" y="1"/>
                    </a:lnTo>
                    <a:lnTo>
                      <a:pt x="14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72" name="Freeform 49"/>
              <p:cNvSpPr/>
              <p:nvPr userDrawn="1"/>
            </p:nvSpPr>
            <p:spPr bwMode="auto">
              <a:xfrm>
                <a:off x="95" y="47"/>
                <a:ext cx="9" cy="18"/>
              </a:xfrm>
              <a:custGeom>
                <a:gdLst>
                  <a:gd name="T0" fmla="*/ 13 w 27"/>
                  <a:gd name="T1" fmla="*/ 0 h 54"/>
                  <a:gd name="T2" fmla="*/ 13 w 27"/>
                  <a:gd name="T3" fmla="*/ 0 h 54"/>
                  <a:gd name="T4" fmla="*/ 14 w 27"/>
                  <a:gd name="T5" fmla="*/ 1 h 54"/>
                  <a:gd name="T6" fmla="*/ 15 w 27"/>
                  <a:gd name="T7" fmla="*/ 4 h 54"/>
                  <a:gd name="T8" fmla="*/ 17 w 27"/>
                  <a:gd name="T9" fmla="*/ 5 h 54"/>
                  <a:gd name="T10" fmla="*/ 18 w 27"/>
                  <a:gd name="T11" fmla="*/ 6 h 54"/>
                  <a:gd name="T12" fmla="*/ 15 w 27"/>
                  <a:gd name="T13" fmla="*/ 9 h 54"/>
                  <a:gd name="T14" fmla="*/ 14 w 27"/>
                  <a:gd name="T15" fmla="*/ 10 h 54"/>
                  <a:gd name="T16" fmla="*/ 14 w 27"/>
                  <a:gd name="T17" fmla="*/ 13 h 54"/>
                  <a:gd name="T18" fmla="*/ 14 w 27"/>
                  <a:gd name="T19" fmla="*/ 19 h 54"/>
                  <a:gd name="T20" fmla="*/ 15 w 27"/>
                  <a:gd name="T21" fmla="*/ 26 h 54"/>
                  <a:gd name="T22" fmla="*/ 18 w 27"/>
                  <a:gd name="T23" fmla="*/ 32 h 54"/>
                  <a:gd name="T24" fmla="*/ 21 w 27"/>
                  <a:gd name="T25" fmla="*/ 37 h 54"/>
                  <a:gd name="T26" fmla="*/ 25 w 27"/>
                  <a:gd name="T27" fmla="*/ 41 h 54"/>
                  <a:gd name="T28" fmla="*/ 27 w 27"/>
                  <a:gd name="T29" fmla="*/ 43 h 54"/>
                  <a:gd name="T30" fmla="*/ 25 w 27"/>
                  <a:gd name="T31" fmla="*/ 44 h 54"/>
                  <a:gd name="T32" fmla="*/ 23 w 27"/>
                  <a:gd name="T33" fmla="*/ 43 h 54"/>
                  <a:gd name="T34" fmla="*/ 21 w 27"/>
                  <a:gd name="T35" fmla="*/ 43 h 54"/>
                  <a:gd name="T36" fmla="*/ 18 w 27"/>
                  <a:gd name="T37" fmla="*/ 43 h 54"/>
                  <a:gd name="T38" fmla="*/ 15 w 27"/>
                  <a:gd name="T39" fmla="*/ 43 h 54"/>
                  <a:gd name="T40" fmla="*/ 14 w 27"/>
                  <a:gd name="T41" fmla="*/ 54 h 54"/>
                  <a:gd name="T42" fmla="*/ 12 w 27"/>
                  <a:gd name="T43" fmla="*/ 54 h 54"/>
                  <a:gd name="T44" fmla="*/ 10 w 27"/>
                  <a:gd name="T45" fmla="*/ 41 h 54"/>
                  <a:gd name="T46" fmla="*/ 5 w 27"/>
                  <a:gd name="T47" fmla="*/ 43 h 54"/>
                  <a:gd name="T48" fmla="*/ 3 w 27"/>
                  <a:gd name="T49" fmla="*/ 43 h 54"/>
                  <a:gd name="T50" fmla="*/ 1 w 27"/>
                  <a:gd name="T51" fmla="*/ 44 h 54"/>
                  <a:gd name="T52" fmla="*/ 0 w 27"/>
                  <a:gd name="T53" fmla="*/ 44 h 54"/>
                  <a:gd name="T54" fmla="*/ 0 w 27"/>
                  <a:gd name="T55" fmla="*/ 43 h 54"/>
                  <a:gd name="T56" fmla="*/ 0 w 27"/>
                  <a:gd name="T57" fmla="*/ 41 h 54"/>
                  <a:gd name="T58" fmla="*/ 3 w 27"/>
                  <a:gd name="T59" fmla="*/ 40 h 54"/>
                  <a:gd name="T60" fmla="*/ 5 w 27"/>
                  <a:gd name="T61" fmla="*/ 37 h 54"/>
                  <a:gd name="T62" fmla="*/ 9 w 27"/>
                  <a:gd name="T63" fmla="*/ 31 h 54"/>
                  <a:gd name="T64" fmla="*/ 10 w 27"/>
                  <a:gd name="T65" fmla="*/ 26 h 54"/>
                  <a:gd name="T66" fmla="*/ 10 w 27"/>
                  <a:gd name="T67" fmla="*/ 21 h 54"/>
                  <a:gd name="T68" fmla="*/ 12 w 27"/>
                  <a:gd name="T69" fmla="*/ 19 h 54"/>
                  <a:gd name="T70" fmla="*/ 12 w 27"/>
                  <a:gd name="T71" fmla="*/ 13 h 54"/>
                  <a:gd name="T72" fmla="*/ 12 w 27"/>
                  <a:gd name="T73" fmla="*/ 10 h 54"/>
                  <a:gd name="T74" fmla="*/ 10 w 27"/>
                  <a:gd name="T75" fmla="*/ 9 h 54"/>
                  <a:gd name="T76" fmla="*/ 8 w 27"/>
                  <a:gd name="T77" fmla="*/ 6 h 54"/>
                  <a:gd name="T78" fmla="*/ 9 w 27"/>
                  <a:gd name="T79" fmla="*/ 5 h 54"/>
                  <a:gd name="T80" fmla="*/ 13 w 27"/>
                  <a:gd name="T81" fmla="*/ 0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27" h="54">
                    <a:moveTo>
                      <a:pt x="13" y="0"/>
                    </a:moveTo>
                    <a:lnTo>
                      <a:pt x="13" y="0"/>
                    </a:lnTo>
                    <a:lnTo>
                      <a:pt x="14" y="1"/>
                    </a:lnTo>
                    <a:lnTo>
                      <a:pt x="15" y="4"/>
                    </a:lnTo>
                    <a:lnTo>
                      <a:pt x="17" y="5"/>
                    </a:lnTo>
                    <a:lnTo>
                      <a:pt x="18" y="6"/>
                    </a:lnTo>
                    <a:lnTo>
                      <a:pt x="15" y="9"/>
                    </a:lnTo>
                    <a:lnTo>
                      <a:pt x="14" y="10"/>
                    </a:lnTo>
                    <a:lnTo>
                      <a:pt x="14" y="13"/>
                    </a:lnTo>
                    <a:lnTo>
                      <a:pt x="14" y="19"/>
                    </a:lnTo>
                    <a:lnTo>
                      <a:pt x="15" y="26"/>
                    </a:lnTo>
                    <a:lnTo>
                      <a:pt x="18" y="32"/>
                    </a:lnTo>
                    <a:lnTo>
                      <a:pt x="21" y="37"/>
                    </a:lnTo>
                    <a:lnTo>
                      <a:pt x="25" y="41"/>
                    </a:lnTo>
                    <a:lnTo>
                      <a:pt x="27" y="43"/>
                    </a:lnTo>
                    <a:lnTo>
                      <a:pt x="25" y="44"/>
                    </a:lnTo>
                    <a:lnTo>
                      <a:pt x="23" y="43"/>
                    </a:lnTo>
                    <a:lnTo>
                      <a:pt x="21" y="43"/>
                    </a:lnTo>
                    <a:lnTo>
                      <a:pt x="18" y="43"/>
                    </a:lnTo>
                    <a:lnTo>
                      <a:pt x="15" y="43"/>
                    </a:lnTo>
                    <a:lnTo>
                      <a:pt x="14" y="54"/>
                    </a:lnTo>
                    <a:lnTo>
                      <a:pt x="12" y="54"/>
                    </a:lnTo>
                    <a:lnTo>
                      <a:pt x="10" y="41"/>
                    </a:lnTo>
                    <a:lnTo>
                      <a:pt x="5" y="43"/>
                    </a:lnTo>
                    <a:lnTo>
                      <a:pt x="3" y="43"/>
                    </a:lnTo>
                    <a:lnTo>
                      <a:pt x="1" y="44"/>
                    </a:lnTo>
                    <a:lnTo>
                      <a:pt x="0" y="44"/>
                    </a:lnTo>
                    <a:lnTo>
                      <a:pt x="0" y="43"/>
                    </a:lnTo>
                    <a:lnTo>
                      <a:pt x="0" y="41"/>
                    </a:lnTo>
                    <a:lnTo>
                      <a:pt x="3" y="40"/>
                    </a:lnTo>
                    <a:lnTo>
                      <a:pt x="5" y="37"/>
                    </a:lnTo>
                    <a:lnTo>
                      <a:pt x="9" y="31"/>
                    </a:lnTo>
                    <a:lnTo>
                      <a:pt x="10" y="26"/>
                    </a:lnTo>
                    <a:lnTo>
                      <a:pt x="10" y="21"/>
                    </a:lnTo>
                    <a:lnTo>
                      <a:pt x="12" y="19"/>
                    </a:lnTo>
                    <a:lnTo>
                      <a:pt x="12" y="13"/>
                    </a:lnTo>
                    <a:lnTo>
                      <a:pt x="12" y="10"/>
                    </a:lnTo>
                    <a:lnTo>
                      <a:pt x="10" y="9"/>
                    </a:lnTo>
                    <a:lnTo>
                      <a:pt x="8" y="6"/>
                    </a:lnTo>
                    <a:lnTo>
                      <a:pt x="9" y="5"/>
                    </a:lnTo>
                    <a:lnTo>
                      <a:pt x="13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73" name="Freeform 50"/>
              <p:cNvSpPr/>
              <p:nvPr userDrawn="1"/>
            </p:nvSpPr>
            <p:spPr bwMode="auto">
              <a:xfrm>
                <a:off x="95" y="47"/>
                <a:ext cx="9" cy="18"/>
              </a:xfrm>
              <a:custGeom>
                <a:gdLst>
                  <a:gd name="T0" fmla="*/ 13 w 27"/>
                  <a:gd name="T1" fmla="*/ 0 h 54"/>
                  <a:gd name="T2" fmla="*/ 13 w 27"/>
                  <a:gd name="T3" fmla="*/ 0 h 54"/>
                  <a:gd name="T4" fmla="*/ 14 w 27"/>
                  <a:gd name="T5" fmla="*/ 1 h 54"/>
                  <a:gd name="T6" fmla="*/ 15 w 27"/>
                  <a:gd name="T7" fmla="*/ 4 h 54"/>
                  <a:gd name="T8" fmla="*/ 17 w 27"/>
                  <a:gd name="T9" fmla="*/ 5 h 54"/>
                  <a:gd name="T10" fmla="*/ 18 w 27"/>
                  <a:gd name="T11" fmla="*/ 6 h 54"/>
                  <a:gd name="T12" fmla="*/ 15 w 27"/>
                  <a:gd name="T13" fmla="*/ 9 h 54"/>
                  <a:gd name="T14" fmla="*/ 14 w 27"/>
                  <a:gd name="T15" fmla="*/ 10 h 54"/>
                  <a:gd name="T16" fmla="*/ 14 w 27"/>
                  <a:gd name="T17" fmla="*/ 13 h 54"/>
                  <a:gd name="T18" fmla="*/ 14 w 27"/>
                  <a:gd name="T19" fmla="*/ 19 h 54"/>
                  <a:gd name="T20" fmla="*/ 15 w 27"/>
                  <a:gd name="T21" fmla="*/ 26 h 54"/>
                  <a:gd name="T22" fmla="*/ 18 w 27"/>
                  <a:gd name="T23" fmla="*/ 32 h 54"/>
                  <a:gd name="T24" fmla="*/ 21 w 27"/>
                  <a:gd name="T25" fmla="*/ 37 h 54"/>
                  <a:gd name="T26" fmla="*/ 25 w 27"/>
                  <a:gd name="T27" fmla="*/ 41 h 54"/>
                  <a:gd name="T28" fmla="*/ 27 w 27"/>
                  <a:gd name="T29" fmla="*/ 43 h 54"/>
                  <a:gd name="T30" fmla="*/ 25 w 27"/>
                  <a:gd name="T31" fmla="*/ 44 h 54"/>
                  <a:gd name="T32" fmla="*/ 23 w 27"/>
                  <a:gd name="T33" fmla="*/ 43 h 54"/>
                  <a:gd name="T34" fmla="*/ 21 w 27"/>
                  <a:gd name="T35" fmla="*/ 43 h 54"/>
                  <a:gd name="T36" fmla="*/ 18 w 27"/>
                  <a:gd name="T37" fmla="*/ 43 h 54"/>
                  <a:gd name="T38" fmla="*/ 15 w 27"/>
                  <a:gd name="T39" fmla="*/ 43 h 54"/>
                  <a:gd name="T40" fmla="*/ 14 w 27"/>
                  <a:gd name="T41" fmla="*/ 54 h 54"/>
                  <a:gd name="T42" fmla="*/ 12 w 27"/>
                  <a:gd name="T43" fmla="*/ 54 h 54"/>
                  <a:gd name="T44" fmla="*/ 10 w 27"/>
                  <a:gd name="T45" fmla="*/ 41 h 54"/>
                  <a:gd name="T46" fmla="*/ 5 w 27"/>
                  <a:gd name="T47" fmla="*/ 43 h 54"/>
                  <a:gd name="T48" fmla="*/ 3 w 27"/>
                  <a:gd name="T49" fmla="*/ 43 h 54"/>
                  <a:gd name="T50" fmla="*/ 1 w 27"/>
                  <a:gd name="T51" fmla="*/ 44 h 54"/>
                  <a:gd name="T52" fmla="*/ 0 w 27"/>
                  <a:gd name="T53" fmla="*/ 44 h 54"/>
                  <a:gd name="T54" fmla="*/ 0 w 27"/>
                  <a:gd name="T55" fmla="*/ 43 h 54"/>
                  <a:gd name="T56" fmla="*/ 0 w 27"/>
                  <a:gd name="T57" fmla="*/ 41 h 54"/>
                  <a:gd name="T58" fmla="*/ 3 w 27"/>
                  <a:gd name="T59" fmla="*/ 40 h 54"/>
                  <a:gd name="T60" fmla="*/ 5 w 27"/>
                  <a:gd name="T61" fmla="*/ 37 h 54"/>
                  <a:gd name="T62" fmla="*/ 9 w 27"/>
                  <a:gd name="T63" fmla="*/ 31 h 54"/>
                  <a:gd name="T64" fmla="*/ 10 w 27"/>
                  <a:gd name="T65" fmla="*/ 26 h 54"/>
                  <a:gd name="T66" fmla="*/ 10 w 27"/>
                  <a:gd name="T67" fmla="*/ 21 h 54"/>
                  <a:gd name="T68" fmla="*/ 12 w 27"/>
                  <a:gd name="T69" fmla="*/ 19 h 54"/>
                  <a:gd name="T70" fmla="*/ 12 w 27"/>
                  <a:gd name="T71" fmla="*/ 13 h 54"/>
                  <a:gd name="T72" fmla="*/ 12 w 27"/>
                  <a:gd name="T73" fmla="*/ 10 h 54"/>
                  <a:gd name="T74" fmla="*/ 10 w 27"/>
                  <a:gd name="T75" fmla="*/ 9 h 54"/>
                  <a:gd name="T76" fmla="*/ 8 w 27"/>
                  <a:gd name="T77" fmla="*/ 6 h 54"/>
                  <a:gd name="T78" fmla="*/ 9 w 27"/>
                  <a:gd name="T79" fmla="*/ 5 h 54"/>
                  <a:gd name="T80" fmla="*/ 13 w 27"/>
                  <a:gd name="T81" fmla="*/ 0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27" h="54">
                    <a:moveTo>
                      <a:pt x="13" y="0"/>
                    </a:moveTo>
                    <a:lnTo>
                      <a:pt x="13" y="0"/>
                    </a:lnTo>
                    <a:lnTo>
                      <a:pt x="14" y="1"/>
                    </a:lnTo>
                    <a:lnTo>
                      <a:pt x="15" y="4"/>
                    </a:lnTo>
                    <a:lnTo>
                      <a:pt x="17" y="5"/>
                    </a:lnTo>
                    <a:lnTo>
                      <a:pt x="18" y="6"/>
                    </a:lnTo>
                    <a:lnTo>
                      <a:pt x="15" y="9"/>
                    </a:lnTo>
                    <a:lnTo>
                      <a:pt x="14" y="10"/>
                    </a:lnTo>
                    <a:lnTo>
                      <a:pt x="14" y="13"/>
                    </a:lnTo>
                    <a:lnTo>
                      <a:pt x="14" y="19"/>
                    </a:lnTo>
                    <a:lnTo>
                      <a:pt x="15" y="26"/>
                    </a:lnTo>
                    <a:lnTo>
                      <a:pt x="18" y="32"/>
                    </a:lnTo>
                    <a:lnTo>
                      <a:pt x="21" y="37"/>
                    </a:lnTo>
                    <a:lnTo>
                      <a:pt x="25" y="41"/>
                    </a:lnTo>
                    <a:lnTo>
                      <a:pt x="27" y="43"/>
                    </a:lnTo>
                    <a:lnTo>
                      <a:pt x="25" y="44"/>
                    </a:lnTo>
                    <a:lnTo>
                      <a:pt x="23" y="43"/>
                    </a:lnTo>
                    <a:lnTo>
                      <a:pt x="21" y="43"/>
                    </a:lnTo>
                    <a:lnTo>
                      <a:pt x="18" y="43"/>
                    </a:lnTo>
                    <a:lnTo>
                      <a:pt x="15" y="43"/>
                    </a:lnTo>
                    <a:lnTo>
                      <a:pt x="14" y="54"/>
                    </a:lnTo>
                    <a:lnTo>
                      <a:pt x="12" y="54"/>
                    </a:lnTo>
                    <a:lnTo>
                      <a:pt x="10" y="41"/>
                    </a:lnTo>
                    <a:lnTo>
                      <a:pt x="5" y="43"/>
                    </a:lnTo>
                    <a:lnTo>
                      <a:pt x="3" y="43"/>
                    </a:lnTo>
                    <a:lnTo>
                      <a:pt x="1" y="44"/>
                    </a:lnTo>
                    <a:lnTo>
                      <a:pt x="0" y="44"/>
                    </a:lnTo>
                    <a:lnTo>
                      <a:pt x="0" y="43"/>
                    </a:lnTo>
                    <a:lnTo>
                      <a:pt x="0" y="41"/>
                    </a:lnTo>
                    <a:lnTo>
                      <a:pt x="3" y="40"/>
                    </a:lnTo>
                    <a:lnTo>
                      <a:pt x="5" y="37"/>
                    </a:lnTo>
                    <a:lnTo>
                      <a:pt x="9" y="31"/>
                    </a:lnTo>
                    <a:lnTo>
                      <a:pt x="10" y="26"/>
                    </a:lnTo>
                    <a:lnTo>
                      <a:pt x="10" y="21"/>
                    </a:lnTo>
                    <a:lnTo>
                      <a:pt x="12" y="19"/>
                    </a:lnTo>
                    <a:lnTo>
                      <a:pt x="12" y="13"/>
                    </a:lnTo>
                    <a:lnTo>
                      <a:pt x="12" y="10"/>
                    </a:lnTo>
                    <a:lnTo>
                      <a:pt x="10" y="9"/>
                    </a:lnTo>
                    <a:lnTo>
                      <a:pt x="8" y="6"/>
                    </a:lnTo>
                    <a:lnTo>
                      <a:pt x="9" y="5"/>
                    </a:lnTo>
                    <a:lnTo>
                      <a:pt x="13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74" name="Freeform 51"/>
              <p:cNvSpPr/>
              <p:nvPr userDrawn="1"/>
            </p:nvSpPr>
            <p:spPr bwMode="auto">
              <a:xfrm>
                <a:off x="6" y="6"/>
                <a:ext cx="59" cy="61"/>
              </a:xfrm>
              <a:custGeom>
                <a:gdLst>
                  <a:gd name="T0" fmla="*/ 160 w 178"/>
                  <a:gd name="T1" fmla="*/ 114 h 182"/>
                  <a:gd name="T2" fmla="*/ 171 w 178"/>
                  <a:gd name="T3" fmla="*/ 108 h 182"/>
                  <a:gd name="T4" fmla="*/ 175 w 178"/>
                  <a:gd name="T5" fmla="*/ 144 h 182"/>
                  <a:gd name="T6" fmla="*/ 173 w 178"/>
                  <a:gd name="T7" fmla="*/ 175 h 182"/>
                  <a:gd name="T8" fmla="*/ 157 w 178"/>
                  <a:gd name="T9" fmla="*/ 175 h 182"/>
                  <a:gd name="T10" fmla="*/ 140 w 178"/>
                  <a:gd name="T11" fmla="*/ 172 h 182"/>
                  <a:gd name="T12" fmla="*/ 134 w 178"/>
                  <a:gd name="T13" fmla="*/ 153 h 182"/>
                  <a:gd name="T14" fmla="*/ 154 w 178"/>
                  <a:gd name="T15" fmla="*/ 139 h 182"/>
                  <a:gd name="T16" fmla="*/ 127 w 178"/>
                  <a:gd name="T17" fmla="*/ 126 h 182"/>
                  <a:gd name="T18" fmla="*/ 135 w 178"/>
                  <a:gd name="T19" fmla="*/ 132 h 182"/>
                  <a:gd name="T20" fmla="*/ 131 w 178"/>
                  <a:gd name="T21" fmla="*/ 148 h 182"/>
                  <a:gd name="T22" fmla="*/ 113 w 178"/>
                  <a:gd name="T23" fmla="*/ 171 h 182"/>
                  <a:gd name="T24" fmla="*/ 99 w 178"/>
                  <a:gd name="T25" fmla="*/ 178 h 182"/>
                  <a:gd name="T26" fmla="*/ 81 w 178"/>
                  <a:gd name="T27" fmla="*/ 176 h 182"/>
                  <a:gd name="T28" fmla="*/ 78 w 178"/>
                  <a:gd name="T29" fmla="*/ 162 h 182"/>
                  <a:gd name="T30" fmla="*/ 78 w 178"/>
                  <a:gd name="T31" fmla="*/ 145 h 182"/>
                  <a:gd name="T32" fmla="*/ 104 w 178"/>
                  <a:gd name="T33" fmla="*/ 150 h 182"/>
                  <a:gd name="T34" fmla="*/ 106 w 178"/>
                  <a:gd name="T35" fmla="*/ 135 h 182"/>
                  <a:gd name="T36" fmla="*/ 104 w 178"/>
                  <a:gd name="T37" fmla="*/ 109 h 182"/>
                  <a:gd name="T38" fmla="*/ 86 w 178"/>
                  <a:gd name="T39" fmla="*/ 114 h 182"/>
                  <a:gd name="T40" fmla="*/ 78 w 178"/>
                  <a:gd name="T41" fmla="*/ 131 h 182"/>
                  <a:gd name="T42" fmla="*/ 64 w 178"/>
                  <a:gd name="T43" fmla="*/ 148 h 182"/>
                  <a:gd name="T44" fmla="*/ 46 w 178"/>
                  <a:gd name="T45" fmla="*/ 176 h 182"/>
                  <a:gd name="T46" fmla="*/ 29 w 178"/>
                  <a:gd name="T47" fmla="*/ 172 h 182"/>
                  <a:gd name="T48" fmla="*/ 11 w 178"/>
                  <a:gd name="T49" fmla="*/ 176 h 182"/>
                  <a:gd name="T50" fmla="*/ 18 w 178"/>
                  <a:gd name="T51" fmla="*/ 150 h 182"/>
                  <a:gd name="T52" fmla="*/ 9 w 178"/>
                  <a:gd name="T53" fmla="*/ 143 h 182"/>
                  <a:gd name="T54" fmla="*/ 38 w 178"/>
                  <a:gd name="T55" fmla="*/ 140 h 182"/>
                  <a:gd name="T56" fmla="*/ 53 w 178"/>
                  <a:gd name="T57" fmla="*/ 117 h 182"/>
                  <a:gd name="T58" fmla="*/ 38 w 178"/>
                  <a:gd name="T59" fmla="*/ 118 h 182"/>
                  <a:gd name="T60" fmla="*/ 26 w 178"/>
                  <a:gd name="T61" fmla="*/ 115 h 182"/>
                  <a:gd name="T62" fmla="*/ 12 w 178"/>
                  <a:gd name="T63" fmla="*/ 82 h 182"/>
                  <a:gd name="T64" fmla="*/ 4 w 178"/>
                  <a:gd name="T65" fmla="*/ 55 h 182"/>
                  <a:gd name="T66" fmla="*/ 7 w 178"/>
                  <a:gd name="T67" fmla="*/ 38 h 182"/>
                  <a:gd name="T68" fmla="*/ 5 w 178"/>
                  <a:gd name="T69" fmla="*/ 11 h 182"/>
                  <a:gd name="T70" fmla="*/ 30 w 178"/>
                  <a:gd name="T71" fmla="*/ 30 h 182"/>
                  <a:gd name="T72" fmla="*/ 38 w 178"/>
                  <a:gd name="T73" fmla="*/ 57 h 182"/>
                  <a:gd name="T74" fmla="*/ 33 w 178"/>
                  <a:gd name="T75" fmla="*/ 84 h 182"/>
                  <a:gd name="T76" fmla="*/ 48 w 178"/>
                  <a:gd name="T77" fmla="*/ 80 h 182"/>
                  <a:gd name="T78" fmla="*/ 51 w 178"/>
                  <a:gd name="T79" fmla="*/ 55 h 182"/>
                  <a:gd name="T80" fmla="*/ 36 w 178"/>
                  <a:gd name="T81" fmla="*/ 30 h 182"/>
                  <a:gd name="T82" fmla="*/ 48 w 178"/>
                  <a:gd name="T83" fmla="*/ 20 h 182"/>
                  <a:gd name="T84" fmla="*/ 60 w 178"/>
                  <a:gd name="T85" fmla="*/ 12 h 182"/>
                  <a:gd name="T86" fmla="*/ 68 w 178"/>
                  <a:gd name="T87" fmla="*/ 1 h 182"/>
                  <a:gd name="T88" fmla="*/ 78 w 178"/>
                  <a:gd name="T89" fmla="*/ 13 h 182"/>
                  <a:gd name="T90" fmla="*/ 91 w 178"/>
                  <a:gd name="T91" fmla="*/ 16 h 182"/>
                  <a:gd name="T92" fmla="*/ 99 w 178"/>
                  <a:gd name="T93" fmla="*/ 29 h 182"/>
                  <a:gd name="T94" fmla="*/ 90 w 178"/>
                  <a:gd name="T95" fmla="*/ 57 h 182"/>
                  <a:gd name="T96" fmla="*/ 113 w 178"/>
                  <a:gd name="T97" fmla="*/ 73 h 182"/>
                  <a:gd name="T98" fmla="*/ 158 w 178"/>
                  <a:gd name="T99" fmla="*/ 79 h 182"/>
                  <a:gd name="T100" fmla="*/ 123 w 178"/>
                  <a:gd name="T101" fmla="*/ 62 h 182"/>
                  <a:gd name="T102" fmla="*/ 101 w 178"/>
                  <a:gd name="T103" fmla="*/ 31 h 182"/>
                  <a:gd name="T104" fmla="*/ 118 w 178"/>
                  <a:gd name="T105" fmla="*/ 8 h 182"/>
                  <a:gd name="T106" fmla="*/ 156 w 178"/>
                  <a:gd name="T107" fmla="*/ 12 h 182"/>
                  <a:gd name="T108" fmla="*/ 165 w 178"/>
                  <a:gd name="T109" fmla="*/ 5 h 182"/>
                  <a:gd name="T110" fmla="*/ 169 w 178"/>
                  <a:gd name="T111" fmla="*/ 30 h 182"/>
                  <a:gd name="T112" fmla="*/ 144 w 178"/>
                  <a:gd name="T113" fmla="*/ 36 h 182"/>
                  <a:gd name="T114" fmla="*/ 117 w 178"/>
                  <a:gd name="T115" fmla="*/ 30 h 182"/>
                  <a:gd name="T116" fmla="*/ 145 w 178"/>
                  <a:gd name="T117" fmla="*/ 45 h 182"/>
                  <a:gd name="T118" fmla="*/ 178 w 178"/>
                  <a:gd name="T119" fmla="*/ 73 h 182"/>
                  <a:gd name="T120" fmla="*/ 152 w 178"/>
                  <a:gd name="T121" fmla="*/ 95 h 18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</a:cxnLst>
                <a:rect l="0" t="0" r="r" b="b"/>
                <a:pathLst>
                  <a:path w="178" h="182">
                    <a:moveTo>
                      <a:pt x="152" y="95"/>
                    </a:moveTo>
                    <a:lnTo>
                      <a:pt x="152" y="97"/>
                    </a:lnTo>
                    <a:lnTo>
                      <a:pt x="153" y="102"/>
                    </a:lnTo>
                    <a:lnTo>
                      <a:pt x="154" y="109"/>
                    </a:lnTo>
                    <a:lnTo>
                      <a:pt x="157" y="113"/>
                    </a:lnTo>
                    <a:lnTo>
                      <a:pt x="160" y="114"/>
                    </a:lnTo>
                    <a:lnTo>
                      <a:pt x="162" y="115"/>
                    </a:lnTo>
                    <a:lnTo>
                      <a:pt x="166" y="114"/>
                    </a:lnTo>
                    <a:lnTo>
                      <a:pt x="167" y="112"/>
                    </a:lnTo>
                    <a:lnTo>
                      <a:pt x="169" y="108"/>
                    </a:lnTo>
                    <a:lnTo>
                      <a:pt x="170" y="106"/>
                    </a:lnTo>
                    <a:lnTo>
                      <a:pt x="171" y="108"/>
                    </a:lnTo>
                    <a:lnTo>
                      <a:pt x="173" y="108"/>
                    </a:lnTo>
                    <a:lnTo>
                      <a:pt x="173" y="113"/>
                    </a:lnTo>
                    <a:lnTo>
                      <a:pt x="174" y="122"/>
                    </a:lnTo>
                    <a:lnTo>
                      <a:pt x="175" y="128"/>
                    </a:lnTo>
                    <a:lnTo>
                      <a:pt x="174" y="134"/>
                    </a:lnTo>
                    <a:lnTo>
                      <a:pt x="175" y="144"/>
                    </a:lnTo>
                    <a:lnTo>
                      <a:pt x="174" y="150"/>
                    </a:lnTo>
                    <a:lnTo>
                      <a:pt x="173" y="154"/>
                    </a:lnTo>
                    <a:lnTo>
                      <a:pt x="174" y="161"/>
                    </a:lnTo>
                    <a:lnTo>
                      <a:pt x="174" y="167"/>
                    </a:lnTo>
                    <a:lnTo>
                      <a:pt x="173" y="172"/>
                    </a:lnTo>
                    <a:lnTo>
                      <a:pt x="173" y="175"/>
                    </a:lnTo>
                    <a:lnTo>
                      <a:pt x="174" y="178"/>
                    </a:lnTo>
                    <a:lnTo>
                      <a:pt x="173" y="178"/>
                    </a:lnTo>
                    <a:lnTo>
                      <a:pt x="170" y="176"/>
                    </a:lnTo>
                    <a:lnTo>
                      <a:pt x="166" y="175"/>
                    </a:lnTo>
                    <a:lnTo>
                      <a:pt x="162" y="171"/>
                    </a:lnTo>
                    <a:lnTo>
                      <a:pt x="157" y="175"/>
                    </a:lnTo>
                    <a:lnTo>
                      <a:pt x="149" y="178"/>
                    </a:lnTo>
                    <a:lnTo>
                      <a:pt x="145" y="179"/>
                    </a:lnTo>
                    <a:lnTo>
                      <a:pt x="143" y="180"/>
                    </a:lnTo>
                    <a:lnTo>
                      <a:pt x="141" y="179"/>
                    </a:lnTo>
                    <a:lnTo>
                      <a:pt x="141" y="178"/>
                    </a:lnTo>
                    <a:lnTo>
                      <a:pt x="140" y="172"/>
                    </a:lnTo>
                    <a:lnTo>
                      <a:pt x="141" y="163"/>
                    </a:lnTo>
                    <a:lnTo>
                      <a:pt x="135" y="162"/>
                    </a:lnTo>
                    <a:lnTo>
                      <a:pt x="132" y="162"/>
                    </a:lnTo>
                    <a:lnTo>
                      <a:pt x="131" y="161"/>
                    </a:lnTo>
                    <a:lnTo>
                      <a:pt x="132" y="157"/>
                    </a:lnTo>
                    <a:lnTo>
                      <a:pt x="134" y="153"/>
                    </a:lnTo>
                    <a:lnTo>
                      <a:pt x="138" y="148"/>
                    </a:lnTo>
                    <a:lnTo>
                      <a:pt x="143" y="145"/>
                    </a:lnTo>
                    <a:lnTo>
                      <a:pt x="149" y="144"/>
                    </a:lnTo>
                    <a:lnTo>
                      <a:pt x="153" y="143"/>
                    </a:lnTo>
                    <a:lnTo>
                      <a:pt x="154" y="140"/>
                    </a:lnTo>
                    <a:lnTo>
                      <a:pt x="154" y="139"/>
                    </a:lnTo>
                    <a:lnTo>
                      <a:pt x="153" y="136"/>
                    </a:lnTo>
                    <a:lnTo>
                      <a:pt x="149" y="134"/>
                    </a:lnTo>
                    <a:lnTo>
                      <a:pt x="141" y="131"/>
                    </a:lnTo>
                    <a:lnTo>
                      <a:pt x="135" y="127"/>
                    </a:lnTo>
                    <a:lnTo>
                      <a:pt x="130" y="125"/>
                    </a:lnTo>
                    <a:lnTo>
                      <a:pt x="127" y="126"/>
                    </a:lnTo>
                    <a:lnTo>
                      <a:pt x="127" y="128"/>
                    </a:lnTo>
                    <a:lnTo>
                      <a:pt x="128" y="131"/>
                    </a:lnTo>
                    <a:lnTo>
                      <a:pt x="130" y="132"/>
                    </a:lnTo>
                    <a:lnTo>
                      <a:pt x="132" y="134"/>
                    </a:lnTo>
                    <a:lnTo>
                      <a:pt x="134" y="132"/>
                    </a:lnTo>
                    <a:lnTo>
                      <a:pt x="135" y="132"/>
                    </a:lnTo>
                    <a:lnTo>
                      <a:pt x="136" y="132"/>
                    </a:lnTo>
                    <a:lnTo>
                      <a:pt x="136" y="134"/>
                    </a:lnTo>
                    <a:lnTo>
                      <a:pt x="136" y="135"/>
                    </a:lnTo>
                    <a:lnTo>
                      <a:pt x="136" y="137"/>
                    </a:lnTo>
                    <a:lnTo>
                      <a:pt x="135" y="141"/>
                    </a:lnTo>
                    <a:lnTo>
                      <a:pt x="131" y="148"/>
                    </a:lnTo>
                    <a:lnTo>
                      <a:pt x="130" y="149"/>
                    </a:lnTo>
                    <a:lnTo>
                      <a:pt x="126" y="157"/>
                    </a:lnTo>
                    <a:lnTo>
                      <a:pt x="121" y="163"/>
                    </a:lnTo>
                    <a:lnTo>
                      <a:pt x="118" y="165"/>
                    </a:lnTo>
                    <a:lnTo>
                      <a:pt x="117" y="166"/>
                    </a:lnTo>
                    <a:lnTo>
                      <a:pt x="113" y="171"/>
                    </a:lnTo>
                    <a:lnTo>
                      <a:pt x="109" y="175"/>
                    </a:lnTo>
                    <a:lnTo>
                      <a:pt x="105" y="178"/>
                    </a:lnTo>
                    <a:lnTo>
                      <a:pt x="104" y="180"/>
                    </a:lnTo>
                    <a:lnTo>
                      <a:pt x="103" y="182"/>
                    </a:lnTo>
                    <a:lnTo>
                      <a:pt x="100" y="180"/>
                    </a:lnTo>
                    <a:lnTo>
                      <a:pt x="99" y="178"/>
                    </a:lnTo>
                    <a:lnTo>
                      <a:pt x="97" y="175"/>
                    </a:lnTo>
                    <a:lnTo>
                      <a:pt x="96" y="175"/>
                    </a:lnTo>
                    <a:lnTo>
                      <a:pt x="93" y="175"/>
                    </a:lnTo>
                    <a:lnTo>
                      <a:pt x="91" y="175"/>
                    </a:lnTo>
                    <a:lnTo>
                      <a:pt x="84" y="175"/>
                    </a:lnTo>
                    <a:lnTo>
                      <a:pt x="81" y="176"/>
                    </a:lnTo>
                    <a:lnTo>
                      <a:pt x="75" y="178"/>
                    </a:lnTo>
                    <a:lnTo>
                      <a:pt x="74" y="178"/>
                    </a:lnTo>
                    <a:lnTo>
                      <a:pt x="73" y="176"/>
                    </a:lnTo>
                    <a:lnTo>
                      <a:pt x="73" y="175"/>
                    </a:lnTo>
                    <a:lnTo>
                      <a:pt x="74" y="169"/>
                    </a:lnTo>
                    <a:lnTo>
                      <a:pt x="78" y="162"/>
                    </a:lnTo>
                    <a:lnTo>
                      <a:pt x="82" y="156"/>
                    </a:lnTo>
                    <a:lnTo>
                      <a:pt x="81" y="153"/>
                    </a:lnTo>
                    <a:lnTo>
                      <a:pt x="78" y="150"/>
                    </a:lnTo>
                    <a:lnTo>
                      <a:pt x="74" y="149"/>
                    </a:lnTo>
                    <a:lnTo>
                      <a:pt x="75" y="148"/>
                    </a:lnTo>
                    <a:lnTo>
                      <a:pt x="78" y="145"/>
                    </a:lnTo>
                    <a:lnTo>
                      <a:pt x="83" y="143"/>
                    </a:lnTo>
                    <a:lnTo>
                      <a:pt x="87" y="143"/>
                    </a:lnTo>
                    <a:lnTo>
                      <a:pt x="91" y="144"/>
                    </a:lnTo>
                    <a:lnTo>
                      <a:pt x="96" y="147"/>
                    </a:lnTo>
                    <a:lnTo>
                      <a:pt x="101" y="149"/>
                    </a:lnTo>
                    <a:lnTo>
                      <a:pt x="104" y="150"/>
                    </a:lnTo>
                    <a:lnTo>
                      <a:pt x="106" y="150"/>
                    </a:lnTo>
                    <a:lnTo>
                      <a:pt x="109" y="148"/>
                    </a:lnTo>
                    <a:lnTo>
                      <a:pt x="110" y="147"/>
                    </a:lnTo>
                    <a:lnTo>
                      <a:pt x="110" y="144"/>
                    </a:lnTo>
                    <a:lnTo>
                      <a:pt x="110" y="140"/>
                    </a:lnTo>
                    <a:lnTo>
                      <a:pt x="106" y="135"/>
                    </a:lnTo>
                    <a:lnTo>
                      <a:pt x="101" y="127"/>
                    </a:lnTo>
                    <a:lnTo>
                      <a:pt x="100" y="121"/>
                    </a:lnTo>
                    <a:lnTo>
                      <a:pt x="101" y="117"/>
                    </a:lnTo>
                    <a:lnTo>
                      <a:pt x="103" y="113"/>
                    </a:lnTo>
                    <a:lnTo>
                      <a:pt x="104" y="110"/>
                    </a:lnTo>
                    <a:lnTo>
                      <a:pt x="104" y="109"/>
                    </a:lnTo>
                    <a:lnTo>
                      <a:pt x="104" y="108"/>
                    </a:lnTo>
                    <a:lnTo>
                      <a:pt x="101" y="106"/>
                    </a:lnTo>
                    <a:lnTo>
                      <a:pt x="96" y="108"/>
                    </a:lnTo>
                    <a:lnTo>
                      <a:pt x="90" y="112"/>
                    </a:lnTo>
                    <a:lnTo>
                      <a:pt x="87" y="113"/>
                    </a:lnTo>
                    <a:lnTo>
                      <a:pt x="86" y="114"/>
                    </a:lnTo>
                    <a:lnTo>
                      <a:pt x="87" y="115"/>
                    </a:lnTo>
                    <a:lnTo>
                      <a:pt x="88" y="117"/>
                    </a:lnTo>
                    <a:lnTo>
                      <a:pt x="88" y="118"/>
                    </a:lnTo>
                    <a:lnTo>
                      <a:pt x="88" y="119"/>
                    </a:lnTo>
                    <a:lnTo>
                      <a:pt x="84" y="123"/>
                    </a:lnTo>
                    <a:lnTo>
                      <a:pt x="78" y="131"/>
                    </a:lnTo>
                    <a:lnTo>
                      <a:pt x="75" y="132"/>
                    </a:lnTo>
                    <a:lnTo>
                      <a:pt x="74" y="135"/>
                    </a:lnTo>
                    <a:lnTo>
                      <a:pt x="71" y="139"/>
                    </a:lnTo>
                    <a:lnTo>
                      <a:pt x="68" y="143"/>
                    </a:lnTo>
                    <a:lnTo>
                      <a:pt x="65" y="145"/>
                    </a:lnTo>
                    <a:lnTo>
                      <a:pt x="64" y="148"/>
                    </a:lnTo>
                    <a:lnTo>
                      <a:pt x="61" y="150"/>
                    </a:lnTo>
                    <a:lnTo>
                      <a:pt x="57" y="156"/>
                    </a:lnTo>
                    <a:lnTo>
                      <a:pt x="52" y="161"/>
                    </a:lnTo>
                    <a:lnTo>
                      <a:pt x="51" y="165"/>
                    </a:lnTo>
                    <a:lnTo>
                      <a:pt x="48" y="171"/>
                    </a:lnTo>
                    <a:lnTo>
                      <a:pt x="46" y="176"/>
                    </a:lnTo>
                    <a:lnTo>
                      <a:pt x="44" y="178"/>
                    </a:lnTo>
                    <a:lnTo>
                      <a:pt x="43" y="176"/>
                    </a:lnTo>
                    <a:lnTo>
                      <a:pt x="39" y="172"/>
                    </a:lnTo>
                    <a:lnTo>
                      <a:pt x="35" y="170"/>
                    </a:lnTo>
                    <a:lnTo>
                      <a:pt x="34" y="171"/>
                    </a:lnTo>
                    <a:lnTo>
                      <a:pt x="29" y="172"/>
                    </a:lnTo>
                    <a:lnTo>
                      <a:pt x="22" y="174"/>
                    </a:lnTo>
                    <a:lnTo>
                      <a:pt x="17" y="176"/>
                    </a:lnTo>
                    <a:lnTo>
                      <a:pt x="13" y="179"/>
                    </a:lnTo>
                    <a:lnTo>
                      <a:pt x="12" y="180"/>
                    </a:lnTo>
                    <a:lnTo>
                      <a:pt x="11" y="179"/>
                    </a:lnTo>
                    <a:lnTo>
                      <a:pt x="11" y="176"/>
                    </a:lnTo>
                    <a:lnTo>
                      <a:pt x="12" y="172"/>
                    </a:lnTo>
                    <a:lnTo>
                      <a:pt x="13" y="166"/>
                    </a:lnTo>
                    <a:lnTo>
                      <a:pt x="16" y="161"/>
                    </a:lnTo>
                    <a:lnTo>
                      <a:pt x="18" y="156"/>
                    </a:lnTo>
                    <a:lnTo>
                      <a:pt x="20" y="153"/>
                    </a:lnTo>
                    <a:lnTo>
                      <a:pt x="18" y="150"/>
                    </a:lnTo>
                    <a:lnTo>
                      <a:pt x="17" y="148"/>
                    </a:lnTo>
                    <a:lnTo>
                      <a:pt x="13" y="147"/>
                    </a:lnTo>
                    <a:lnTo>
                      <a:pt x="11" y="145"/>
                    </a:lnTo>
                    <a:lnTo>
                      <a:pt x="9" y="145"/>
                    </a:lnTo>
                    <a:lnTo>
                      <a:pt x="8" y="144"/>
                    </a:lnTo>
                    <a:lnTo>
                      <a:pt x="9" y="143"/>
                    </a:lnTo>
                    <a:lnTo>
                      <a:pt x="12" y="140"/>
                    </a:lnTo>
                    <a:lnTo>
                      <a:pt x="17" y="137"/>
                    </a:lnTo>
                    <a:lnTo>
                      <a:pt x="22" y="136"/>
                    </a:lnTo>
                    <a:lnTo>
                      <a:pt x="30" y="137"/>
                    </a:lnTo>
                    <a:lnTo>
                      <a:pt x="34" y="139"/>
                    </a:lnTo>
                    <a:lnTo>
                      <a:pt x="38" y="140"/>
                    </a:lnTo>
                    <a:lnTo>
                      <a:pt x="40" y="139"/>
                    </a:lnTo>
                    <a:lnTo>
                      <a:pt x="43" y="137"/>
                    </a:lnTo>
                    <a:lnTo>
                      <a:pt x="49" y="128"/>
                    </a:lnTo>
                    <a:lnTo>
                      <a:pt x="52" y="123"/>
                    </a:lnTo>
                    <a:lnTo>
                      <a:pt x="53" y="119"/>
                    </a:lnTo>
                    <a:lnTo>
                      <a:pt x="53" y="117"/>
                    </a:lnTo>
                    <a:lnTo>
                      <a:pt x="52" y="114"/>
                    </a:lnTo>
                    <a:lnTo>
                      <a:pt x="49" y="113"/>
                    </a:lnTo>
                    <a:lnTo>
                      <a:pt x="48" y="113"/>
                    </a:lnTo>
                    <a:lnTo>
                      <a:pt x="44" y="114"/>
                    </a:lnTo>
                    <a:lnTo>
                      <a:pt x="40" y="115"/>
                    </a:lnTo>
                    <a:lnTo>
                      <a:pt x="38" y="118"/>
                    </a:lnTo>
                    <a:lnTo>
                      <a:pt x="38" y="121"/>
                    </a:lnTo>
                    <a:lnTo>
                      <a:pt x="38" y="123"/>
                    </a:lnTo>
                    <a:lnTo>
                      <a:pt x="38" y="126"/>
                    </a:lnTo>
                    <a:lnTo>
                      <a:pt x="36" y="126"/>
                    </a:lnTo>
                    <a:lnTo>
                      <a:pt x="33" y="123"/>
                    </a:lnTo>
                    <a:lnTo>
                      <a:pt x="26" y="115"/>
                    </a:lnTo>
                    <a:lnTo>
                      <a:pt x="21" y="108"/>
                    </a:lnTo>
                    <a:lnTo>
                      <a:pt x="20" y="101"/>
                    </a:lnTo>
                    <a:lnTo>
                      <a:pt x="13" y="92"/>
                    </a:lnTo>
                    <a:lnTo>
                      <a:pt x="13" y="88"/>
                    </a:lnTo>
                    <a:lnTo>
                      <a:pt x="12" y="86"/>
                    </a:lnTo>
                    <a:lnTo>
                      <a:pt x="12" y="82"/>
                    </a:lnTo>
                    <a:lnTo>
                      <a:pt x="8" y="75"/>
                    </a:lnTo>
                    <a:lnTo>
                      <a:pt x="7" y="70"/>
                    </a:lnTo>
                    <a:lnTo>
                      <a:pt x="8" y="65"/>
                    </a:lnTo>
                    <a:lnTo>
                      <a:pt x="7" y="62"/>
                    </a:lnTo>
                    <a:lnTo>
                      <a:pt x="5" y="58"/>
                    </a:lnTo>
                    <a:lnTo>
                      <a:pt x="4" y="55"/>
                    </a:lnTo>
                    <a:lnTo>
                      <a:pt x="1" y="49"/>
                    </a:lnTo>
                    <a:lnTo>
                      <a:pt x="0" y="45"/>
                    </a:lnTo>
                    <a:lnTo>
                      <a:pt x="0" y="44"/>
                    </a:lnTo>
                    <a:lnTo>
                      <a:pt x="1" y="43"/>
                    </a:lnTo>
                    <a:lnTo>
                      <a:pt x="8" y="42"/>
                    </a:lnTo>
                    <a:lnTo>
                      <a:pt x="7" y="38"/>
                    </a:lnTo>
                    <a:lnTo>
                      <a:pt x="8" y="34"/>
                    </a:lnTo>
                    <a:lnTo>
                      <a:pt x="9" y="27"/>
                    </a:lnTo>
                    <a:lnTo>
                      <a:pt x="9" y="22"/>
                    </a:lnTo>
                    <a:lnTo>
                      <a:pt x="8" y="16"/>
                    </a:lnTo>
                    <a:lnTo>
                      <a:pt x="7" y="12"/>
                    </a:lnTo>
                    <a:lnTo>
                      <a:pt x="5" y="11"/>
                    </a:lnTo>
                    <a:lnTo>
                      <a:pt x="7" y="9"/>
                    </a:lnTo>
                    <a:lnTo>
                      <a:pt x="11" y="11"/>
                    </a:lnTo>
                    <a:lnTo>
                      <a:pt x="17" y="16"/>
                    </a:lnTo>
                    <a:lnTo>
                      <a:pt x="23" y="21"/>
                    </a:lnTo>
                    <a:lnTo>
                      <a:pt x="27" y="26"/>
                    </a:lnTo>
                    <a:lnTo>
                      <a:pt x="30" y="30"/>
                    </a:lnTo>
                    <a:lnTo>
                      <a:pt x="31" y="36"/>
                    </a:lnTo>
                    <a:lnTo>
                      <a:pt x="31" y="40"/>
                    </a:lnTo>
                    <a:lnTo>
                      <a:pt x="36" y="45"/>
                    </a:lnTo>
                    <a:lnTo>
                      <a:pt x="38" y="49"/>
                    </a:lnTo>
                    <a:lnTo>
                      <a:pt x="38" y="52"/>
                    </a:lnTo>
                    <a:lnTo>
                      <a:pt x="38" y="57"/>
                    </a:lnTo>
                    <a:lnTo>
                      <a:pt x="35" y="64"/>
                    </a:lnTo>
                    <a:lnTo>
                      <a:pt x="31" y="69"/>
                    </a:lnTo>
                    <a:lnTo>
                      <a:pt x="30" y="71"/>
                    </a:lnTo>
                    <a:lnTo>
                      <a:pt x="30" y="74"/>
                    </a:lnTo>
                    <a:lnTo>
                      <a:pt x="31" y="79"/>
                    </a:lnTo>
                    <a:lnTo>
                      <a:pt x="33" y="84"/>
                    </a:lnTo>
                    <a:lnTo>
                      <a:pt x="36" y="90"/>
                    </a:lnTo>
                    <a:lnTo>
                      <a:pt x="39" y="91"/>
                    </a:lnTo>
                    <a:lnTo>
                      <a:pt x="40" y="91"/>
                    </a:lnTo>
                    <a:lnTo>
                      <a:pt x="44" y="90"/>
                    </a:lnTo>
                    <a:lnTo>
                      <a:pt x="47" y="86"/>
                    </a:lnTo>
                    <a:lnTo>
                      <a:pt x="48" y="80"/>
                    </a:lnTo>
                    <a:lnTo>
                      <a:pt x="49" y="74"/>
                    </a:lnTo>
                    <a:lnTo>
                      <a:pt x="49" y="73"/>
                    </a:lnTo>
                    <a:lnTo>
                      <a:pt x="49" y="70"/>
                    </a:lnTo>
                    <a:lnTo>
                      <a:pt x="49" y="64"/>
                    </a:lnTo>
                    <a:lnTo>
                      <a:pt x="49" y="60"/>
                    </a:lnTo>
                    <a:lnTo>
                      <a:pt x="51" y="55"/>
                    </a:lnTo>
                    <a:lnTo>
                      <a:pt x="51" y="52"/>
                    </a:lnTo>
                    <a:lnTo>
                      <a:pt x="48" y="49"/>
                    </a:lnTo>
                    <a:lnTo>
                      <a:pt x="44" y="45"/>
                    </a:lnTo>
                    <a:lnTo>
                      <a:pt x="39" y="36"/>
                    </a:lnTo>
                    <a:lnTo>
                      <a:pt x="36" y="33"/>
                    </a:lnTo>
                    <a:lnTo>
                      <a:pt x="36" y="30"/>
                    </a:lnTo>
                    <a:lnTo>
                      <a:pt x="36" y="26"/>
                    </a:lnTo>
                    <a:lnTo>
                      <a:pt x="39" y="23"/>
                    </a:lnTo>
                    <a:lnTo>
                      <a:pt x="42" y="21"/>
                    </a:lnTo>
                    <a:lnTo>
                      <a:pt x="46" y="21"/>
                    </a:lnTo>
                    <a:lnTo>
                      <a:pt x="48" y="21"/>
                    </a:lnTo>
                    <a:lnTo>
                      <a:pt x="48" y="20"/>
                    </a:lnTo>
                    <a:lnTo>
                      <a:pt x="49" y="11"/>
                    </a:lnTo>
                    <a:lnTo>
                      <a:pt x="51" y="8"/>
                    </a:lnTo>
                    <a:lnTo>
                      <a:pt x="52" y="7"/>
                    </a:lnTo>
                    <a:lnTo>
                      <a:pt x="53" y="7"/>
                    </a:lnTo>
                    <a:lnTo>
                      <a:pt x="56" y="9"/>
                    </a:lnTo>
                    <a:lnTo>
                      <a:pt x="60" y="12"/>
                    </a:lnTo>
                    <a:lnTo>
                      <a:pt x="61" y="13"/>
                    </a:lnTo>
                    <a:lnTo>
                      <a:pt x="61" y="11"/>
                    </a:lnTo>
                    <a:lnTo>
                      <a:pt x="64" y="8"/>
                    </a:lnTo>
                    <a:lnTo>
                      <a:pt x="65" y="5"/>
                    </a:lnTo>
                    <a:lnTo>
                      <a:pt x="68" y="3"/>
                    </a:lnTo>
                    <a:lnTo>
                      <a:pt x="68" y="1"/>
                    </a:lnTo>
                    <a:lnTo>
                      <a:pt x="70" y="0"/>
                    </a:lnTo>
                    <a:lnTo>
                      <a:pt x="71" y="3"/>
                    </a:lnTo>
                    <a:lnTo>
                      <a:pt x="74" y="7"/>
                    </a:lnTo>
                    <a:lnTo>
                      <a:pt x="77" y="9"/>
                    </a:lnTo>
                    <a:lnTo>
                      <a:pt x="78" y="12"/>
                    </a:lnTo>
                    <a:lnTo>
                      <a:pt x="78" y="13"/>
                    </a:lnTo>
                    <a:lnTo>
                      <a:pt x="82" y="11"/>
                    </a:lnTo>
                    <a:lnTo>
                      <a:pt x="84" y="9"/>
                    </a:lnTo>
                    <a:lnTo>
                      <a:pt x="87" y="8"/>
                    </a:lnTo>
                    <a:lnTo>
                      <a:pt x="87" y="9"/>
                    </a:lnTo>
                    <a:lnTo>
                      <a:pt x="88" y="12"/>
                    </a:lnTo>
                    <a:lnTo>
                      <a:pt x="91" y="16"/>
                    </a:lnTo>
                    <a:lnTo>
                      <a:pt x="91" y="18"/>
                    </a:lnTo>
                    <a:lnTo>
                      <a:pt x="91" y="20"/>
                    </a:lnTo>
                    <a:lnTo>
                      <a:pt x="91" y="21"/>
                    </a:lnTo>
                    <a:lnTo>
                      <a:pt x="95" y="23"/>
                    </a:lnTo>
                    <a:lnTo>
                      <a:pt x="97" y="25"/>
                    </a:lnTo>
                    <a:lnTo>
                      <a:pt x="99" y="29"/>
                    </a:lnTo>
                    <a:lnTo>
                      <a:pt x="99" y="33"/>
                    </a:lnTo>
                    <a:lnTo>
                      <a:pt x="97" y="39"/>
                    </a:lnTo>
                    <a:lnTo>
                      <a:pt x="92" y="47"/>
                    </a:lnTo>
                    <a:lnTo>
                      <a:pt x="90" y="51"/>
                    </a:lnTo>
                    <a:lnTo>
                      <a:pt x="88" y="53"/>
                    </a:lnTo>
                    <a:lnTo>
                      <a:pt x="90" y="57"/>
                    </a:lnTo>
                    <a:lnTo>
                      <a:pt x="91" y="61"/>
                    </a:lnTo>
                    <a:lnTo>
                      <a:pt x="92" y="65"/>
                    </a:lnTo>
                    <a:lnTo>
                      <a:pt x="95" y="68"/>
                    </a:lnTo>
                    <a:lnTo>
                      <a:pt x="99" y="70"/>
                    </a:lnTo>
                    <a:lnTo>
                      <a:pt x="103" y="71"/>
                    </a:lnTo>
                    <a:lnTo>
                      <a:pt x="113" y="73"/>
                    </a:lnTo>
                    <a:lnTo>
                      <a:pt x="125" y="74"/>
                    </a:lnTo>
                    <a:lnTo>
                      <a:pt x="134" y="74"/>
                    </a:lnTo>
                    <a:lnTo>
                      <a:pt x="143" y="77"/>
                    </a:lnTo>
                    <a:lnTo>
                      <a:pt x="152" y="79"/>
                    </a:lnTo>
                    <a:lnTo>
                      <a:pt x="156" y="79"/>
                    </a:lnTo>
                    <a:lnTo>
                      <a:pt x="158" y="79"/>
                    </a:lnTo>
                    <a:lnTo>
                      <a:pt x="158" y="78"/>
                    </a:lnTo>
                    <a:lnTo>
                      <a:pt x="158" y="75"/>
                    </a:lnTo>
                    <a:lnTo>
                      <a:pt x="156" y="74"/>
                    </a:lnTo>
                    <a:lnTo>
                      <a:pt x="141" y="69"/>
                    </a:lnTo>
                    <a:lnTo>
                      <a:pt x="131" y="66"/>
                    </a:lnTo>
                    <a:lnTo>
                      <a:pt x="123" y="62"/>
                    </a:lnTo>
                    <a:lnTo>
                      <a:pt x="116" y="58"/>
                    </a:lnTo>
                    <a:lnTo>
                      <a:pt x="110" y="55"/>
                    </a:lnTo>
                    <a:lnTo>
                      <a:pt x="106" y="49"/>
                    </a:lnTo>
                    <a:lnTo>
                      <a:pt x="104" y="44"/>
                    </a:lnTo>
                    <a:lnTo>
                      <a:pt x="101" y="38"/>
                    </a:lnTo>
                    <a:lnTo>
                      <a:pt x="101" y="31"/>
                    </a:lnTo>
                    <a:lnTo>
                      <a:pt x="101" y="26"/>
                    </a:lnTo>
                    <a:lnTo>
                      <a:pt x="103" y="21"/>
                    </a:lnTo>
                    <a:lnTo>
                      <a:pt x="105" y="17"/>
                    </a:lnTo>
                    <a:lnTo>
                      <a:pt x="109" y="13"/>
                    </a:lnTo>
                    <a:lnTo>
                      <a:pt x="113" y="11"/>
                    </a:lnTo>
                    <a:lnTo>
                      <a:pt x="118" y="8"/>
                    </a:lnTo>
                    <a:lnTo>
                      <a:pt x="123" y="7"/>
                    </a:lnTo>
                    <a:lnTo>
                      <a:pt x="128" y="7"/>
                    </a:lnTo>
                    <a:lnTo>
                      <a:pt x="138" y="7"/>
                    </a:lnTo>
                    <a:lnTo>
                      <a:pt x="145" y="9"/>
                    </a:lnTo>
                    <a:lnTo>
                      <a:pt x="152" y="12"/>
                    </a:lnTo>
                    <a:lnTo>
                      <a:pt x="156" y="12"/>
                    </a:lnTo>
                    <a:lnTo>
                      <a:pt x="158" y="12"/>
                    </a:lnTo>
                    <a:lnTo>
                      <a:pt x="158" y="11"/>
                    </a:lnTo>
                    <a:lnTo>
                      <a:pt x="160" y="7"/>
                    </a:lnTo>
                    <a:lnTo>
                      <a:pt x="160" y="4"/>
                    </a:lnTo>
                    <a:lnTo>
                      <a:pt x="162" y="3"/>
                    </a:lnTo>
                    <a:lnTo>
                      <a:pt x="165" y="5"/>
                    </a:lnTo>
                    <a:lnTo>
                      <a:pt x="170" y="9"/>
                    </a:lnTo>
                    <a:lnTo>
                      <a:pt x="173" y="16"/>
                    </a:lnTo>
                    <a:lnTo>
                      <a:pt x="174" y="21"/>
                    </a:lnTo>
                    <a:lnTo>
                      <a:pt x="174" y="23"/>
                    </a:lnTo>
                    <a:lnTo>
                      <a:pt x="173" y="26"/>
                    </a:lnTo>
                    <a:lnTo>
                      <a:pt x="169" y="30"/>
                    </a:lnTo>
                    <a:lnTo>
                      <a:pt x="165" y="34"/>
                    </a:lnTo>
                    <a:lnTo>
                      <a:pt x="162" y="36"/>
                    </a:lnTo>
                    <a:lnTo>
                      <a:pt x="158" y="38"/>
                    </a:lnTo>
                    <a:lnTo>
                      <a:pt x="153" y="38"/>
                    </a:lnTo>
                    <a:lnTo>
                      <a:pt x="149" y="38"/>
                    </a:lnTo>
                    <a:lnTo>
                      <a:pt x="144" y="36"/>
                    </a:lnTo>
                    <a:lnTo>
                      <a:pt x="130" y="29"/>
                    </a:lnTo>
                    <a:lnTo>
                      <a:pt x="125" y="26"/>
                    </a:lnTo>
                    <a:lnTo>
                      <a:pt x="122" y="26"/>
                    </a:lnTo>
                    <a:lnTo>
                      <a:pt x="118" y="27"/>
                    </a:lnTo>
                    <a:lnTo>
                      <a:pt x="117" y="29"/>
                    </a:lnTo>
                    <a:lnTo>
                      <a:pt x="117" y="30"/>
                    </a:lnTo>
                    <a:lnTo>
                      <a:pt x="117" y="33"/>
                    </a:lnTo>
                    <a:lnTo>
                      <a:pt x="118" y="34"/>
                    </a:lnTo>
                    <a:lnTo>
                      <a:pt x="123" y="36"/>
                    </a:lnTo>
                    <a:lnTo>
                      <a:pt x="131" y="39"/>
                    </a:lnTo>
                    <a:lnTo>
                      <a:pt x="135" y="43"/>
                    </a:lnTo>
                    <a:lnTo>
                      <a:pt x="145" y="45"/>
                    </a:lnTo>
                    <a:lnTo>
                      <a:pt x="153" y="49"/>
                    </a:lnTo>
                    <a:lnTo>
                      <a:pt x="163" y="55"/>
                    </a:lnTo>
                    <a:lnTo>
                      <a:pt x="171" y="61"/>
                    </a:lnTo>
                    <a:lnTo>
                      <a:pt x="174" y="64"/>
                    </a:lnTo>
                    <a:lnTo>
                      <a:pt x="176" y="68"/>
                    </a:lnTo>
                    <a:lnTo>
                      <a:pt x="178" y="73"/>
                    </a:lnTo>
                    <a:lnTo>
                      <a:pt x="178" y="77"/>
                    </a:lnTo>
                    <a:lnTo>
                      <a:pt x="176" y="84"/>
                    </a:lnTo>
                    <a:lnTo>
                      <a:pt x="173" y="91"/>
                    </a:lnTo>
                    <a:lnTo>
                      <a:pt x="166" y="95"/>
                    </a:lnTo>
                    <a:lnTo>
                      <a:pt x="160" y="96"/>
                    </a:lnTo>
                    <a:lnTo>
                      <a:pt x="152" y="95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75" name="Freeform 52"/>
              <p:cNvSpPr/>
              <p:nvPr userDrawn="1"/>
            </p:nvSpPr>
            <p:spPr bwMode="auto">
              <a:xfrm>
                <a:off x="6" y="6"/>
                <a:ext cx="59" cy="61"/>
              </a:xfrm>
              <a:custGeom>
                <a:gdLst>
                  <a:gd name="T0" fmla="*/ 160 w 178"/>
                  <a:gd name="T1" fmla="*/ 114 h 182"/>
                  <a:gd name="T2" fmla="*/ 171 w 178"/>
                  <a:gd name="T3" fmla="*/ 108 h 182"/>
                  <a:gd name="T4" fmla="*/ 175 w 178"/>
                  <a:gd name="T5" fmla="*/ 144 h 182"/>
                  <a:gd name="T6" fmla="*/ 173 w 178"/>
                  <a:gd name="T7" fmla="*/ 175 h 182"/>
                  <a:gd name="T8" fmla="*/ 157 w 178"/>
                  <a:gd name="T9" fmla="*/ 175 h 182"/>
                  <a:gd name="T10" fmla="*/ 140 w 178"/>
                  <a:gd name="T11" fmla="*/ 172 h 182"/>
                  <a:gd name="T12" fmla="*/ 134 w 178"/>
                  <a:gd name="T13" fmla="*/ 153 h 182"/>
                  <a:gd name="T14" fmla="*/ 154 w 178"/>
                  <a:gd name="T15" fmla="*/ 139 h 182"/>
                  <a:gd name="T16" fmla="*/ 127 w 178"/>
                  <a:gd name="T17" fmla="*/ 126 h 182"/>
                  <a:gd name="T18" fmla="*/ 135 w 178"/>
                  <a:gd name="T19" fmla="*/ 132 h 182"/>
                  <a:gd name="T20" fmla="*/ 131 w 178"/>
                  <a:gd name="T21" fmla="*/ 148 h 182"/>
                  <a:gd name="T22" fmla="*/ 113 w 178"/>
                  <a:gd name="T23" fmla="*/ 171 h 182"/>
                  <a:gd name="T24" fmla="*/ 99 w 178"/>
                  <a:gd name="T25" fmla="*/ 178 h 182"/>
                  <a:gd name="T26" fmla="*/ 81 w 178"/>
                  <a:gd name="T27" fmla="*/ 176 h 182"/>
                  <a:gd name="T28" fmla="*/ 78 w 178"/>
                  <a:gd name="T29" fmla="*/ 162 h 182"/>
                  <a:gd name="T30" fmla="*/ 78 w 178"/>
                  <a:gd name="T31" fmla="*/ 145 h 182"/>
                  <a:gd name="T32" fmla="*/ 104 w 178"/>
                  <a:gd name="T33" fmla="*/ 150 h 182"/>
                  <a:gd name="T34" fmla="*/ 106 w 178"/>
                  <a:gd name="T35" fmla="*/ 135 h 182"/>
                  <a:gd name="T36" fmla="*/ 104 w 178"/>
                  <a:gd name="T37" fmla="*/ 109 h 182"/>
                  <a:gd name="T38" fmla="*/ 86 w 178"/>
                  <a:gd name="T39" fmla="*/ 114 h 182"/>
                  <a:gd name="T40" fmla="*/ 78 w 178"/>
                  <a:gd name="T41" fmla="*/ 131 h 182"/>
                  <a:gd name="T42" fmla="*/ 64 w 178"/>
                  <a:gd name="T43" fmla="*/ 148 h 182"/>
                  <a:gd name="T44" fmla="*/ 46 w 178"/>
                  <a:gd name="T45" fmla="*/ 176 h 182"/>
                  <a:gd name="T46" fmla="*/ 29 w 178"/>
                  <a:gd name="T47" fmla="*/ 172 h 182"/>
                  <a:gd name="T48" fmla="*/ 11 w 178"/>
                  <a:gd name="T49" fmla="*/ 176 h 182"/>
                  <a:gd name="T50" fmla="*/ 18 w 178"/>
                  <a:gd name="T51" fmla="*/ 150 h 182"/>
                  <a:gd name="T52" fmla="*/ 9 w 178"/>
                  <a:gd name="T53" fmla="*/ 143 h 182"/>
                  <a:gd name="T54" fmla="*/ 38 w 178"/>
                  <a:gd name="T55" fmla="*/ 140 h 182"/>
                  <a:gd name="T56" fmla="*/ 53 w 178"/>
                  <a:gd name="T57" fmla="*/ 117 h 182"/>
                  <a:gd name="T58" fmla="*/ 38 w 178"/>
                  <a:gd name="T59" fmla="*/ 118 h 182"/>
                  <a:gd name="T60" fmla="*/ 26 w 178"/>
                  <a:gd name="T61" fmla="*/ 115 h 182"/>
                  <a:gd name="T62" fmla="*/ 12 w 178"/>
                  <a:gd name="T63" fmla="*/ 82 h 182"/>
                  <a:gd name="T64" fmla="*/ 4 w 178"/>
                  <a:gd name="T65" fmla="*/ 55 h 182"/>
                  <a:gd name="T66" fmla="*/ 7 w 178"/>
                  <a:gd name="T67" fmla="*/ 38 h 182"/>
                  <a:gd name="T68" fmla="*/ 5 w 178"/>
                  <a:gd name="T69" fmla="*/ 11 h 182"/>
                  <a:gd name="T70" fmla="*/ 30 w 178"/>
                  <a:gd name="T71" fmla="*/ 30 h 182"/>
                  <a:gd name="T72" fmla="*/ 38 w 178"/>
                  <a:gd name="T73" fmla="*/ 57 h 182"/>
                  <a:gd name="T74" fmla="*/ 33 w 178"/>
                  <a:gd name="T75" fmla="*/ 84 h 182"/>
                  <a:gd name="T76" fmla="*/ 48 w 178"/>
                  <a:gd name="T77" fmla="*/ 80 h 182"/>
                  <a:gd name="T78" fmla="*/ 51 w 178"/>
                  <a:gd name="T79" fmla="*/ 55 h 182"/>
                  <a:gd name="T80" fmla="*/ 36 w 178"/>
                  <a:gd name="T81" fmla="*/ 30 h 182"/>
                  <a:gd name="T82" fmla="*/ 48 w 178"/>
                  <a:gd name="T83" fmla="*/ 20 h 182"/>
                  <a:gd name="T84" fmla="*/ 60 w 178"/>
                  <a:gd name="T85" fmla="*/ 12 h 182"/>
                  <a:gd name="T86" fmla="*/ 68 w 178"/>
                  <a:gd name="T87" fmla="*/ 1 h 182"/>
                  <a:gd name="T88" fmla="*/ 78 w 178"/>
                  <a:gd name="T89" fmla="*/ 13 h 182"/>
                  <a:gd name="T90" fmla="*/ 91 w 178"/>
                  <a:gd name="T91" fmla="*/ 16 h 182"/>
                  <a:gd name="T92" fmla="*/ 99 w 178"/>
                  <a:gd name="T93" fmla="*/ 29 h 182"/>
                  <a:gd name="T94" fmla="*/ 90 w 178"/>
                  <a:gd name="T95" fmla="*/ 57 h 182"/>
                  <a:gd name="T96" fmla="*/ 113 w 178"/>
                  <a:gd name="T97" fmla="*/ 73 h 182"/>
                  <a:gd name="T98" fmla="*/ 158 w 178"/>
                  <a:gd name="T99" fmla="*/ 79 h 182"/>
                  <a:gd name="T100" fmla="*/ 123 w 178"/>
                  <a:gd name="T101" fmla="*/ 62 h 182"/>
                  <a:gd name="T102" fmla="*/ 101 w 178"/>
                  <a:gd name="T103" fmla="*/ 31 h 182"/>
                  <a:gd name="T104" fmla="*/ 118 w 178"/>
                  <a:gd name="T105" fmla="*/ 8 h 182"/>
                  <a:gd name="T106" fmla="*/ 156 w 178"/>
                  <a:gd name="T107" fmla="*/ 12 h 182"/>
                  <a:gd name="T108" fmla="*/ 165 w 178"/>
                  <a:gd name="T109" fmla="*/ 5 h 182"/>
                  <a:gd name="T110" fmla="*/ 169 w 178"/>
                  <a:gd name="T111" fmla="*/ 30 h 182"/>
                  <a:gd name="T112" fmla="*/ 144 w 178"/>
                  <a:gd name="T113" fmla="*/ 36 h 182"/>
                  <a:gd name="T114" fmla="*/ 117 w 178"/>
                  <a:gd name="T115" fmla="*/ 30 h 182"/>
                  <a:gd name="T116" fmla="*/ 145 w 178"/>
                  <a:gd name="T117" fmla="*/ 45 h 182"/>
                  <a:gd name="T118" fmla="*/ 178 w 178"/>
                  <a:gd name="T119" fmla="*/ 73 h 182"/>
                  <a:gd name="T120" fmla="*/ 152 w 178"/>
                  <a:gd name="T121" fmla="*/ 95 h 18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</a:cxnLst>
                <a:rect l="0" t="0" r="r" b="b"/>
                <a:pathLst>
                  <a:path w="178" h="182">
                    <a:moveTo>
                      <a:pt x="152" y="95"/>
                    </a:moveTo>
                    <a:lnTo>
                      <a:pt x="152" y="97"/>
                    </a:lnTo>
                    <a:lnTo>
                      <a:pt x="153" y="102"/>
                    </a:lnTo>
                    <a:lnTo>
                      <a:pt x="154" y="109"/>
                    </a:lnTo>
                    <a:lnTo>
                      <a:pt x="157" y="113"/>
                    </a:lnTo>
                    <a:lnTo>
                      <a:pt x="160" y="114"/>
                    </a:lnTo>
                    <a:lnTo>
                      <a:pt x="162" y="115"/>
                    </a:lnTo>
                    <a:lnTo>
                      <a:pt x="166" y="114"/>
                    </a:lnTo>
                    <a:lnTo>
                      <a:pt x="167" y="112"/>
                    </a:lnTo>
                    <a:lnTo>
                      <a:pt x="169" y="108"/>
                    </a:lnTo>
                    <a:lnTo>
                      <a:pt x="170" y="106"/>
                    </a:lnTo>
                    <a:lnTo>
                      <a:pt x="171" y="108"/>
                    </a:lnTo>
                    <a:lnTo>
                      <a:pt x="173" y="108"/>
                    </a:lnTo>
                    <a:lnTo>
                      <a:pt x="173" y="113"/>
                    </a:lnTo>
                    <a:lnTo>
                      <a:pt x="174" y="122"/>
                    </a:lnTo>
                    <a:lnTo>
                      <a:pt x="175" y="128"/>
                    </a:lnTo>
                    <a:lnTo>
                      <a:pt x="174" y="134"/>
                    </a:lnTo>
                    <a:lnTo>
                      <a:pt x="175" y="144"/>
                    </a:lnTo>
                    <a:lnTo>
                      <a:pt x="174" y="150"/>
                    </a:lnTo>
                    <a:lnTo>
                      <a:pt x="173" y="154"/>
                    </a:lnTo>
                    <a:lnTo>
                      <a:pt x="174" y="161"/>
                    </a:lnTo>
                    <a:lnTo>
                      <a:pt x="174" y="167"/>
                    </a:lnTo>
                    <a:lnTo>
                      <a:pt x="173" y="172"/>
                    </a:lnTo>
                    <a:lnTo>
                      <a:pt x="173" y="175"/>
                    </a:lnTo>
                    <a:lnTo>
                      <a:pt x="174" y="178"/>
                    </a:lnTo>
                    <a:lnTo>
                      <a:pt x="173" y="178"/>
                    </a:lnTo>
                    <a:lnTo>
                      <a:pt x="170" y="176"/>
                    </a:lnTo>
                    <a:lnTo>
                      <a:pt x="166" y="175"/>
                    </a:lnTo>
                    <a:lnTo>
                      <a:pt x="162" y="171"/>
                    </a:lnTo>
                    <a:lnTo>
                      <a:pt x="157" y="175"/>
                    </a:lnTo>
                    <a:lnTo>
                      <a:pt x="149" y="178"/>
                    </a:lnTo>
                    <a:lnTo>
                      <a:pt x="145" y="179"/>
                    </a:lnTo>
                    <a:lnTo>
                      <a:pt x="143" y="180"/>
                    </a:lnTo>
                    <a:lnTo>
                      <a:pt x="141" y="179"/>
                    </a:lnTo>
                    <a:lnTo>
                      <a:pt x="141" y="178"/>
                    </a:lnTo>
                    <a:lnTo>
                      <a:pt x="140" y="172"/>
                    </a:lnTo>
                    <a:lnTo>
                      <a:pt x="141" y="163"/>
                    </a:lnTo>
                    <a:lnTo>
                      <a:pt x="135" y="162"/>
                    </a:lnTo>
                    <a:lnTo>
                      <a:pt x="132" y="162"/>
                    </a:lnTo>
                    <a:lnTo>
                      <a:pt x="131" y="161"/>
                    </a:lnTo>
                    <a:lnTo>
                      <a:pt x="132" y="157"/>
                    </a:lnTo>
                    <a:lnTo>
                      <a:pt x="134" y="153"/>
                    </a:lnTo>
                    <a:lnTo>
                      <a:pt x="138" y="148"/>
                    </a:lnTo>
                    <a:lnTo>
                      <a:pt x="143" y="145"/>
                    </a:lnTo>
                    <a:lnTo>
                      <a:pt x="149" y="144"/>
                    </a:lnTo>
                    <a:lnTo>
                      <a:pt x="153" y="143"/>
                    </a:lnTo>
                    <a:lnTo>
                      <a:pt x="154" y="140"/>
                    </a:lnTo>
                    <a:lnTo>
                      <a:pt x="154" y="139"/>
                    </a:lnTo>
                    <a:lnTo>
                      <a:pt x="153" y="136"/>
                    </a:lnTo>
                    <a:lnTo>
                      <a:pt x="149" y="134"/>
                    </a:lnTo>
                    <a:lnTo>
                      <a:pt x="141" y="131"/>
                    </a:lnTo>
                    <a:lnTo>
                      <a:pt x="135" y="127"/>
                    </a:lnTo>
                    <a:lnTo>
                      <a:pt x="130" y="125"/>
                    </a:lnTo>
                    <a:lnTo>
                      <a:pt x="127" y="126"/>
                    </a:lnTo>
                    <a:lnTo>
                      <a:pt x="127" y="128"/>
                    </a:lnTo>
                    <a:lnTo>
                      <a:pt x="128" y="131"/>
                    </a:lnTo>
                    <a:lnTo>
                      <a:pt x="130" y="132"/>
                    </a:lnTo>
                    <a:lnTo>
                      <a:pt x="132" y="134"/>
                    </a:lnTo>
                    <a:lnTo>
                      <a:pt x="134" y="132"/>
                    </a:lnTo>
                    <a:lnTo>
                      <a:pt x="135" y="132"/>
                    </a:lnTo>
                    <a:lnTo>
                      <a:pt x="136" y="132"/>
                    </a:lnTo>
                    <a:lnTo>
                      <a:pt x="136" y="134"/>
                    </a:lnTo>
                    <a:lnTo>
                      <a:pt x="136" y="135"/>
                    </a:lnTo>
                    <a:lnTo>
                      <a:pt x="136" y="137"/>
                    </a:lnTo>
                    <a:lnTo>
                      <a:pt x="135" y="141"/>
                    </a:lnTo>
                    <a:lnTo>
                      <a:pt x="131" y="148"/>
                    </a:lnTo>
                    <a:lnTo>
                      <a:pt x="130" y="149"/>
                    </a:lnTo>
                    <a:lnTo>
                      <a:pt x="126" y="157"/>
                    </a:lnTo>
                    <a:lnTo>
                      <a:pt x="121" y="163"/>
                    </a:lnTo>
                    <a:lnTo>
                      <a:pt x="118" y="165"/>
                    </a:lnTo>
                    <a:lnTo>
                      <a:pt x="117" y="166"/>
                    </a:lnTo>
                    <a:lnTo>
                      <a:pt x="113" y="171"/>
                    </a:lnTo>
                    <a:lnTo>
                      <a:pt x="109" y="175"/>
                    </a:lnTo>
                    <a:lnTo>
                      <a:pt x="105" y="178"/>
                    </a:lnTo>
                    <a:lnTo>
                      <a:pt x="104" y="180"/>
                    </a:lnTo>
                    <a:lnTo>
                      <a:pt x="103" y="182"/>
                    </a:lnTo>
                    <a:lnTo>
                      <a:pt x="100" y="180"/>
                    </a:lnTo>
                    <a:lnTo>
                      <a:pt x="99" y="178"/>
                    </a:lnTo>
                    <a:lnTo>
                      <a:pt x="97" y="175"/>
                    </a:lnTo>
                    <a:lnTo>
                      <a:pt x="96" y="175"/>
                    </a:lnTo>
                    <a:lnTo>
                      <a:pt x="93" y="175"/>
                    </a:lnTo>
                    <a:lnTo>
                      <a:pt x="91" y="175"/>
                    </a:lnTo>
                    <a:lnTo>
                      <a:pt x="84" y="175"/>
                    </a:lnTo>
                    <a:lnTo>
                      <a:pt x="81" y="176"/>
                    </a:lnTo>
                    <a:lnTo>
                      <a:pt x="75" y="178"/>
                    </a:lnTo>
                    <a:lnTo>
                      <a:pt x="74" y="178"/>
                    </a:lnTo>
                    <a:lnTo>
                      <a:pt x="73" y="176"/>
                    </a:lnTo>
                    <a:lnTo>
                      <a:pt x="73" y="175"/>
                    </a:lnTo>
                    <a:lnTo>
                      <a:pt x="74" y="169"/>
                    </a:lnTo>
                    <a:lnTo>
                      <a:pt x="78" y="162"/>
                    </a:lnTo>
                    <a:lnTo>
                      <a:pt x="82" y="156"/>
                    </a:lnTo>
                    <a:lnTo>
                      <a:pt x="81" y="153"/>
                    </a:lnTo>
                    <a:lnTo>
                      <a:pt x="78" y="150"/>
                    </a:lnTo>
                    <a:lnTo>
                      <a:pt x="74" y="149"/>
                    </a:lnTo>
                    <a:lnTo>
                      <a:pt x="75" y="148"/>
                    </a:lnTo>
                    <a:lnTo>
                      <a:pt x="78" y="145"/>
                    </a:lnTo>
                    <a:lnTo>
                      <a:pt x="83" y="143"/>
                    </a:lnTo>
                    <a:lnTo>
                      <a:pt x="87" y="143"/>
                    </a:lnTo>
                    <a:lnTo>
                      <a:pt x="91" y="144"/>
                    </a:lnTo>
                    <a:lnTo>
                      <a:pt x="96" y="147"/>
                    </a:lnTo>
                    <a:lnTo>
                      <a:pt x="101" y="149"/>
                    </a:lnTo>
                    <a:lnTo>
                      <a:pt x="104" y="150"/>
                    </a:lnTo>
                    <a:lnTo>
                      <a:pt x="106" y="150"/>
                    </a:lnTo>
                    <a:lnTo>
                      <a:pt x="109" y="148"/>
                    </a:lnTo>
                    <a:lnTo>
                      <a:pt x="110" y="147"/>
                    </a:lnTo>
                    <a:lnTo>
                      <a:pt x="110" y="144"/>
                    </a:lnTo>
                    <a:lnTo>
                      <a:pt x="110" y="140"/>
                    </a:lnTo>
                    <a:lnTo>
                      <a:pt x="106" y="135"/>
                    </a:lnTo>
                    <a:lnTo>
                      <a:pt x="101" y="127"/>
                    </a:lnTo>
                    <a:lnTo>
                      <a:pt x="100" y="121"/>
                    </a:lnTo>
                    <a:lnTo>
                      <a:pt x="101" y="117"/>
                    </a:lnTo>
                    <a:lnTo>
                      <a:pt x="103" y="113"/>
                    </a:lnTo>
                    <a:lnTo>
                      <a:pt x="104" y="110"/>
                    </a:lnTo>
                    <a:lnTo>
                      <a:pt x="104" y="109"/>
                    </a:lnTo>
                    <a:lnTo>
                      <a:pt x="104" y="108"/>
                    </a:lnTo>
                    <a:lnTo>
                      <a:pt x="101" y="106"/>
                    </a:lnTo>
                    <a:lnTo>
                      <a:pt x="96" y="108"/>
                    </a:lnTo>
                    <a:lnTo>
                      <a:pt x="90" y="112"/>
                    </a:lnTo>
                    <a:lnTo>
                      <a:pt x="87" y="113"/>
                    </a:lnTo>
                    <a:lnTo>
                      <a:pt x="86" y="114"/>
                    </a:lnTo>
                    <a:lnTo>
                      <a:pt x="87" y="115"/>
                    </a:lnTo>
                    <a:lnTo>
                      <a:pt x="88" y="117"/>
                    </a:lnTo>
                    <a:lnTo>
                      <a:pt x="88" y="118"/>
                    </a:lnTo>
                    <a:lnTo>
                      <a:pt x="88" y="119"/>
                    </a:lnTo>
                    <a:lnTo>
                      <a:pt x="84" y="123"/>
                    </a:lnTo>
                    <a:lnTo>
                      <a:pt x="78" y="131"/>
                    </a:lnTo>
                    <a:lnTo>
                      <a:pt x="75" y="132"/>
                    </a:lnTo>
                    <a:lnTo>
                      <a:pt x="74" y="135"/>
                    </a:lnTo>
                    <a:lnTo>
                      <a:pt x="71" y="139"/>
                    </a:lnTo>
                    <a:lnTo>
                      <a:pt x="68" y="143"/>
                    </a:lnTo>
                    <a:lnTo>
                      <a:pt x="65" y="145"/>
                    </a:lnTo>
                    <a:lnTo>
                      <a:pt x="64" y="148"/>
                    </a:lnTo>
                    <a:lnTo>
                      <a:pt x="61" y="150"/>
                    </a:lnTo>
                    <a:lnTo>
                      <a:pt x="57" y="156"/>
                    </a:lnTo>
                    <a:lnTo>
                      <a:pt x="52" y="161"/>
                    </a:lnTo>
                    <a:lnTo>
                      <a:pt x="51" y="165"/>
                    </a:lnTo>
                    <a:lnTo>
                      <a:pt x="48" y="171"/>
                    </a:lnTo>
                    <a:lnTo>
                      <a:pt x="46" y="176"/>
                    </a:lnTo>
                    <a:lnTo>
                      <a:pt x="44" y="178"/>
                    </a:lnTo>
                    <a:lnTo>
                      <a:pt x="43" y="176"/>
                    </a:lnTo>
                    <a:lnTo>
                      <a:pt x="39" y="172"/>
                    </a:lnTo>
                    <a:lnTo>
                      <a:pt x="35" y="170"/>
                    </a:lnTo>
                    <a:lnTo>
                      <a:pt x="34" y="171"/>
                    </a:lnTo>
                    <a:lnTo>
                      <a:pt x="29" y="172"/>
                    </a:lnTo>
                    <a:lnTo>
                      <a:pt x="22" y="174"/>
                    </a:lnTo>
                    <a:lnTo>
                      <a:pt x="17" y="176"/>
                    </a:lnTo>
                    <a:lnTo>
                      <a:pt x="13" y="179"/>
                    </a:lnTo>
                    <a:lnTo>
                      <a:pt x="12" y="180"/>
                    </a:lnTo>
                    <a:lnTo>
                      <a:pt x="11" y="179"/>
                    </a:lnTo>
                    <a:lnTo>
                      <a:pt x="11" y="176"/>
                    </a:lnTo>
                    <a:lnTo>
                      <a:pt x="12" y="172"/>
                    </a:lnTo>
                    <a:lnTo>
                      <a:pt x="13" y="166"/>
                    </a:lnTo>
                    <a:lnTo>
                      <a:pt x="16" y="161"/>
                    </a:lnTo>
                    <a:lnTo>
                      <a:pt x="18" y="156"/>
                    </a:lnTo>
                    <a:lnTo>
                      <a:pt x="20" y="153"/>
                    </a:lnTo>
                    <a:lnTo>
                      <a:pt x="18" y="150"/>
                    </a:lnTo>
                    <a:lnTo>
                      <a:pt x="17" y="148"/>
                    </a:lnTo>
                    <a:lnTo>
                      <a:pt x="13" y="147"/>
                    </a:lnTo>
                    <a:lnTo>
                      <a:pt x="11" y="145"/>
                    </a:lnTo>
                    <a:lnTo>
                      <a:pt x="9" y="145"/>
                    </a:lnTo>
                    <a:lnTo>
                      <a:pt x="8" y="144"/>
                    </a:lnTo>
                    <a:lnTo>
                      <a:pt x="9" y="143"/>
                    </a:lnTo>
                    <a:lnTo>
                      <a:pt x="12" y="140"/>
                    </a:lnTo>
                    <a:lnTo>
                      <a:pt x="17" y="137"/>
                    </a:lnTo>
                    <a:lnTo>
                      <a:pt x="22" y="136"/>
                    </a:lnTo>
                    <a:lnTo>
                      <a:pt x="30" y="137"/>
                    </a:lnTo>
                    <a:lnTo>
                      <a:pt x="34" y="139"/>
                    </a:lnTo>
                    <a:lnTo>
                      <a:pt x="38" y="140"/>
                    </a:lnTo>
                    <a:lnTo>
                      <a:pt x="40" y="139"/>
                    </a:lnTo>
                    <a:lnTo>
                      <a:pt x="43" y="137"/>
                    </a:lnTo>
                    <a:lnTo>
                      <a:pt x="49" y="128"/>
                    </a:lnTo>
                    <a:lnTo>
                      <a:pt x="52" y="123"/>
                    </a:lnTo>
                    <a:lnTo>
                      <a:pt x="53" y="119"/>
                    </a:lnTo>
                    <a:lnTo>
                      <a:pt x="53" y="117"/>
                    </a:lnTo>
                    <a:lnTo>
                      <a:pt x="52" y="114"/>
                    </a:lnTo>
                    <a:lnTo>
                      <a:pt x="49" y="113"/>
                    </a:lnTo>
                    <a:lnTo>
                      <a:pt x="48" y="113"/>
                    </a:lnTo>
                    <a:lnTo>
                      <a:pt x="44" y="114"/>
                    </a:lnTo>
                    <a:lnTo>
                      <a:pt x="40" y="115"/>
                    </a:lnTo>
                    <a:lnTo>
                      <a:pt x="38" y="118"/>
                    </a:lnTo>
                    <a:lnTo>
                      <a:pt x="38" y="121"/>
                    </a:lnTo>
                    <a:lnTo>
                      <a:pt x="38" y="123"/>
                    </a:lnTo>
                    <a:lnTo>
                      <a:pt x="38" y="126"/>
                    </a:lnTo>
                    <a:lnTo>
                      <a:pt x="36" y="126"/>
                    </a:lnTo>
                    <a:lnTo>
                      <a:pt x="33" y="123"/>
                    </a:lnTo>
                    <a:lnTo>
                      <a:pt x="26" y="115"/>
                    </a:lnTo>
                    <a:lnTo>
                      <a:pt x="21" y="108"/>
                    </a:lnTo>
                    <a:lnTo>
                      <a:pt x="20" y="101"/>
                    </a:lnTo>
                    <a:lnTo>
                      <a:pt x="13" y="92"/>
                    </a:lnTo>
                    <a:lnTo>
                      <a:pt x="13" y="88"/>
                    </a:lnTo>
                    <a:lnTo>
                      <a:pt x="12" y="86"/>
                    </a:lnTo>
                    <a:lnTo>
                      <a:pt x="12" y="82"/>
                    </a:lnTo>
                    <a:lnTo>
                      <a:pt x="8" y="75"/>
                    </a:lnTo>
                    <a:lnTo>
                      <a:pt x="7" y="70"/>
                    </a:lnTo>
                    <a:lnTo>
                      <a:pt x="8" y="65"/>
                    </a:lnTo>
                    <a:lnTo>
                      <a:pt x="7" y="62"/>
                    </a:lnTo>
                    <a:lnTo>
                      <a:pt x="5" y="58"/>
                    </a:lnTo>
                    <a:lnTo>
                      <a:pt x="4" y="55"/>
                    </a:lnTo>
                    <a:lnTo>
                      <a:pt x="1" y="49"/>
                    </a:lnTo>
                    <a:lnTo>
                      <a:pt x="0" y="45"/>
                    </a:lnTo>
                    <a:lnTo>
                      <a:pt x="0" y="44"/>
                    </a:lnTo>
                    <a:lnTo>
                      <a:pt x="1" y="43"/>
                    </a:lnTo>
                    <a:lnTo>
                      <a:pt x="8" y="42"/>
                    </a:lnTo>
                    <a:lnTo>
                      <a:pt x="7" y="38"/>
                    </a:lnTo>
                    <a:lnTo>
                      <a:pt x="8" y="34"/>
                    </a:lnTo>
                    <a:lnTo>
                      <a:pt x="9" y="27"/>
                    </a:lnTo>
                    <a:lnTo>
                      <a:pt x="9" y="22"/>
                    </a:lnTo>
                    <a:lnTo>
                      <a:pt x="8" y="16"/>
                    </a:lnTo>
                    <a:lnTo>
                      <a:pt x="7" y="12"/>
                    </a:lnTo>
                    <a:lnTo>
                      <a:pt x="5" y="11"/>
                    </a:lnTo>
                    <a:lnTo>
                      <a:pt x="7" y="9"/>
                    </a:lnTo>
                    <a:lnTo>
                      <a:pt x="11" y="11"/>
                    </a:lnTo>
                    <a:lnTo>
                      <a:pt x="17" y="16"/>
                    </a:lnTo>
                    <a:lnTo>
                      <a:pt x="23" y="21"/>
                    </a:lnTo>
                    <a:lnTo>
                      <a:pt x="27" y="26"/>
                    </a:lnTo>
                    <a:lnTo>
                      <a:pt x="30" y="30"/>
                    </a:lnTo>
                    <a:lnTo>
                      <a:pt x="31" y="36"/>
                    </a:lnTo>
                    <a:lnTo>
                      <a:pt x="31" y="40"/>
                    </a:lnTo>
                    <a:lnTo>
                      <a:pt x="36" y="45"/>
                    </a:lnTo>
                    <a:lnTo>
                      <a:pt x="38" y="49"/>
                    </a:lnTo>
                    <a:lnTo>
                      <a:pt x="38" y="52"/>
                    </a:lnTo>
                    <a:lnTo>
                      <a:pt x="38" y="57"/>
                    </a:lnTo>
                    <a:lnTo>
                      <a:pt x="35" y="64"/>
                    </a:lnTo>
                    <a:lnTo>
                      <a:pt x="31" y="69"/>
                    </a:lnTo>
                    <a:lnTo>
                      <a:pt x="30" y="71"/>
                    </a:lnTo>
                    <a:lnTo>
                      <a:pt x="30" y="74"/>
                    </a:lnTo>
                    <a:lnTo>
                      <a:pt x="31" y="79"/>
                    </a:lnTo>
                    <a:lnTo>
                      <a:pt x="33" y="84"/>
                    </a:lnTo>
                    <a:lnTo>
                      <a:pt x="36" y="90"/>
                    </a:lnTo>
                    <a:lnTo>
                      <a:pt x="39" y="91"/>
                    </a:lnTo>
                    <a:lnTo>
                      <a:pt x="40" y="91"/>
                    </a:lnTo>
                    <a:lnTo>
                      <a:pt x="44" y="90"/>
                    </a:lnTo>
                    <a:lnTo>
                      <a:pt x="47" y="86"/>
                    </a:lnTo>
                    <a:lnTo>
                      <a:pt x="48" y="80"/>
                    </a:lnTo>
                    <a:lnTo>
                      <a:pt x="49" y="74"/>
                    </a:lnTo>
                    <a:lnTo>
                      <a:pt x="49" y="73"/>
                    </a:lnTo>
                    <a:lnTo>
                      <a:pt x="49" y="70"/>
                    </a:lnTo>
                    <a:lnTo>
                      <a:pt x="49" y="64"/>
                    </a:lnTo>
                    <a:lnTo>
                      <a:pt x="49" y="60"/>
                    </a:lnTo>
                    <a:lnTo>
                      <a:pt x="51" y="55"/>
                    </a:lnTo>
                    <a:lnTo>
                      <a:pt x="51" y="52"/>
                    </a:lnTo>
                    <a:lnTo>
                      <a:pt x="48" y="49"/>
                    </a:lnTo>
                    <a:lnTo>
                      <a:pt x="44" y="45"/>
                    </a:lnTo>
                    <a:lnTo>
                      <a:pt x="39" y="36"/>
                    </a:lnTo>
                    <a:lnTo>
                      <a:pt x="36" y="33"/>
                    </a:lnTo>
                    <a:lnTo>
                      <a:pt x="36" y="30"/>
                    </a:lnTo>
                    <a:lnTo>
                      <a:pt x="36" y="26"/>
                    </a:lnTo>
                    <a:lnTo>
                      <a:pt x="39" y="23"/>
                    </a:lnTo>
                    <a:lnTo>
                      <a:pt x="42" y="21"/>
                    </a:lnTo>
                    <a:lnTo>
                      <a:pt x="46" y="21"/>
                    </a:lnTo>
                    <a:lnTo>
                      <a:pt x="48" y="21"/>
                    </a:lnTo>
                    <a:lnTo>
                      <a:pt x="48" y="20"/>
                    </a:lnTo>
                    <a:lnTo>
                      <a:pt x="49" y="11"/>
                    </a:lnTo>
                    <a:lnTo>
                      <a:pt x="51" y="8"/>
                    </a:lnTo>
                    <a:lnTo>
                      <a:pt x="52" y="7"/>
                    </a:lnTo>
                    <a:lnTo>
                      <a:pt x="53" y="7"/>
                    </a:lnTo>
                    <a:lnTo>
                      <a:pt x="56" y="9"/>
                    </a:lnTo>
                    <a:lnTo>
                      <a:pt x="60" y="12"/>
                    </a:lnTo>
                    <a:lnTo>
                      <a:pt x="61" y="13"/>
                    </a:lnTo>
                    <a:lnTo>
                      <a:pt x="61" y="11"/>
                    </a:lnTo>
                    <a:lnTo>
                      <a:pt x="64" y="8"/>
                    </a:lnTo>
                    <a:lnTo>
                      <a:pt x="65" y="5"/>
                    </a:lnTo>
                    <a:lnTo>
                      <a:pt x="68" y="3"/>
                    </a:lnTo>
                    <a:lnTo>
                      <a:pt x="68" y="1"/>
                    </a:lnTo>
                    <a:lnTo>
                      <a:pt x="70" y="0"/>
                    </a:lnTo>
                    <a:lnTo>
                      <a:pt x="71" y="3"/>
                    </a:lnTo>
                    <a:lnTo>
                      <a:pt x="74" y="7"/>
                    </a:lnTo>
                    <a:lnTo>
                      <a:pt x="77" y="9"/>
                    </a:lnTo>
                    <a:lnTo>
                      <a:pt x="78" y="12"/>
                    </a:lnTo>
                    <a:lnTo>
                      <a:pt x="78" y="13"/>
                    </a:lnTo>
                    <a:lnTo>
                      <a:pt x="82" y="11"/>
                    </a:lnTo>
                    <a:lnTo>
                      <a:pt x="84" y="9"/>
                    </a:lnTo>
                    <a:lnTo>
                      <a:pt x="87" y="8"/>
                    </a:lnTo>
                    <a:lnTo>
                      <a:pt x="87" y="9"/>
                    </a:lnTo>
                    <a:lnTo>
                      <a:pt x="88" y="12"/>
                    </a:lnTo>
                    <a:lnTo>
                      <a:pt x="91" y="16"/>
                    </a:lnTo>
                    <a:lnTo>
                      <a:pt x="91" y="18"/>
                    </a:lnTo>
                    <a:lnTo>
                      <a:pt x="91" y="20"/>
                    </a:lnTo>
                    <a:lnTo>
                      <a:pt x="91" y="21"/>
                    </a:lnTo>
                    <a:lnTo>
                      <a:pt x="95" y="23"/>
                    </a:lnTo>
                    <a:lnTo>
                      <a:pt x="97" y="25"/>
                    </a:lnTo>
                    <a:lnTo>
                      <a:pt x="99" y="29"/>
                    </a:lnTo>
                    <a:lnTo>
                      <a:pt x="99" y="33"/>
                    </a:lnTo>
                    <a:lnTo>
                      <a:pt x="97" y="39"/>
                    </a:lnTo>
                    <a:lnTo>
                      <a:pt x="92" y="47"/>
                    </a:lnTo>
                    <a:lnTo>
                      <a:pt x="90" y="51"/>
                    </a:lnTo>
                    <a:lnTo>
                      <a:pt x="88" y="53"/>
                    </a:lnTo>
                    <a:lnTo>
                      <a:pt x="90" y="57"/>
                    </a:lnTo>
                    <a:lnTo>
                      <a:pt x="91" y="61"/>
                    </a:lnTo>
                    <a:lnTo>
                      <a:pt x="92" y="65"/>
                    </a:lnTo>
                    <a:lnTo>
                      <a:pt x="95" y="68"/>
                    </a:lnTo>
                    <a:lnTo>
                      <a:pt x="99" y="70"/>
                    </a:lnTo>
                    <a:lnTo>
                      <a:pt x="103" y="71"/>
                    </a:lnTo>
                    <a:lnTo>
                      <a:pt x="113" y="73"/>
                    </a:lnTo>
                    <a:lnTo>
                      <a:pt x="125" y="74"/>
                    </a:lnTo>
                    <a:lnTo>
                      <a:pt x="134" y="74"/>
                    </a:lnTo>
                    <a:lnTo>
                      <a:pt x="143" y="77"/>
                    </a:lnTo>
                    <a:lnTo>
                      <a:pt x="152" y="79"/>
                    </a:lnTo>
                    <a:lnTo>
                      <a:pt x="156" y="79"/>
                    </a:lnTo>
                    <a:lnTo>
                      <a:pt x="158" y="79"/>
                    </a:lnTo>
                    <a:lnTo>
                      <a:pt x="158" y="78"/>
                    </a:lnTo>
                    <a:lnTo>
                      <a:pt x="158" y="75"/>
                    </a:lnTo>
                    <a:lnTo>
                      <a:pt x="156" y="74"/>
                    </a:lnTo>
                    <a:lnTo>
                      <a:pt x="141" y="69"/>
                    </a:lnTo>
                    <a:lnTo>
                      <a:pt x="131" y="66"/>
                    </a:lnTo>
                    <a:lnTo>
                      <a:pt x="123" y="62"/>
                    </a:lnTo>
                    <a:lnTo>
                      <a:pt x="116" y="58"/>
                    </a:lnTo>
                    <a:lnTo>
                      <a:pt x="110" y="55"/>
                    </a:lnTo>
                    <a:lnTo>
                      <a:pt x="106" y="49"/>
                    </a:lnTo>
                    <a:lnTo>
                      <a:pt x="104" y="44"/>
                    </a:lnTo>
                    <a:lnTo>
                      <a:pt x="101" y="38"/>
                    </a:lnTo>
                    <a:lnTo>
                      <a:pt x="101" y="31"/>
                    </a:lnTo>
                    <a:lnTo>
                      <a:pt x="101" y="26"/>
                    </a:lnTo>
                    <a:lnTo>
                      <a:pt x="103" y="21"/>
                    </a:lnTo>
                    <a:lnTo>
                      <a:pt x="105" y="17"/>
                    </a:lnTo>
                    <a:lnTo>
                      <a:pt x="109" y="13"/>
                    </a:lnTo>
                    <a:lnTo>
                      <a:pt x="113" y="11"/>
                    </a:lnTo>
                    <a:lnTo>
                      <a:pt x="118" y="8"/>
                    </a:lnTo>
                    <a:lnTo>
                      <a:pt x="123" y="7"/>
                    </a:lnTo>
                    <a:lnTo>
                      <a:pt x="128" y="7"/>
                    </a:lnTo>
                    <a:lnTo>
                      <a:pt x="138" y="7"/>
                    </a:lnTo>
                    <a:lnTo>
                      <a:pt x="145" y="9"/>
                    </a:lnTo>
                    <a:lnTo>
                      <a:pt x="152" y="12"/>
                    </a:lnTo>
                    <a:lnTo>
                      <a:pt x="156" y="12"/>
                    </a:lnTo>
                    <a:lnTo>
                      <a:pt x="158" y="12"/>
                    </a:lnTo>
                    <a:lnTo>
                      <a:pt x="158" y="11"/>
                    </a:lnTo>
                    <a:lnTo>
                      <a:pt x="160" y="7"/>
                    </a:lnTo>
                    <a:lnTo>
                      <a:pt x="160" y="4"/>
                    </a:lnTo>
                    <a:lnTo>
                      <a:pt x="162" y="3"/>
                    </a:lnTo>
                    <a:lnTo>
                      <a:pt x="165" y="5"/>
                    </a:lnTo>
                    <a:lnTo>
                      <a:pt x="170" y="9"/>
                    </a:lnTo>
                    <a:lnTo>
                      <a:pt x="173" y="16"/>
                    </a:lnTo>
                    <a:lnTo>
                      <a:pt x="174" y="21"/>
                    </a:lnTo>
                    <a:lnTo>
                      <a:pt x="174" y="23"/>
                    </a:lnTo>
                    <a:lnTo>
                      <a:pt x="173" y="26"/>
                    </a:lnTo>
                    <a:lnTo>
                      <a:pt x="169" y="30"/>
                    </a:lnTo>
                    <a:lnTo>
                      <a:pt x="165" y="34"/>
                    </a:lnTo>
                    <a:lnTo>
                      <a:pt x="162" y="36"/>
                    </a:lnTo>
                    <a:lnTo>
                      <a:pt x="158" y="38"/>
                    </a:lnTo>
                    <a:lnTo>
                      <a:pt x="153" y="38"/>
                    </a:lnTo>
                    <a:lnTo>
                      <a:pt x="149" y="38"/>
                    </a:lnTo>
                    <a:lnTo>
                      <a:pt x="144" y="36"/>
                    </a:lnTo>
                    <a:lnTo>
                      <a:pt x="130" y="29"/>
                    </a:lnTo>
                    <a:lnTo>
                      <a:pt x="125" y="26"/>
                    </a:lnTo>
                    <a:lnTo>
                      <a:pt x="122" y="26"/>
                    </a:lnTo>
                    <a:lnTo>
                      <a:pt x="118" y="27"/>
                    </a:lnTo>
                    <a:lnTo>
                      <a:pt x="117" y="29"/>
                    </a:lnTo>
                    <a:lnTo>
                      <a:pt x="117" y="30"/>
                    </a:lnTo>
                    <a:lnTo>
                      <a:pt x="117" y="33"/>
                    </a:lnTo>
                    <a:lnTo>
                      <a:pt x="118" y="34"/>
                    </a:lnTo>
                    <a:lnTo>
                      <a:pt x="123" y="36"/>
                    </a:lnTo>
                    <a:lnTo>
                      <a:pt x="131" y="39"/>
                    </a:lnTo>
                    <a:lnTo>
                      <a:pt x="135" y="43"/>
                    </a:lnTo>
                    <a:lnTo>
                      <a:pt x="145" y="45"/>
                    </a:lnTo>
                    <a:lnTo>
                      <a:pt x="153" y="49"/>
                    </a:lnTo>
                    <a:lnTo>
                      <a:pt x="163" y="55"/>
                    </a:lnTo>
                    <a:lnTo>
                      <a:pt x="171" y="61"/>
                    </a:lnTo>
                    <a:lnTo>
                      <a:pt x="174" y="64"/>
                    </a:lnTo>
                    <a:lnTo>
                      <a:pt x="176" y="68"/>
                    </a:lnTo>
                    <a:lnTo>
                      <a:pt x="178" y="73"/>
                    </a:lnTo>
                    <a:lnTo>
                      <a:pt x="178" y="77"/>
                    </a:lnTo>
                    <a:lnTo>
                      <a:pt x="176" y="84"/>
                    </a:lnTo>
                    <a:lnTo>
                      <a:pt x="173" y="91"/>
                    </a:lnTo>
                    <a:lnTo>
                      <a:pt x="166" y="95"/>
                    </a:lnTo>
                    <a:lnTo>
                      <a:pt x="160" y="96"/>
                    </a:lnTo>
                    <a:lnTo>
                      <a:pt x="152" y="95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76" name="Freeform 53"/>
              <p:cNvSpPr/>
              <p:nvPr userDrawn="1"/>
            </p:nvSpPr>
            <p:spPr bwMode="auto">
              <a:xfrm>
                <a:off x="112" y="6"/>
                <a:ext cx="59" cy="61"/>
              </a:xfrm>
              <a:custGeom>
                <a:gdLst>
                  <a:gd name="T0" fmla="*/ 159 w 177"/>
                  <a:gd name="T1" fmla="*/ 114 h 182"/>
                  <a:gd name="T2" fmla="*/ 171 w 177"/>
                  <a:gd name="T3" fmla="*/ 108 h 182"/>
                  <a:gd name="T4" fmla="*/ 175 w 177"/>
                  <a:gd name="T5" fmla="*/ 136 h 182"/>
                  <a:gd name="T6" fmla="*/ 172 w 177"/>
                  <a:gd name="T7" fmla="*/ 172 h 182"/>
                  <a:gd name="T8" fmla="*/ 162 w 177"/>
                  <a:gd name="T9" fmla="*/ 171 h 182"/>
                  <a:gd name="T10" fmla="*/ 141 w 177"/>
                  <a:gd name="T11" fmla="*/ 174 h 182"/>
                  <a:gd name="T12" fmla="*/ 132 w 177"/>
                  <a:gd name="T13" fmla="*/ 161 h 182"/>
                  <a:gd name="T14" fmla="*/ 153 w 177"/>
                  <a:gd name="T15" fmla="*/ 143 h 182"/>
                  <a:gd name="T16" fmla="*/ 135 w 177"/>
                  <a:gd name="T17" fmla="*/ 127 h 182"/>
                  <a:gd name="T18" fmla="*/ 128 w 177"/>
                  <a:gd name="T19" fmla="*/ 131 h 182"/>
                  <a:gd name="T20" fmla="*/ 136 w 177"/>
                  <a:gd name="T21" fmla="*/ 140 h 182"/>
                  <a:gd name="T22" fmla="*/ 123 w 177"/>
                  <a:gd name="T23" fmla="*/ 161 h 182"/>
                  <a:gd name="T24" fmla="*/ 106 w 177"/>
                  <a:gd name="T25" fmla="*/ 178 h 182"/>
                  <a:gd name="T26" fmla="*/ 97 w 177"/>
                  <a:gd name="T27" fmla="*/ 175 h 182"/>
                  <a:gd name="T28" fmla="*/ 74 w 177"/>
                  <a:gd name="T29" fmla="*/ 178 h 182"/>
                  <a:gd name="T30" fmla="*/ 81 w 177"/>
                  <a:gd name="T31" fmla="*/ 156 h 182"/>
                  <a:gd name="T32" fmla="*/ 78 w 177"/>
                  <a:gd name="T33" fmla="*/ 145 h 182"/>
                  <a:gd name="T34" fmla="*/ 103 w 177"/>
                  <a:gd name="T35" fmla="*/ 150 h 182"/>
                  <a:gd name="T36" fmla="*/ 106 w 177"/>
                  <a:gd name="T37" fmla="*/ 135 h 182"/>
                  <a:gd name="T38" fmla="*/ 103 w 177"/>
                  <a:gd name="T39" fmla="*/ 108 h 182"/>
                  <a:gd name="T40" fmla="*/ 88 w 177"/>
                  <a:gd name="T41" fmla="*/ 117 h 182"/>
                  <a:gd name="T42" fmla="*/ 75 w 177"/>
                  <a:gd name="T43" fmla="*/ 135 h 182"/>
                  <a:gd name="T44" fmla="*/ 53 w 177"/>
                  <a:gd name="T45" fmla="*/ 161 h 182"/>
                  <a:gd name="T46" fmla="*/ 39 w 177"/>
                  <a:gd name="T47" fmla="*/ 172 h 182"/>
                  <a:gd name="T48" fmla="*/ 13 w 177"/>
                  <a:gd name="T49" fmla="*/ 179 h 182"/>
                  <a:gd name="T50" fmla="*/ 15 w 177"/>
                  <a:gd name="T51" fmla="*/ 161 h 182"/>
                  <a:gd name="T52" fmla="*/ 10 w 177"/>
                  <a:gd name="T53" fmla="*/ 145 h 182"/>
                  <a:gd name="T54" fmla="*/ 30 w 177"/>
                  <a:gd name="T55" fmla="*/ 137 h 182"/>
                  <a:gd name="T56" fmla="*/ 53 w 177"/>
                  <a:gd name="T57" fmla="*/ 123 h 182"/>
                  <a:gd name="T58" fmla="*/ 44 w 177"/>
                  <a:gd name="T59" fmla="*/ 113 h 182"/>
                  <a:gd name="T60" fmla="*/ 37 w 177"/>
                  <a:gd name="T61" fmla="*/ 126 h 182"/>
                  <a:gd name="T62" fmla="*/ 19 w 177"/>
                  <a:gd name="T63" fmla="*/ 105 h 182"/>
                  <a:gd name="T64" fmla="*/ 9 w 177"/>
                  <a:gd name="T65" fmla="*/ 75 h 182"/>
                  <a:gd name="T66" fmla="*/ 1 w 177"/>
                  <a:gd name="T67" fmla="*/ 49 h 182"/>
                  <a:gd name="T68" fmla="*/ 8 w 177"/>
                  <a:gd name="T69" fmla="*/ 34 h 182"/>
                  <a:gd name="T70" fmla="*/ 8 w 177"/>
                  <a:gd name="T71" fmla="*/ 9 h 182"/>
                  <a:gd name="T72" fmla="*/ 31 w 177"/>
                  <a:gd name="T73" fmla="*/ 40 h 182"/>
                  <a:gd name="T74" fmla="*/ 35 w 177"/>
                  <a:gd name="T75" fmla="*/ 64 h 182"/>
                  <a:gd name="T76" fmla="*/ 37 w 177"/>
                  <a:gd name="T77" fmla="*/ 90 h 182"/>
                  <a:gd name="T78" fmla="*/ 49 w 177"/>
                  <a:gd name="T79" fmla="*/ 74 h 182"/>
                  <a:gd name="T80" fmla="*/ 50 w 177"/>
                  <a:gd name="T81" fmla="*/ 53 h 182"/>
                  <a:gd name="T82" fmla="*/ 37 w 177"/>
                  <a:gd name="T83" fmla="*/ 26 h 182"/>
                  <a:gd name="T84" fmla="*/ 49 w 177"/>
                  <a:gd name="T85" fmla="*/ 16 h 182"/>
                  <a:gd name="T86" fmla="*/ 59 w 177"/>
                  <a:gd name="T87" fmla="*/ 12 h 182"/>
                  <a:gd name="T88" fmla="*/ 68 w 177"/>
                  <a:gd name="T89" fmla="*/ 1 h 182"/>
                  <a:gd name="T90" fmla="*/ 79 w 177"/>
                  <a:gd name="T91" fmla="*/ 13 h 182"/>
                  <a:gd name="T92" fmla="*/ 91 w 177"/>
                  <a:gd name="T93" fmla="*/ 16 h 182"/>
                  <a:gd name="T94" fmla="*/ 98 w 177"/>
                  <a:gd name="T95" fmla="*/ 27 h 182"/>
                  <a:gd name="T96" fmla="*/ 89 w 177"/>
                  <a:gd name="T97" fmla="*/ 58 h 182"/>
                  <a:gd name="T98" fmla="*/ 113 w 177"/>
                  <a:gd name="T99" fmla="*/ 73 h 182"/>
                  <a:gd name="T100" fmla="*/ 158 w 177"/>
                  <a:gd name="T101" fmla="*/ 79 h 182"/>
                  <a:gd name="T102" fmla="*/ 123 w 177"/>
                  <a:gd name="T103" fmla="*/ 62 h 182"/>
                  <a:gd name="T104" fmla="*/ 101 w 177"/>
                  <a:gd name="T105" fmla="*/ 31 h 182"/>
                  <a:gd name="T106" fmla="*/ 118 w 177"/>
                  <a:gd name="T107" fmla="*/ 8 h 182"/>
                  <a:gd name="T108" fmla="*/ 157 w 177"/>
                  <a:gd name="T109" fmla="*/ 12 h 182"/>
                  <a:gd name="T110" fmla="*/ 166 w 177"/>
                  <a:gd name="T111" fmla="*/ 5 h 182"/>
                  <a:gd name="T112" fmla="*/ 168 w 177"/>
                  <a:gd name="T113" fmla="*/ 30 h 182"/>
                  <a:gd name="T114" fmla="*/ 144 w 177"/>
                  <a:gd name="T115" fmla="*/ 36 h 182"/>
                  <a:gd name="T116" fmla="*/ 116 w 177"/>
                  <a:gd name="T117" fmla="*/ 30 h 182"/>
                  <a:gd name="T118" fmla="*/ 146 w 177"/>
                  <a:gd name="T119" fmla="*/ 45 h 182"/>
                  <a:gd name="T120" fmla="*/ 177 w 177"/>
                  <a:gd name="T121" fmla="*/ 73 h 182"/>
                  <a:gd name="T122" fmla="*/ 151 w 177"/>
                  <a:gd name="T123" fmla="*/ 95 h 18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177" h="182">
                    <a:moveTo>
                      <a:pt x="151" y="95"/>
                    </a:moveTo>
                    <a:lnTo>
                      <a:pt x="151" y="97"/>
                    </a:lnTo>
                    <a:lnTo>
                      <a:pt x="153" y="102"/>
                    </a:lnTo>
                    <a:lnTo>
                      <a:pt x="155" y="109"/>
                    </a:lnTo>
                    <a:lnTo>
                      <a:pt x="157" y="113"/>
                    </a:lnTo>
                    <a:lnTo>
                      <a:pt x="159" y="114"/>
                    </a:lnTo>
                    <a:lnTo>
                      <a:pt x="162" y="115"/>
                    </a:lnTo>
                    <a:lnTo>
                      <a:pt x="166" y="114"/>
                    </a:lnTo>
                    <a:lnTo>
                      <a:pt x="167" y="112"/>
                    </a:lnTo>
                    <a:lnTo>
                      <a:pt x="168" y="108"/>
                    </a:lnTo>
                    <a:lnTo>
                      <a:pt x="171" y="106"/>
                    </a:lnTo>
                    <a:lnTo>
                      <a:pt x="171" y="108"/>
                    </a:lnTo>
                    <a:lnTo>
                      <a:pt x="172" y="109"/>
                    </a:lnTo>
                    <a:lnTo>
                      <a:pt x="173" y="113"/>
                    </a:lnTo>
                    <a:lnTo>
                      <a:pt x="175" y="122"/>
                    </a:lnTo>
                    <a:lnTo>
                      <a:pt x="175" y="130"/>
                    </a:lnTo>
                    <a:lnTo>
                      <a:pt x="173" y="134"/>
                    </a:lnTo>
                    <a:lnTo>
                      <a:pt x="175" y="136"/>
                    </a:lnTo>
                    <a:lnTo>
                      <a:pt x="175" y="143"/>
                    </a:lnTo>
                    <a:lnTo>
                      <a:pt x="175" y="150"/>
                    </a:lnTo>
                    <a:lnTo>
                      <a:pt x="173" y="154"/>
                    </a:lnTo>
                    <a:lnTo>
                      <a:pt x="173" y="161"/>
                    </a:lnTo>
                    <a:lnTo>
                      <a:pt x="173" y="167"/>
                    </a:lnTo>
                    <a:lnTo>
                      <a:pt x="172" y="172"/>
                    </a:lnTo>
                    <a:lnTo>
                      <a:pt x="172" y="175"/>
                    </a:lnTo>
                    <a:lnTo>
                      <a:pt x="173" y="178"/>
                    </a:lnTo>
                    <a:lnTo>
                      <a:pt x="172" y="178"/>
                    </a:lnTo>
                    <a:lnTo>
                      <a:pt x="170" y="176"/>
                    </a:lnTo>
                    <a:lnTo>
                      <a:pt x="166" y="175"/>
                    </a:lnTo>
                    <a:lnTo>
                      <a:pt x="162" y="171"/>
                    </a:lnTo>
                    <a:lnTo>
                      <a:pt x="158" y="174"/>
                    </a:lnTo>
                    <a:lnTo>
                      <a:pt x="154" y="175"/>
                    </a:lnTo>
                    <a:lnTo>
                      <a:pt x="145" y="179"/>
                    </a:lnTo>
                    <a:lnTo>
                      <a:pt x="142" y="180"/>
                    </a:lnTo>
                    <a:lnTo>
                      <a:pt x="141" y="178"/>
                    </a:lnTo>
                    <a:lnTo>
                      <a:pt x="141" y="174"/>
                    </a:lnTo>
                    <a:lnTo>
                      <a:pt x="141" y="167"/>
                    </a:lnTo>
                    <a:lnTo>
                      <a:pt x="142" y="163"/>
                    </a:lnTo>
                    <a:lnTo>
                      <a:pt x="136" y="162"/>
                    </a:lnTo>
                    <a:lnTo>
                      <a:pt x="133" y="162"/>
                    </a:lnTo>
                    <a:lnTo>
                      <a:pt x="132" y="162"/>
                    </a:lnTo>
                    <a:lnTo>
                      <a:pt x="132" y="161"/>
                    </a:lnTo>
                    <a:lnTo>
                      <a:pt x="132" y="157"/>
                    </a:lnTo>
                    <a:lnTo>
                      <a:pt x="135" y="153"/>
                    </a:lnTo>
                    <a:lnTo>
                      <a:pt x="138" y="148"/>
                    </a:lnTo>
                    <a:lnTo>
                      <a:pt x="142" y="145"/>
                    </a:lnTo>
                    <a:lnTo>
                      <a:pt x="149" y="144"/>
                    </a:lnTo>
                    <a:lnTo>
                      <a:pt x="153" y="143"/>
                    </a:lnTo>
                    <a:lnTo>
                      <a:pt x="154" y="140"/>
                    </a:lnTo>
                    <a:lnTo>
                      <a:pt x="154" y="139"/>
                    </a:lnTo>
                    <a:lnTo>
                      <a:pt x="153" y="136"/>
                    </a:lnTo>
                    <a:lnTo>
                      <a:pt x="149" y="134"/>
                    </a:lnTo>
                    <a:lnTo>
                      <a:pt x="142" y="131"/>
                    </a:lnTo>
                    <a:lnTo>
                      <a:pt x="135" y="127"/>
                    </a:lnTo>
                    <a:lnTo>
                      <a:pt x="132" y="126"/>
                    </a:lnTo>
                    <a:lnTo>
                      <a:pt x="129" y="125"/>
                    </a:lnTo>
                    <a:lnTo>
                      <a:pt x="128" y="126"/>
                    </a:lnTo>
                    <a:lnTo>
                      <a:pt x="127" y="128"/>
                    </a:lnTo>
                    <a:lnTo>
                      <a:pt x="128" y="130"/>
                    </a:lnTo>
                    <a:lnTo>
                      <a:pt x="128" y="131"/>
                    </a:lnTo>
                    <a:lnTo>
                      <a:pt x="131" y="132"/>
                    </a:lnTo>
                    <a:lnTo>
                      <a:pt x="132" y="134"/>
                    </a:lnTo>
                    <a:lnTo>
                      <a:pt x="133" y="132"/>
                    </a:lnTo>
                    <a:lnTo>
                      <a:pt x="136" y="132"/>
                    </a:lnTo>
                    <a:lnTo>
                      <a:pt x="137" y="134"/>
                    </a:lnTo>
                    <a:lnTo>
                      <a:pt x="136" y="140"/>
                    </a:lnTo>
                    <a:lnTo>
                      <a:pt x="133" y="145"/>
                    </a:lnTo>
                    <a:lnTo>
                      <a:pt x="131" y="148"/>
                    </a:lnTo>
                    <a:lnTo>
                      <a:pt x="129" y="149"/>
                    </a:lnTo>
                    <a:lnTo>
                      <a:pt x="128" y="153"/>
                    </a:lnTo>
                    <a:lnTo>
                      <a:pt x="126" y="157"/>
                    </a:lnTo>
                    <a:lnTo>
                      <a:pt x="123" y="161"/>
                    </a:lnTo>
                    <a:lnTo>
                      <a:pt x="120" y="163"/>
                    </a:lnTo>
                    <a:lnTo>
                      <a:pt x="118" y="165"/>
                    </a:lnTo>
                    <a:lnTo>
                      <a:pt x="116" y="166"/>
                    </a:lnTo>
                    <a:lnTo>
                      <a:pt x="114" y="171"/>
                    </a:lnTo>
                    <a:lnTo>
                      <a:pt x="109" y="175"/>
                    </a:lnTo>
                    <a:lnTo>
                      <a:pt x="106" y="178"/>
                    </a:lnTo>
                    <a:lnTo>
                      <a:pt x="103" y="180"/>
                    </a:lnTo>
                    <a:lnTo>
                      <a:pt x="102" y="182"/>
                    </a:lnTo>
                    <a:lnTo>
                      <a:pt x="101" y="180"/>
                    </a:lnTo>
                    <a:lnTo>
                      <a:pt x="100" y="178"/>
                    </a:lnTo>
                    <a:lnTo>
                      <a:pt x="98" y="175"/>
                    </a:lnTo>
                    <a:lnTo>
                      <a:pt x="97" y="175"/>
                    </a:lnTo>
                    <a:lnTo>
                      <a:pt x="93" y="175"/>
                    </a:lnTo>
                    <a:lnTo>
                      <a:pt x="91" y="175"/>
                    </a:lnTo>
                    <a:lnTo>
                      <a:pt x="85" y="175"/>
                    </a:lnTo>
                    <a:lnTo>
                      <a:pt x="80" y="176"/>
                    </a:lnTo>
                    <a:lnTo>
                      <a:pt x="75" y="178"/>
                    </a:lnTo>
                    <a:lnTo>
                      <a:pt x="74" y="178"/>
                    </a:lnTo>
                    <a:lnTo>
                      <a:pt x="72" y="178"/>
                    </a:lnTo>
                    <a:lnTo>
                      <a:pt x="72" y="175"/>
                    </a:lnTo>
                    <a:lnTo>
                      <a:pt x="74" y="171"/>
                    </a:lnTo>
                    <a:lnTo>
                      <a:pt x="75" y="166"/>
                    </a:lnTo>
                    <a:lnTo>
                      <a:pt x="79" y="161"/>
                    </a:lnTo>
                    <a:lnTo>
                      <a:pt x="81" y="156"/>
                    </a:lnTo>
                    <a:lnTo>
                      <a:pt x="80" y="153"/>
                    </a:lnTo>
                    <a:lnTo>
                      <a:pt x="78" y="150"/>
                    </a:lnTo>
                    <a:lnTo>
                      <a:pt x="75" y="149"/>
                    </a:lnTo>
                    <a:lnTo>
                      <a:pt x="74" y="149"/>
                    </a:lnTo>
                    <a:lnTo>
                      <a:pt x="75" y="147"/>
                    </a:lnTo>
                    <a:lnTo>
                      <a:pt x="78" y="145"/>
                    </a:lnTo>
                    <a:lnTo>
                      <a:pt x="83" y="143"/>
                    </a:lnTo>
                    <a:lnTo>
                      <a:pt x="87" y="143"/>
                    </a:lnTo>
                    <a:lnTo>
                      <a:pt x="92" y="144"/>
                    </a:lnTo>
                    <a:lnTo>
                      <a:pt x="96" y="147"/>
                    </a:lnTo>
                    <a:lnTo>
                      <a:pt x="101" y="149"/>
                    </a:lnTo>
                    <a:lnTo>
                      <a:pt x="103" y="150"/>
                    </a:lnTo>
                    <a:lnTo>
                      <a:pt x="106" y="150"/>
                    </a:lnTo>
                    <a:lnTo>
                      <a:pt x="109" y="148"/>
                    </a:lnTo>
                    <a:lnTo>
                      <a:pt x="110" y="147"/>
                    </a:lnTo>
                    <a:lnTo>
                      <a:pt x="111" y="144"/>
                    </a:lnTo>
                    <a:lnTo>
                      <a:pt x="110" y="140"/>
                    </a:lnTo>
                    <a:lnTo>
                      <a:pt x="106" y="135"/>
                    </a:lnTo>
                    <a:lnTo>
                      <a:pt x="102" y="127"/>
                    </a:lnTo>
                    <a:lnTo>
                      <a:pt x="101" y="121"/>
                    </a:lnTo>
                    <a:lnTo>
                      <a:pt x="101" y="115"/>
                    </a:lnTo>
                    <a:lnTo>
                      <a:pt x="103" y="110"/>
                    </a:lnTo>
                    <a:lnTo>
                      <a:pt x="105" y="109"/>
                    </a:lnTo>
                    <a:lnTo>
                      <a:pt x="103" y="108"/>
                    </a:lnTo>
                    <a:lnTo>
                      <a:pt x="101" y="106"/>
                    </a:lnTo>
                    <a:lnTo>
                      <a:pt x="94" y="109"/>
                    </a:lnTo>
                    <a:lnTo>
                      <a:pt x="88" y="112"/>
                    </a:lnTo>
                    <a:lnTo>
                      <a:pt x="87" y="114"/>
                    </a:lnTo>
                    <a:lnTo>
                      <a:pt x="87" y="115"/>
                    </a:lnTo>
                    <a:lnTo>
                      <a:pt x="88" y="117"/>
                    </a:lnTo>
                    <a:lnTo>
                      <a:pt x="89" y="118"/>
                    </a:lnTo>
                    <a:lnTo>
                      <a:pt x="88" y="119"/>
                    </a:lnTo>
                    <a:lnTo>
                      <a:pt x="85" y="123"/>
                    </a:lnTo>
                    <a:lnTo>
                      <a:pt x="78" y="131"/>
                    </a:lnTo>
                    <a:lnTo>
                      <a:pt x="76" y="132"/>
                    </a:lnTo>
                    <a:lnTo>
                      <a:pt x="75" y="135"/>
                    </a:lnTo>
                    <a:lnTo>
                      <a:pt x="71" y="139"/>
                    </a:lnTo>
                    <a:lnTo>
                      <a:pt x="67" y="143"/>
                    </a:lnTo>
                    <a:lnTo>
                      <a:pt x="65" y="145"/>
                    </a:lnTo>
                    <a:lnTo>
                      <a:pt x="63" y="148"/>
                    </a:lnTo>
                    <a:lnTo>
                      <a:pt x="57" y="156"/>
                    </a:lnTo>
                    <a:lnTo>
                      <a:pt x="53" y="161"/>
                    </a:lnTo>
                    <a:lnTo>
                      <a:pt x="50" y="165"/>
                    </a:lnTo>
                    <a:lnTo>
                      <a:pt x="48" y="171"/>
                    </a:lnTo>
                    <a:lnTo>
                      <a:pt x="45" y="176"/>
                    </a:lnTo>
                    <a:lnTo>
                      <a:pt x="45" y="178"/>
                    </a:lnTo>
                    <a:lnTo>
                      <a:pt x="44" y="176"/>
                    </a:lnTo>
                    <a:lnTo>
                      <a:pt x="39" y="172"/>
                    </a:lnTo>
                    <a:lnTo>
                      <a:pt x="36" y="170"/>
                    </a:lnTo>
                    <a:lnTo>
                      <a:pt x="33" y="171"/>
                    </a:lnTo>
                    <a:lnTo>
                      <a:pt x="28" y="172"/>
                    </a:lnTo>
                    <a:lnTo>
                      <a:pt x="23" y="174"/>
                    </a:lnTo>
                    <a:lnTo>
                      <a:pt x="17" y="176"/>
                    </a:lnTo>
                    <a:lnTo>
                      <a:pt x="13" y="179"/>
                    </a:lnTo>
                    <a:lnTo>
                      <a:pt x="11" y="180"/>
                    </a:lnTo>
                    <a:lnTo>
                      <a:pt x="11" y="179"/>
                    </a:lnTo>
                    <a:lnTo>
                      <a:pt x="11" y="176"/>
                    </a:lnTo>
                    <a:lnTo>
                      <a:pt x="11" y="172"/>
                    </a:lnTo>
                    <a:lnTo>
                      <a:pt x="14" y="166"/>
                    </a:lnTo>
                    <a:lnTo>
                      <a:pt x="15" y="161"/>
                    </a:lnTo>
                    <a:lnTo>
                      <a:pt x="18" y="156"/>
                    </a:lnTo>
                    <a:lnTo>
                      <a:pt x="19" y="153"/>
                    </a:lnTo>
                    <a:lnTo>
                      <a:pt x="18" y="150"/>
                    </a:lnTo>
                    <a:lnTo>
                      <a:pt x="17" y="148"/>
                    </a:lnTo>
                    <a:lnTo>
                      <a:pt x="14" y="147"/>
                    </a:lnTo>
                    <a:lnTo>
                      <a:pt x="10" y="145"/>
                    </a:lnTo>
                    <a:lnTo>
                      <a:pt x="9" y="144"/>
                    </a:lnTo>
                    <a:lnTo>
                      <a:pt x="9" y="143"/>
                    </a:lnTo>
                    <a:lnTo>
                      <a:pt x="11" y="140"/>
                    </a:lnTo>
                    <a:lnTo>
                      <a:pt x="17" y="136"/>
                    </a:lnTo>
                    <a:lnTo>
                      <a:pt x="22" y="136"/>
                    </a:lnTo>
                    <a:lnTo>
                      <a:pt x="30" y="137"/>
                    </a:lnTo>
                    <a:lnTo>
                      <a:pt x="33" y="139"/>
                    </a:lnTo>
                    <a:lnTo>
                      <a:pt x="37" y="140"/>
                    </a:lnTo>
                    <a:lnTo>
                      <a:pt x="40" y="139"/>
                    </a:lnTo>
                    <a:lnTo>
                      <a:pt x="44" y="137"/>
                    </a:lnTo>
                    <a:lnTo>
                      <a:pt x="50" y="128"/>
                    </a:lnTo>
                    <a:lnTo>
                      <a:pt x="53" y="123"/>
                    </a:lnTo>
                    <a:lnTo>
                      <a:pt x="53" y="119"/>
                    </a:lnTo>
                    <a:lnTo>
                      <a:pt x="53" y="117"/>
                    </a:lnTo>
                    <a:lnTo>
                      <a:pt x="52" y="114"/>
                    </a:lnTo>
                    <a:lnTo>
                      <a:pt x="50" y="113"/>
                    </a:lnTo>
                    <a:lnTo>
                      <a:pt x="48" y="113"/>
                    </a:lnTo>
                    <a:lnTo>
                      <a:pt x="44" y="113"/>
                    </a:lnTo>
                    <a:lnTo>
                      <a:pt x="40" y="115"/>
                    </a:lnTo>
                    <a:lnTo>
                      <a:pt x="39" y="118"/>
                    </a:lnTo>
                    <a:lnTo>
                      <a:pt x="37" y="122"/>
                    </a:lnTo>
                    <a:lnTo>
                      <a:pt x="37" y="123"/>
                    </a:lnTo>
                    <a:lnTo>
                      <a:pt x="37" y="125"/>
                    </a:lnTo>
                    <a:lnTo>
                      <a:pt x="37" y="126"/>
                    </a:lnTo>
                    <a:lnTo>
                      <a:pt x="36" y="126"/>
                    </a:lnTo>
                    <a:lnTo>
                      <a:pt x="33" y="125"/>
                    </a:lnTo>
                    <a:lnTo>
                      <a:pt x="31" y="121"/>
                    </a:lnTo>
                    <a:lnTo>
                      <a:pt x="26" y="115"/>
                    </a:lnTo>
                    <a:lnTo>
                      <a:pt x="21" y="108"/>
                    </a:lnTo>
                    <a:lnTo>
                      <a:pt x="19" y="105"/>
                    </a:lnTo>
                    <a:lnTo>
                      <a:pt x="19" y="101"/>
                    </a:lnTo>
                    <a:lnTo>
                      <a:pt x="14" y="92"/>
                    </a:lnTo>
                    <a:lnTo>
                      <a:pt x="13" y="88"/>
                    </a:lnTo>
                    <a:lnTo>
                      <a:pt x="13" y="86"/>
                    </a:lnTo>
                    <a:lnTo>
                      <a:pt x="13" y="82"/>
                    </a:lnTo>
                    <a:lnTo>
                      <a:pt x="9" y="75"/>
                    </a:lnTo>
                    <a:lnTo>
                      <a:pt x="8" y="70"/>
                    </a:lnTo>
                    <a:lnTo>
                      <a:pt x="9" y="65"/>
                    </a:lnTo>
                    <a:lnTo>
                      <a:pt x="6" y="62"/>
                    </a:lnTo>
                    <a:lnTo>
                      <a:pt x="5" y="58"/>
                    </a:lnTo>
                    <a:lnTo>
                      <a:pt x="5" y="55"/>
                    </a:lnTo>
                    <a:lnTo>
                      <a:pt x="1" y="49"/>
                    </a:lnTo>
                    <a:lnTo>
                      <a:pt x="0" y="45"/>
                    </a:lnTo>
                    <a:lnTo>
                      <a:pt x="1" y="43"/>
                    </a:lnTo>
                    <a:lnTo>
                      <a:pt x="6" y="42"/>
                    </a:lnTo>
                    <a:lnTo>
                      <a:pt x="8" y="42"/>
                    </a:lnTo>
                    <a:lnTo>
                      <a:pt x="8" y="38"/>
                    </a:lnTo>
                    <a:lnTo>
                      <a:pt x="8" y="34"/>
                    </a:lnTo>
                    <a:lnTo>
                      <a:pt x="9" y="27"/>
                    </a:lnTo>
                    <a:lnTo>
                      <a:pt x="9" y="22"/>
                    </a:lnTo>
                    <a:lnTo>
                      <a:pt x="9" y="16"/>
                    </a:lnTo>
                    <a:lnTo>
                      <a:pt x="6" y="12"/>
                    </a:lnTo>
                    <a:lnTo>
                      <a:pt x="5" y="11"/>
                    </a:lnTo>
                    <a:lnTo>
                      <a:pt x="8" y="9"/>
                    </a:lnTo>
                    <a:lnTo>
                      <a:pt x="9" y="9"/>
                    </a:lnTo>
                    <a:lnTo>
                      <a:pt x="18" y="16"/>
                    </a:lnTo>
                    <a:lnTo>
                      <a:pt x="26" y="22"/>
                    </a:lnTo>
                    <a:lnTo>
                      <a:pt x="27" y="26"/>
                    </a:lnTo>
                    <a:lnTo>
                      <a:pt x="30" y="30"/>
                    </a:lnTo>
                    <a:lnTo>
                      <a:pt x="31" y="40"/>
                    </a:lnTo>
                    <a:lnTo>
                      <a:pt x="35" y="43"/>
                    </a:lnTo>
                    <a:lnTo>
                      <a:pt x="36" y="45"/>
                    </a:lnTo>
                    <a:lnTo>
                      <a:pt x="37" y="49"/>
                    </a:lnTo>
                    <a:lnTo>
                      <a:pt x="39" y="53"/>
                    </a:lnTo>
                    <a:lnTo>
                      <a:pt x="37" y="58"/>
                    </a:lnTo>
                    <a:lnTo>
                      <a:pt x="35" y="64"/>
                    </a:lnTo>
                    <a:lnTo>
                      <a:pt x="31" y="69"/>
                    </a:lnTo>
                    <a:lnTo>
                      <a:pt x="31" y="71"/>
                    </a:lnTo>
                    <a:lnTo>
                      <a:pt x="30" y="74"/>
                    </a:lnTo>
                    <a:lnTo>
                      <a:pt x="31" y="79"/>
                    </a:lnTo>
                    <a:lnTo>
                      <a:pt x="33" y="84"/>
                    </a:lnTo>
                    <a:lnTo>
                      <a:pt x="37" y="90"/>
                    </a:lnTo>
                    <a:lnTo>
                      <a:pt x="39" y="91"/>
                    </a:lnTo>
                    <a:lnTo>
                      <a:pt x="41" y="91"/>
                    </a:lnTo>
                    <a:lnTo>
                      <a:pt x="44" y="90"/>
                    </a:lnTo>
                    <a:lnTo>
                      <a:pt x="46" y="86"/>
                    </a:lnTo>
                    <a:lnTo>
                      <a:pt x="49" y="80"/>
                    </a:lnTo>
                    <a:lnTo>
                      <a:pt x="49" y="74"/>
                    </a:lnTo>
                    <a:lnTo>
                      <a:pt x="49" y="73"/>
                    </a:lnTo>
                    <a:lnTo>
                      <a:pt x="49" y="69"/>
                    </a:lnTo>
                    <a:lnTo>
                      <a:pt x="50" y="64"/>
                    </a:lnTo>
                    <a:lnTo>
                      <a:pt x="50" y="60"/>
                    </a:lnTo>
                    <a:lnTo>
                      <a:pt x="50" y="55"/>
                    </a:lnTo>
                    <a:lnTo>
                      <a:pt x="50" y="53"/>
                    </a:lnTo>
                    <a:lnTo>
                      <a:pt x="50" y="51"/>
                    </a:lnTo>
                    <a:lnTo>
                      <a:pt x="45" y="45"/>
                    </a:lnTo>
                    <a:lnTo>
                      <a:pt x="39" y="36"/>
                    </a:lnTo>
                    <a:lnTo>
                      <a:pt x="37" y="33"/>
                    </a:lnTo>
                    <a:lnTo>
                      <a:pt x="36" y="29"/>
                    </a:lnTo>
                    <a:lnTo>
                      <a:pt x="37" y="26"/>
                    </a:lnTo>
                    <a:lnTo>
                      <a:pt x="39" y="23"/>
                    </a:lnTo>
                    <a:lnTo>
                      <a:pt x="41" y="21"/>
                    </a:lnTo>
                    <a:lnTo>
                      <a:pt x="45" y="21"/>
                    </a:lnTo>
                    <a:lnTo>
                      <a:pt x="49" y="21"/>
                    </a:lnTo>
                    <a:lnTo>
                      <a:pt x="49" y="20"/>
                    </a:lnTo>
                    <a:lnTo>
                      <a:pt x="49" y="16"/>
                    </a:lnTo>
                    <a:lnTo>
                      <a:pt x="50" y="11"/>
                    </a:lnTo>
                    <a:lnTo>
                      <a:pt x="50" y="8"/>
                    </a:lnTo>
                    <a:lnTo>
                      <a:pt x="52" y="7"/>
                    </a:lnTo>
                    <a:lnTo>
                      <a:pt x="53" y="7"/>
                    </a:lnTo>
                    <a:lnTo>
                      <a:pt x="57" y="9"/>
                    </a:lnTo>
                    <a:lnTo>
                      <a:pt x="59" y="12"/>
                    </a:lnTo>
                    <a:lnTo>
                      <a:pt x="61" y="13"/>
                    </a:lnTo>
                    <a:lnTo>
                      <a:pt x="62" y="11"/>
                    </a:lnTo>
                    <a:lnTo>
                      <a:pt x="63" y="8"/>
                    </a:lnTo>
                    <a:lnTo>
                      <a:pt x="66" y="5"/>
                    </a:lnTo>
                    <a:lnTo>
                      <a:pt x="67" y="3"/>
                    </a:lnTo>
                    <a:lnTo>
                      <a:pt x="68" y="1"/>
                    </a:lnTo>
                    <a:lnTo>
                      <a:pt x="70" y="0"/>
                    </a:lnTo>
                    <a:lnTo>
                      <a:pt x="71" y="3"/>
                    </a:lnTo>
                    <a:lnTo>
                      <a:pt x="72" y="4"/>
                    </a:lnTo>
                    <a:lnTo>
                      <a:pt x="75" y="7"/>
                    </a:lnTo>
                    <a:lnTo>
                      <a:pt x="78" y="9"/>
                    </a:lnTo>
                    <a:lnTo>
                      <a:pt x="79" y="13"/>
                    </a:lnTo>
                    <a:lnTo>
                      <a:pt x="81" y="11"/>
                    </a:lnTo>
                    <a:lnTo>
                      <a:pt x="84" y="9"/>
                    </a:lnTo>
                    <a:lnTo>
                      <a:pt x="87" y="8"/>
                    </a:lnTo>
                    <a:lnTo>
                      <a:pt x="87" y="9"/>
                    </a:lnTo>
                    <a:lnTo>
                      <a:pt x="88" y="12"/>
                    </a:lnTo>
                    <a:lnTo>
                      <a:pt x="91" y="16"/>
                    </a:lnTo>
                    <a:lnTo>
                      <a:pt x="91" y="18"/>
                    </a:lnTo>
                    <a:lnTo>
                      <a:pt x="91" y="20"/>
                    </a:lnTo>
                    <a:lnTo>
                      <a:pt x="91" y="21"/>
                    </a:lnTo>
                    <a:lnTo>
                      <a:pt x="94" y="22"/>
                    </a:lnTo>
                    <a:lnTo>
                      <a:pt x="97" y="25"/>
                    </a:lnTo>
                    <a:lnTo>
                      <a:pt x="98" y="27"/>
                    </a:lnTo>
                    <a:lnTo>
                      <a:pt x="98" y="33"/>
                    </a:lnTo>
                    <a:lnTo>
                      <a:pt x="97" y="39"/>
                    </a:lnTo>
                    <a:lnTo>
                      <a:pt x="92" y="47"/>
                    </a:lnTo>
                    <a:lnTo>
                      <a:pt x="89" y="51"/>
                    </a:lnTo>
                    <a:lnTo>
                      <a:pt x="89" y="53"/>
                    </a:lnTo>
                    <a:lnTo>
                      <a:pt x="89" y="58"/>
                    </a:lnTo>
                    <a:lnTo>
                      <a:pt x="91" y="62"/>
                    </a:lnTo>
                    <a:lnTo>
                      <a:pt x="92" y="65"/>
                    </a:lnTo>
                    <a:lnTo>
                      <a:pt x="96" y="68"/>
                    </a:lnTo>
                    <a:lnTo>
                      <a:pt x="98" y="70"/>
                    </a:lnTo>
                    <a:lnTo>
                      <a:pt x="102" y="71"/>
                    </a:lnTo>
                    <a:lnTo>
                      <a:pt x="113" y="73"/>
                    </a:lnTo>
                    <a:lnTo>
                      <a:pt x="124" y="74"/>
                    </a:lnTo>
                    <a:lnTo>
                      <a:pt x="133" y="74"/>
                    </a:lnTo>
                    <a:lnTo>
                      <a:pt x="142" y="77"/>
                    </a:lnTo>
                    <a:lnTo>
                      <a:pt x="151" y="79"/>
                    </a:lnTo>
                    <a:lnTo>
                      <a:pt x="155" y="79"/>
                    </a:lnTo>
                    <a:lnTo>
                      <a:pt x="158" y="79"/>
                    </a:lnTo>
                    <a:lnTo>
                      <a:pt x="159" y="78"/>
                    </a:lnTo>
                    <a:lnTo>
                      <a:pt x="158" y="75"/>
                    </a:lnTo>
                    <a:lnTo>
                      <a:pt x="155" y="74"/>
                    </a:lnTo>
                    <a:lnTo>
                      <a:pt x="141" y="69"/>
                    </a:lnTo>
                    <a:lnTo>
                      <a:pt x="131" y="66"/>
                    </a:lnTo>
                    <a:lnTo>
                      <a:pt x="123" y="62"/>
                    </a:lnTo>
                    <a:lnTo>
                      <a:pt x="116" y="58"/>
                    </a:lnTo>
                    <a:lnTo>
                      <a:pt x="110" y="55"/>
                    </a:lnTo>
                    <a:lnTo>
                      <a:pt x="106" y="49"/>
                    </a:lnTo>
                    <a:lnTo>
                      <a:pt x="103" y="44"/>
                    </a:lnTo>
                    <a:lnTo>
                      <a:pt x="102" y="38"/>
                    </a:lnTo>
                    <a:lnTo>
                      <a:pt x="101" y="31"/>
                    </a:lnTo>
                    <a:lnTo>
                      <a:pt x="102" y="26"/>
                    </a:lnTo>
                    <a:lnTo>
                      <a:pt x="103" y="21"/>
                    </a:lnTo>
                    <a:lnTo>
                      <a:pt x="106" y="17"/>
                    </a:lnTo>
                    <a:lnTo>
                      <a:pt x="109" y="13"/>
                    </a:lnTo>
                    <a:lnTo>
                      <a:pt x="113" y="11"/>
                    </a:lnTo>
                    <a:lnTo>
                      <a:pt x="118" y="8"/>
                    </a:lnTo>
                    <a:lnTo>
                      <a:pt x="123" y="7"/>
                    </a:lnTo>
                    <a:lnTo>
                      <a:pt x="128" y="7"/>
                    </a:lnTo>
                    <a:lnTo>
                      <a:pt x="137" y="7"/>
                    </a:lnTo>
                    <a:lnTo>
                      <a:pt x="145" y="9"/>
                    </a:lnTo>
                    <a:lnTo>
                      <a:pt x="153" y="12"/>
                    </a:lnTo>
                    <a:lnTo>
                      <a:pt x="157" y="12"/>
                    </a:lnTo>
                    <a:lnTo>
                      <a:pt x="158" y="12"/>
                    </a:lnTo>
                    <a:lnTo>
                      <a:pt x="159" y="11"/>
                    </a:lnTo>
                    <a:lnTo>
                      <a:pt x="159" y="7"/>
                    </a:lnTo>
                    <a:lnTo>
                      <a:pt x="161" y="4"/>
                    </a:lnTo>
                    <a:lnTo>
                      <a:pt x="162" y="3"/>
                    </a:lnTo>
                    <a:lnTo>
                      <a:pt x="166" y="5"/>
                    </a:lnTo>
                    <a:lnTo>
                      <a:pt x="170" y="9"/>
                    </a:lnTo>
                    <a:lnTo>
                      <a:pt x="173" y="16"/>
                    </a:lnTo>
                    <a:lnTo>
                      <a:pt x="173" y="21"/>
                    </a:lnTo>
                    <a:lnTo>
                      <a:pt x="173" y="23"/>
                    </a:lnTo>
                    <a:lnTo>
                      <a:pt x="172" y="26"/>
                    </a:lnTo>
                    <a:lnTo>
                      <a:pt x="168" y="30"/>
                    </a:lnTo>
                    <a:lnTo>
                      <a:pt x="166" y="34"/>
                    </a:lnTo>
                    <a:lnTo>
                      <a:pt x="162" y="36"/>
                    </a:lnTo>
                    <a:lnTo>
                      <a:pt x="158" y="38"/>
                    </a:lnTo>
                    <a:lnTo>
                      <a:pt x="153" y="38"/>
                    </a:lnTo>
                    <a:lnTo>
                      <a:pt x="149" y="38"/>
                    </a:lnTo>
                    <a:lnTo>
                      <a:pt x="144" y="36"/>
                    </a:lnTo>
                    <a:lnTo>
                      <a:pt x="129" y="29"/>
                    </a:lnTo>
                    <a:lnTo>
                      <a:pt x="126" y="26"/>
                    </a:lnTo>
                    <a:lnTo>
                      <a:pt x="122" y="26"/>
                    </a:lnTo>
                    <a:lnTo>
                      <a:pt x="118" y="27"/>
                    </a:lnTo>
                    <a:lnTo>
                      <a:pt x="116" y="29"/>
                    </a:lnTo>
                    <a:lnTo>
                      <a:pt x="116" y="30"/>
                    </a:lnTo>
                    <a:lnTo>
                      <a:pt x="116" y="33"/>
                    </a:lnTo>
                    <a:lnTo>
                      <a:pt x="118" y="34"/>
                    </a:lnTo>
                    <a:lnTo>
                      <a:pt x="123" y="36"/>
                    </a:lnTo>
                    <a:lnTo>
                      <a:pt x="132" y="39"/>
                    </a:lnTo>
                    <a:lnTo>
                      <a:pt x="136" y="43"/>
                    </a:lnTo>
                    <a:lnTo>
                      <a:pt x="146" y="45"/>
                    </a:lnTo>
                    <a:lnTo>
                      <a:pt x="154" y="49"/>
                    </a:lnTo>
                    <a:lnTo>
                      <a:pt x="164" y="55"/>
                    </a:lnTo>
                    <a:lnTo>
                      <a:pt x="171" y="61"/>
                    </a:lnTo>
                    <a:lnTo>
                      <a:pt x="173" y="64"/>
                    </a:lnTo>
                    <a:lnTo>
                      <a:pt x="176" y="68"/>
                    </a:lnTo>
                    <a:lnTo>
                      <a:pt x="177" y="73"/>
                    </a:lnTo>
                    <a:lnTo>
                      <a:pt x="177" y="77"/>
                    </a:lnTo>
                    <a:lnTo>
                      <a:pt x="176" y="84"/>
                    </a:lnTo>
                    <a:lnTo>
                      <a:pt x="172" y="91"/>
                    </a:lnTo>
                    <a:lnTo>
                      <a:pt x="167" y="95"/>
                    </a:lnTo>
                    <a:lnTo>
                      <a:pt x="159" y="96"/>
                    </a:lnTo>
                    <a:lnTo>
                      <a:pt x="151" y="95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77" name="Freeform 54"/>
              <p:cNvSpPr/>
              <p:nvPr userDrawn="1"/>
            </p:nvSpPr>
            <p:spPr bwMode="auto">
              <a:xfrm>
                <a:off x="112" y="6"/>
                <a:ext cx="59" cy="61"/>
              </a:xfrm>
              <a:custGeom>
                <a:gdLst>
                  <a:gd name="T0" fmla="*/ 159 w 177"/>
                  <a:gd name="T1" fmla="*/ 114 h 182"/>
                  <a:gd name="T2" fmla="*/ 171 w 177"/>
                  <a:gd name="T3" fmla="*/ 108 h 182"/>
                  <a:gd name="T4" fmla="*/ 175 w 177"/>
                  <a:gd name="T5" fmla="*/ 136 h 182"/>
                  <a:gd name="T6" fmla="*/ 172 w 177"/>
                  <a:gd name="T7" fmla="*/ 172 h 182"/>
                  <a:gd name="T8" fmla="*/ 162 w 177"/>
                  <a:gd name="T9" fmla="*/ 171 h 182"/>
                  <a:gd name="T10" fmla="*/ 141 w 177"/>
                  <a:gd name="T11" fmla="*/ 174 h 182"/>
                  <a:gd name="T12" fmla="*/ 132 w 177"/>
                  <a:gd name="T13" fmla="*/ 161 h 182"/>
                  <a:gd name="T14" fmla="*/ 153 w 177"/>
                  <a:gd name="T15" fmla="*/ 143 h 182"/>
                  <a:gd name="T16" fmla="*/ 135 w 177"/>
                  <a:gd name="T17" fmla="*/ 127 h 182"/>
                  <a:gd name="T18" fmla="*/ 128 w 177"/>
                  <a:gd name="T19" fmla="*/ 131 h 182"/>
                  <a:gd name="T20" fmla="*/ 136 w 177"/>
                  <a:gd name="T21" fmla="*/ 140 h 182"/>
                  <a:gd name="T22" fmla="*/ 123 w 177"/>
                  <a:gd name="T23" fmla="*/ 161 h 182"/>
                  <a:gd name="T24" fmla="*/ 106 w 177"/>
                  <a:gd name="T25" fmla="*/ 178 h 182"/>
                  <a:gd name="T26" fmla="*/ 97 w 177"/>
                  <a:gd name="T27" fmla="*/ 175 h 182"/>
                  <a:gd name="T28" fmla="*/ 74 w 177"/>
                  <a:gd name="T29" fmla="*/ 178 h 182"/>
                  <a:gd name="T30" fmla="*/ 81 w 177"/>
                  <a:gd name="T31" fmla="*/ 156 h 182"/>
                  <a:gd name="T32" fmla="*/ 78 w 177"/>
                  <a:gd name="T33" fmla="*/ 145 h 182"/>
                  <a:gd name="T34" fmla="*/ 103 w 177"/>
                  <a:gd name="T35" fmla="*/ 150 h 182"/>
                  <a:gd name="T36" fmla="*/ 106 w 177"/>
                  <a:gd name="T37" fmla="*/ 135 h 182"/>
                  <a:gd name="T38" fmla="*/ 103 w 177"/>
                  <a:gd name="T39" fmla="*/ 108 h 182"/>
                  <a:gd name="T40" fmla="*/ 88 w 177"/>
                  <a:gd name="T41" fmla="*/ 117 h 182"/>
                  <a:gd name="T42" fmla="*/ 75 w 177"/>
                  <a:gd name="T43" fmla="*/ 135 h 182"/>
                  <a:gd name="T44" fmla="*/ 53 w 177"/>
                  <a:gd name="T45" fmla="*/ 161 h 182"/>
                  <a:gd name="T46" fmla="*/ 39 w 177"/>
                  <a:gd name="T47" fmla="*/ 172 h 182"/>
                  <a:gd name="T48" fmla="*/ 13 w 177"/>
                  <a:gd name="T49" fmla="*/ 179 h 182"/>
                  <a:gd name="T50" fmla="*/ 15 w 177"/>
                  <a:gd name="T51" fmla="*/ 161 h 182"/>
                  <a:gd name="T52" fmla="*/ 10 w 177"/>
                  <a:gd name="T53" fmla="*/ 145 h 182"/>
                  <a:gd name="T54" fmla="*/ 30 w 177"/>
                  <a:gd name="T55" fmla="*/ 137 h 182"/>
                  <a:gd name="T56" fmla="*/ 53 w 177"/>
                  <a:gd name="T57" fmla="*/ 123 h 182"/>
                  <a:gd name="T58" fmla="*/ 44 w 177"/>
                  <a:gd name="T59" fmla="*/ 113 h 182"/>
                  <a:gd name="T60" fmla="*/ 37 w 177"/>
                  <a:gd name="T61" fmla="*/ 126 h 182"/>
                  <a:gd name="T62" fmla="*/ 19 w 177"/>
                  <a:gd name="T63" fmla="*/ 105 h 182"/>
                  <a:gd name="T64" fmla="*/ 9 w 177"/>
                  <a:gd name="T65" fmla="*/ 75 h 182"/>
                  <a:gd name="T66" fmla="*/ 1 w 177"/>
                  <a:gd name="T67" fmla="*/ 49 h 182"/>
                  <a:gd name="T68" fmla="*/ 8 w 177"/>
                  <a:gd name="T69" fmla="*/ 34 h 182"/>
                  <a:gd name="T70" fmla="*/ 8 w 177"/>
                  <a:gd name="T71" fmla="*/ 9 h 182"/>
                  <a:gd name="T72" fmla="*/ 31 w 177"/>
                  <a:gd name="T73" fmla="*/ 40 h 182"/>
                  <a:gd name="T74" fmla="*/ 35 w 177"/>
                  <a:gd name="T75" fmla="*/ 64 h 182"/>
                  <a:gd name="T76" fmla="*/ 37 w 177"/>
                  <a:gd name="T77" fmla="*/ 90 h 182"/>
                  <a:gd name="T78" fmla="*/ 49 w 177"/>
                  <a:gd name="T79" fmla="*/ 74 h 182"/>
                  <a:gd name="T80" fmla="*/ 50 w 177"/>
                  <a:gd name="T81" fmla="*/ 53 h 182"/>
                  <a:gd name="T82" fmla="*/ 37 w 177"/>
                  <a:gd name="T83" fmla="*/ 26 h 182"/>
                  <a:gd name="T84" fmla="*/ 49 w 177"/>
                  <a:gd name="T85" fmla="*/ 16 h 182"/>
                  <a:gd name="T86" fmla="*/ 59 w 177"/>
                  <a:gd name="T87" fmla="*/ 12 h 182"/>
                  <a:gd name="T88" fmla="*/ 68 w 177"/>
                  <a:gd name="T89" fmla="*/ 1 h 182"/>
                  <a:gd name="T90" fmla="*/ 79 w 177"/>
                  <a:gd name="T91" fmla="*/ 13 h 182"/>
                  <a:gd name="T92" fmla="*/ 91 w 177"/>
                  <a:gd name="T93" fmla="*/ 16 h 182"/>
                  <a:gd name="T94" fmla="*/ 98 w 177"/>
                  <a:gd name="T95" fmla="*/ 27 h 182"/>
                  <a:gd name="T96" fmla="*/ 89 w 177"/>
                  <a:gd name="T97" fmla="*/ 58 h 182"/>
                  <a:gd name="T98" fmla="*/ 113 w 177"/>
                  <a:gd name="T99" fmla="*/ 73 h 182"/>
                  <a:gd name="T100" fmla="*/ 158 w 177"/>
                  <a:gd name="T101" fmla="*/ 79 h 182"/>
                  <a:gd name="T102" fmla="*/ 123 w 177"/>
                  <a:gd name="T103" fmla="*/ 62 h 182"/>
                  <a:gd name="T104" fmla="*/ 101 w 177"/>
                  <a:gd name="T105" fmla="*/ 31 h 182"/>
                  <a:gd name="T106" fmla="*/ 118 w 177"/>
                  <a:gd name="T107" fmla="*/ 8 h 182"/>
                  <a:gd name="T108" fmla="*/ 157 w 177"/>
                  <a:gd name="T109" fmla="*/ 12 h 182"/>
                  <a:gd name="T110" fmla="*/ 166 w 177"/>
                  <a:gd name="T111" fmla="*/ 5 h 182"/>
                  <a:gd name="T112" fmla="*/ 168 w 177"/>
                  <a:gd name="T113" fmla="*/ 30 h 182"/>
                  <a:gd name="T114" fmla="*/ 144 w 177"/>
                  <a:gd name="T115" fmla="*/ 36 h 182"/>
                  <a:gd name="T116" fmla="*/ 116 w 177"/>
                  <a:gd name="T117" fmla="*/ 30 h 182"/>
                  <a:gd name="T118" fmla="*/ 146 w 177"/>
                  <a:gd name="T119" fmla="*/ 45 h 182"/>
                  <a:gd name="T120" fmla="*/ 177 w 177"/>
                  <a:gd name="T121" fmla="*/ 73 h 182"/>
                  <a:gd name="T122" fmla="*/ 151 w 177"/>
                  <a:gd name="T123" fmla="*/ 95 h 18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177" h="182">
                    <a:moveTo>
                      <a:pt x="151" y="95"/>
                    </a:moveTo>
                    <a:lnTo>
                      <a:pt x="151" y="97"/>
                    </a:lnTo>
                    <a:lnTo>
                      <a:pt x="153" y="102"/>
                    </a:lnTo>
                    <a:lnTo>
                      <a:pt x="155" y="109"/>
                    </a:lnTo>
                    <a:lnTo>
                      <a:pt x="157" y="113"/>
                    </a:lnTo>
                    <a:lnTo>
                      <a:pt x="159" y="114"/>
                    </a:lnTo>
                    <a:lnTo>
                      <a:pt x="162" y="115"/>
                    </a:lnTo>
                    <a:lnTo>
                      <a:pt x="166" y="114"/>
                    </a:lnTo>
                    <a:lnTo>
                      <a:pt x="167" y="112"/>
                    </a:lnTo>
                    <a:lnTo>
                      <a:pt x="168" y="108"/>
                    </a:lnTo>
                    <a:lnTo>
                      <a:pt x="171" y="106"/>
                    </a:lnTo>
                    <a:lnTo>
                      <a:pt x="171" y="108"/>
                    </a:lnTo>
                    <a:lnTo>
                      <a:pt x="172" y="109"/>
                    </a:lnTo>
                    <a:lnTo>
                      <a:pt x="173" y="113"/>
                    </a:lnTo>
                    <a:lnTo>
                      <a:pt x="175" y="122"/>
                    </a:lnTo>
                    <a:lnTo>
                      <a:pt x="175" y="130"/>
                    </a:lnTo>
                    <a:lnTo>
                      <a:pt x="173" y="134"/>
                    </a:lnTo>
                    <a:lnTo>
                      <a:pt x="175" y="136"/>
                    </a:lnTo>
                    <a:lnTo>
                      <a:pt x="175" y="143"/>
                    </a:lnTo>
                    <a:lnTo>
                      <a:pt x="175" y="150"/>
                    </a:lnTo>
                    <a:lnTo>
                      <a:pt x="173" y="154"/>
                    </a:lnTo>
                    <a:lnTo>
                      <a:pt x="173" y="161"/>
                    </a:lnTo>
                    <a:lnTo>
                      <a:pt x="173" y="167"/>
                    </a:lnTo>
                    <a:lnTo>
                      <a:pt x="172" y="172"/>
                    </a:lnTo>
                    <a:lnTo>
                      <a:pt x="172" y="175"/>
                    </a:lnTo>
                    <a:lnTo>
                      <a:pt x="173" y="178"/>
                    </a:lnTo>
                    <a:lnTo>
                      <a:pt x="172" y="178"/>
                    </a:lnTo>
                    <a:lnTo>
                      <a:pt x="170" y="176"/>
                    </a:lnTo>
                    <a:lnTo>
                      <a:pt x="166" y="175"/>
                    </a:lnTo>
                    <a:lnTo>
                      <a:pt x="162" y="171"/>
                    </a:lnTo>
                    <a:lnTo>
                      <a:pt x="158" y="174"/>
                    </a:lnTo>
                    <a:lnTo>
                      <a:pt x="154" y="175"/>
                    </a:lnTo>
                    <a:lnTo>
                      <a:pt x="145" y="179"/>
                    </a:lnTo>
                    <a:lnTo>
                      <a:pt x="142" y="180"/>
                    </a:lnTo>
                    <a:lnTo>
                      <a:pt x="141" y="178"/>
                    </a:lnTo>
                    <a:lnTo>
                      <a:pt x="141" y="174"/>
                    </a:lnTo>
                    <a:lnTo>
                      <a:pt x="141" y="167"/>
                    </a:lnTo>
                    <a:lnTo>
                      <a:pt x="142" y="163"/>
                    </a:lnTo>
                    <a:lnTo>
                      <a:pt x="136" y="162"/>
                    </a:lnTo>
                    <a:lnTo>
                      <a:pt x="133" y="162"/>
                    </a:lnTo>
                    <a:lnTo>
                      <a:pt x="132" y="162"/>
                    </a:lnTo>
                    <a:lnTo>
                      <a:pt x="132" y="161"/>
                    </a:lnTo>
                    <a:lnTo>
                      <a:pt x="132" y="157"/>
                    </a:lnTo>
                    <a:lnTo>
                      <a:pt x="135" y="153"/>
                    </a:lnTo>
                    <a:lnTo>
                      <a:pt x="138" y="148"/>
                    </a:lnTo>
                    <a:lnTo>
                      <a:pt x="142" y="145"/>
                    </a:lnTo>
                    <a:lnTo>
                      <a:pt x="149" y="144"/>
                    </a:lnTo>
                    <a:lnTo>
                      <a:pt x="153" y="143"/>
                    </a:lnTo>
                    <a:lnTo>
                      <a:pt x="154" y="140"/>
                    </a:lnTo>
                    <a:lnTo>
                      <a:pt x="154" y="139"/>
                    </a:lnTo>
                    <a:lnTo>
                      <a:pt x="153" y="136"/>
                    </a:lnTo>
                    <a:lnTo>
                      <a:pt x="149" y="134"/>
                    </a:lnTo>
                    <a:lnTo>
                      <a:pt x="142" y="131"/>
                    </a:lnTo>
                    <a:lnTo>
                      <a:pt x="135" y="127"/>
                    </a:lnTo>
                    <a:lnTo>
                      <a:pt x="132" y="126"/>
                    </a:lnTo>
                    <a:lnTo>
                      <a:pt x="129" y="125"/>
                    </a:lnTo>
                    <a:lnTo>
                      <a:pt x="128" y="126"/>
                    </a:lnTo>
                    <a:lnTo>
                      <a:pt x="127" y="128"/>
                    </a:lnTo>
                    <a:lnTo>
                      <a:pt x="128" y="130"/>
                    </a:lnTo>
                    <a:lnTo>
                      <a:pt x="128" y="131"/>
                    </a:lnTo>
                    <a:lnTo>
                      <a:pt x="131" y="132"/>
                    </a:lnTo>
                    <a:lnTo>
                      <a:pt x="132" y="134"/>
                    </a:lnTo>
                    <a:lnTo>
                      <a:pt x="133" y="132"/>
                    </a:lnTo>
                    <a:lnTo>
                      <a:pt x="136" y="132"/>
                    </a:lnTo>
                    <a:lnTo>
                      <a:pt x="137" y="134"/>
                    </a:lnTo>
                    <a:lnTo>
                      <a:pt x="136" y="140"/>
                    </a:lnTo>
                    <a:lnTo>
                      <a:pt x="133" y="145"/>
                    </a:lnTo>
                    <a:lnTo>
                      <a:pt x="131" y="148"/>
                    </a:lnTo>
                    <a:lnTo>
                      <a:pt x="129" y="149"/>
                    </a:lnTo>
                    <a:lnTo>
                      <a:pt x="128" y="153"/>
                    </a:lnTo>
                    <a:lnTo>
                      <a:pt x="126" y="157"/>
                    </a:lnTo>
                    <a:lnTo>
                      <a:pt x="123" y="161"/>
                    </a:lnTo>
                    <a:lnTo>
                      <a:pt x="120" y="163"/>
                    </a:lnTo>
                    <a:lnTo>
                      <a:pt x="118" y="165"/>
                    </a:lnTo>
                    <a:lnTo>
                      <a:pt x="116" y="166"/>
                    </a:lnTo>
                    <a:lnTo>
                      <a:pt x="114" y="171"/>
                    </a:lnTo>
                    <a:lnTo>
                      <a:pt x="109" y="175"/>
                    </a:lnTo>
                    <a:lnTo>
                      <a:pt x="106" y="178"/>
                    </a:lnTo>
                    <a:lnTo>
                      <a:pt x="103" y="180"/>
                    </a:lnTo>
                    <a:lnTo>
                      <a:pt x="102" y="182"/>
                    </a:lnTo>
                    <a:lnTo>
                      <a:pt x="101" y="180"/>
                    </a:lnTo>
                    <a:lnTo>
                      <a:pt x="100" y="178"/>
                    </a:lnTo>
                    <a:lnTo>
                      <a:pt x="98" y="175"/>
                    </a:lnTo>
                    <a:lnTo>
                      <a:pt x="97" y="175"/>
                    </a:lnTo>
                    <a:lnTo>
                      <a:pt x="93" y="175"/>
                    </a:lnTo>
                    <a:lnTo>
                      <a:pt x="91" y="175"/>
                    </a:lnTo>
                    <a:lnTo>
                      <a:pt x="85" y="175"/>
                    </a:lnTo>
                    <a:lnTo>
                      <a:pt x="80" y="176"/>
                    </a:lnTo>
                    <a:lnTo>
                      <a:pt x="75" y="178"/>
                    </a:lnTo>
                    <a:lnTo>
                      <a:pt x="74" y="178"/>
                    </a:lnTo>
                    <a:lnTo>
                      <a:pt x="72" y="178"/>
                    </a:lnTo>
                    <a:lnTo>
                      <a:pt x="72" y="175"/>
                    </a:lnTo>
                    <a:lnTo>
                      <a:pt x="74" y="171"/>
                    </a:lnTo>
                    <a:lnTo>
                      <a:pt x="75" y="166"/>
                    </a:lnTo>
                    <a:lnTo>
                      <a:pt x="79" y="161"/>
                    </a:lnTo>
                    <a:lnTo>
                      <a:pt x="81" y="156"/>
                    </a:lnTo>
                    <a:lnTo>
                      <a:pt x="80" y="153"/>
                    </a:lnTo>
                    <a:lnTo>
                      <a:pt x="78" y="150"/>
                    </a:lnTo>
                    <a:lnTo>
                      <a:pt x="75" y="149"/>
                    </a:lnTo>
                    <a:lnTo>
                      <a:pt x="74" y="149"/>
                    </a:lnTo>
                    <a:lnTo>
                      <a:pt x="75" y="147"/>
                    </a:lnTo>
                    <a:lnTo>
                      <a:pt x="78" y="145"/>
                    </a:lnTo>
                    <a:lnTo>
                      <a:pt x="83" y="143"/>
                    </a:lnTo>
                    <a:lnTo>
                      <a:pt x="87" y="143"/>
                    </a:lnTo>
                    <a:lnTo>
                      <a:pt x="92" y="144"/>
                    </a:lnTo>
                    <a:lnTo>
                      <a:pt x="96" y="147"/>
                    </a:lnTo>
                    <a:lnTo>
                      <a:pt x="101" y="149"/>
                    </a:lnTo>
                    <a:lnTo>
                      <a:pt x="103" y="150"/>
                    </a:lnTo>
                    <a:lnTo>
                      <a:pt x="106" y="150"/>
                    </a:lnTo>
                    <a:lnTo>
                      <a:pt x="109" y="148"/>
                    </a:lnTo>
                    <a:lnTo>
                      <a:pt x="110" y="147"/>
                    </a:lnTo>
                    <a:lnTo>
                      <a:pt x="111" y="144"/>
                    </a:lnTo>
                    <a:lnTo>
                      <a:pt x="110" y="140"/>
                    </a:lnTo>
                    <a:lnTo>
                      <a:pt x="106" y="135"/>
                    </a:lnTo>
                    <a:lnTo>
                      <a:pt x="102" y="127"/>
                    </a:lnTo>
                    <a:lnTo>
                      <a:pt x="101" y="121"/>
                    </a:lnTo>
                    <a:lnTo>
                      <a:pt x="101" y="115"/>
                    </a:lnTo>
                    <a:lnTo>
                      <a:pt x="103" y="110"/>
                    </a:lnTo>
                    <a:lnTo>
                      <a:pt x="105" y="109"/>
                    </a:lnTo>
                    <a:lnTo>
                      <a:pt x="103" y="108"/>
                    </a:lnTo>
                    <a:lnTo>
                      <a:pt x="101" y="106"/>
                    </a:lnTo>
                    <a:lnTo>
                      <a:pt x="94" y="109"/>
                    </a:lnTo>
                    <a:lnTo>
                      <a:pt x="88" y="112"/>
                    </a:lnTo>
                    <a:lnTo>
                      <a:pt x="87" y="114"/>
                    </a:lnTo>
                    <a:lnTo>
                      <a:pt x="87" y="115"/>
                    </a:lnTo>
                    <a:lnTo>
                      <a:pt x="88" y="117"/>
                    </a:lnTo>
                    <a:lnTo>
                      <a:pt x="89" y="118"/>
                    </a:lnTo>
                    <a:lnTo>
                      <a:pt x="88" y="119"/>
                    </a:lnTo>
                    <a:lnTo>
                      <a:pt x="85" y="123"/>
                    </a:lnTo>
                    <a:lnTo>
                      <a:pt x="78" y="131"/>
                    </a:lnTo>
                    <a:lnTo>
                      <a:pt x="76" y="132"/>
                    </a:lnTo>
                    <a:lnTo>
                      <a:pt x="75" y="135"/>
                    </a:lnTo>
                    <a:lnTo>
                      <a:pt x="71" y="139"/>
                    </a:lnTo>
                    <a:lnTo>
                      <a:pt x="67" y="143"/>
                    </a:lnTo>
                    <a:lnTo>
                      <a:pt x="65" y="145"/>
                    </a:lnTo>
                    <a:lnTo>
                      <a:pt x="63" y="148"/>
                    </a:lnTo>
                    <a:lnTo>
                      <a:pt x="57" y="156"/>
                    </a:lnTo>
                    <a:lnTo>
                      <a:pt x="53" y="161"/>
                    </a:lnTo>
                    <a:lnTo>
                      <a:pt x="50" y="165"/>
                    </a:lnTo>
                    <a:lnTo>
                      <a:pt x="48" y="171"/>
                    </a:lnTo>
                    <a:lnTo>
                      <a:pt x="45" y="176"/>
                    </a:lnTo>
                    <a:lnTo>
                      <a:pt x="45" y="178"/>
                    </a:lnTo>
                    <a:lnTo>
                      <a:pt x="44" y="176"/>
                    </a:lnTo>
                    <a:lnTo>
                      <a:pt x="39" y="172"/>
                    </a:lnTo>
                    <a:lnTo>
                      <a:pt x="36" y="170"/>
                    </a:lnTo>
                    <a:lnTo>
                      <a:pt x="33" y="171"/>
                    </a:lnTo>
                    <a:lnTo>
                      <a:pt x="28" y="172"/>
                    </a:lnTo>
                    <a:lnTo>
                      <a:pt x="23" y="174"/>
                    </a:lnTo>
                    <a:lnTo>
                      <a:pt x="17" y="176"/>
                    </a:lnTo>
                    <a:lnTo>
                      <a:pt x="13" y="179"/>
                    </a:lnTo>
                    <a:lnTo>
                      <a:pt x="11" y="180"/>
                    </a:lnTo>
                    <a:lnTo>
                      <a:pt x="11" y="179"/>
                    </a:lnTo>
                    <a:lnTo>
                      <a:pt x="11" y="176"/>
                    </a:lnTo>
                    <a:lnTo>
                      <a:pt x="11" y="172"/>
                    </a:lnTo>
                    <a:lnTo>
                      <a:pt x="14" y="166"/>
                    </a:lnTo>
                    <a:lnTo>
                      <a:pt x="15" y="161"/>
                    </a:lnTo>
                    <a:lnTo>
                      <a:pt x="18" y="156"/>
                    </a:lnTo>
                    <a:lnTo>
                      <a:pt x="19" y="153"/>
                    </a:lnTo>
                    <a:lnTo>
                      <a:pt x="18" y="150"/>
                    </a:lnTo>
                    <a:lnTo>
                      <a:pt x="17" y="148"/>
                    </a:lnTo>
                    <a:lnTo>
                      <a:pt x="14" y="147"/>
                    </a:lnTo>
                    <a:lnTo>
                      <a:pt x="10" y="145"/>
                    </a:lnTo>
                    <a:lnTo>
                      <a:pt x="9" y="144"/>
                    </a:lnTo>
                    <a:lnTo>
                      <a:pt x="9" y="143"/>
                    </a:lnTo>
                    <a:lnTo>
                      <a:pt x="11" y="140"/>
                    </a:lnTo>
                    <a:lnTo>
                      <a:pt x="17" y="136"/>
                    </a:lnTo>
                    <a:lnTo>
                      <a:pt x="22" y="136"/>
                    </a:lnTo>
                    <a:lnTo>
                      <a:pt x="30" y="137"/>
                    </a:lnTo>
                    <a:lnTo>
                      <a:pt x="33" y="139"/>
                    </a:lnTo>
                    <a:lnTo>
                      <a:pt x="37" y="140"/>
                    </a:lnTo>
                    <a:lnTo>
                      <a:pt x="40" y="139"/>
                    </a:lnTo>
                    <a:lnTo>
                      <a:pt x="44" y="137"/>
                    </a:lnTo>
                    <a:lnTo>
                      <a:pt x="50" y="128"/>
                    </a:lnTo>
                    <a:lnTo>
                      <a:pt x="53" y="123"/>
                    </a:lnTo>
                    <a:lnTo>
                      <a:pt x="53" y="119"/>
                    </a:lnTo>
                    <a:lnTo>
                      <a:pt x="53" y="117"/>
                    </a:lnTo>
                    <a:lnTo>
                      <a:pt x="52" y="114"/>
                    </a:lnTo>
                    <a:lnTo>
                      <a:pt x="50" y="113"/>
                    </a:lnTo>
                    <a:lnTo>
                      <a:pt x="48" y="113"/>
                    </a:lnTo>
                    <a:lnTo>
                      <a:pt x="44" y="113"/>
                    </a:lnTo>
                    <a:lnTo>
                      <a:pt x="40" y="115"/>
                    </a:lnTo>
                    <a:lnTo>
                      <a:pt x="39" y="118"/>
                    </a:lnTo>
                    <a:lnTo>
                      <a:pt x="37" y="122"/>
                    </a:lnTo>
                    <a:lnTo>
                      <a:pt x="37" y="123"/>
                    </a:lnTo>
                    <a:lnTo>
                      <a:pt x="37" y="125"/>
                    </a:lnTo>
                    <a:lnTo>
                      <a:pt x="37" y="126"/>
                    </a:lnTo>
                    <a:lnTo>
                      <a:pt x="36" y="126"/>
                    </a:lnTo>
                    <a:lnTo>
                      <a:pt x="33" y="125"/>
                    </a:lnTo>
                    <a:lnTo>
                      <a:pt x="31" y="121"/>
                    </a:lnTo>
                    <a:lnTo>
                      <a:pt x="26" y="115"/>
                    </a:lnTo>
                    <a:lnTo>
                      <a:pt x="21" y="108"/>
                    </a:lnTo>
                    <a:lnTo>
                      <a:pt x="19" y="105"/>
                    </a:lnTo>
                    <a:lnTo>
                      <a:pt x="19" y="101"/>
                    </a:lnTo>
                    <a:lnTo>
                      <a:pt x="14" y="92"/>
                    </a:lnTo>
                    <a:lnTo>
                      <a:pt x="13" y="88"/>
                    </a:lnTo>
                    <a:lnTo>
                      <a:pt x="13" y="86"/>
                    </a:lnTo>
                    <a:lnTo>
                      <a:pt x="13" y="82"/>
                    </a:lnTo>
                    <a:lnTo>
                      <a:pt x="9" y="75"/>
                    </a:lnTo>
                    <a:lnTo>
                      <a:pt x="8" y="70"/>
                    </a:lnTo>
                    <a:lnTo>
                      <a:pt x="9" y="65"/>
                    </a:lnTo>
                    <a:lnTo>
                      <a:pt x="6" y="62"/>
                    </a:lnTo>
                    <a:lnTo>
                      <a:pt x="5" y="58"/>
                    </a:lnTo>
                    <a:lnTo>
                      <a:pt x="5" y="55"/>
                    </a:lnTo>
                    <a:lnTo>
                      <a:pt x="1" y="49"/>
                    </a:lnTo>
                    <a:lnTo>
                      <a:pt x="0" y="45"/>
                    </a:lnTo>
                    <a:lnTo>
                      <a:pt x="1" y="43"/>
                    </a:lnTo>
                    <a:lnTo>
                      <a:pt x="6" y="42"/>
                    </a:lnTo>
                    <a:lnTo>
                      <a:pt x="8" y="42"/>
                    </a:lnTo>
                    <a:lnTo>
                      <a:pt x="8" y="38"/>
                    </a:lnTo>
                    <a:lnTo>
                      <a:pt x="8" y="34"/>
                    </a:lnTo>
                    <a:lnTo>
                      <a:pt x="9" y="27"/>
                    </a:lnTo>
                    <a:lnTo>
                      <a:pt x="9" y="22"/>
                    </a:lnTo>
                    <a:lnTo>
                      <a:pt x="9" y="16"/>
                    </a:lnTo>
                    <a:lnTo>
                      <a:pt x="6" y="12"/>
                    </a:lnTo>
                    <a:lnTo>
                      <a:pt x="5" y="11"/>
                    </a:lnTo>
                    <a:lnTo>
                      <a:pt x="8" y="9"/>
                    </a:lnTo>
                    <a:lnTo>
                      <a:pt x="9" y="9"/>
                    </a:lnTo>
                    <a:lnTo>
                      <a:pt x="18" y="16"/>
                    </a:lnTo>
                    <a:lnTo>
                      <a:pt x="26" y="22"/>
                    </a:lnTo>
                    <a:lnTo>
                      <a:pt x="27" y="26"/>
                    </a:lnTo>
                    <a:lnTo>
                      <a:pt x="30" y="30"/>
                    </a:lnTo>
                    <a:lnTo>
                      <a:pt x="31" y="40"/>
                    </a:lnTo>
                    <a:lnTo>
                      <a:pt x="35" y="43"/>
                    </a:lnTo>
                    <a:lnTo>
                      <a:pt x="36" y="45"/>
                    </a:lnTo>
                    <a:lnTo>
                      <a:pt x="37" y="49"/>
                    </a:lnTo>
                    <a:lnTo>
                      <a:pt x="39" y="53"/>
                    </a:lnTo>
                    <a:lnTo>
                      <a:pt x="37" y="58"/>
                    </a:lnTo>
                    <a:lnTo>
                      <a:pt x="35" y="64"/>
                    </a:lnTo>
                    <a:lnTo>
                      <a:pt x="31" y="69"/>
                    </a:lnTo>
                    <a:lnTo>
                      <a:pt x="31" y="71"/>
                    </a:lnTo>
                    <a:lnTo>
                      <a:pt x="30" y="74"/>
                    </a:lnTo>
                    <a:lnTo>
                      <a:pt x="31" y="79"/>
                    </a:lnTo>
                    <a:lnTo>
                      <a:pt x="33" y="84"/>
                    </a:lnTo>
                    <a:lnTo>
                      <a:pt x="37" y="90"/>
                    </a:lnTo>
                    <a:lnTo>
                      <a:pt x="39" y="91"/>
                    </a:lnTo>
                    <a:lnTo>
                      <a:pt x="41" y="91"/>
                    </a:lnTo>
                    <a:lnTo>
                      <a:pt x="44" y="90"/>
                    </a:lnTo>
                    <a:lnTo>
                      <a:pt x="46" y="86"/>
                    </a:lnTo>
                    <a:lnTo>
                      <a:pt x="49" y="80"/>
                    </a:lnTo>
                    <a:lnTo>
                      <a:pt x="49" y="74"/>
                    </a:lnTo>
                    <a:lnTo>
                      <a:pt x="49" y="73"/>
                    </a:lnTo>
                    <a:lnTo>
                      <a:pt x="49" y="69"/>
                    </a:lnTo>
                    <a:lnTo>
                      <a:pt x="50" y="64"/>
                    </a:lnTo>
                    <a:lnTo>
                      <a:pt x="50" y="60"/>
                    </a:lnTo>
                    <a:lnTo>
                      <a:pt x="50" y="55"/>
                    </a:lnTo>
                    <a:lnTo>
                      <a:pt x="50" y="53"/>
                    </a:lnTo>
                    <a:lnTo>
                      <a:pt x="50" y="51"/>
                    </a:lnTo>
                    <a:lnTo>
                      <a:pt x="45" y="45"/>
                    </a:lnTo>
                    <a:lnTo>
                      <a:pt x="39" y="36"/>
                    </a:lnTo>
                    <a:lnTo>
                      <a:pt x="37" y="33"/>
                    </a:lnTo>
                    <a:lnTo>
                      <a:pt x="36" y="29"/>
                    </a:lnTo>
                    <a:lnTo>
                      <a:pt x="37" y="26"/>
                    </a:lnTo>
                    <a:lnTo>
                      <a:pt x="39" y="23"/>
                    </a:lnTo>
                    <a:lnTo>
                      <a:pt x="41" y="21"/>
                    </a:lnTo>
                    <a:lnTo>
                      <a:pt x="45" y="21"/>
                    </a:lnTo>
                    <a:lnTo>
                      <a:pt x="49" y="21"/>
                    </a:lnTo>
                    <a:lnTo>
                      <a:pt x="49" y="20"/>
                    </a:lnTo>
                    <a:lnTo>
                      <a:pt x="49" y="16"/>
                    </a:lnTo>
                    <a:lnTo>
                      <a:pt x="50" y="11"/>
                    </a:lnTo>
                    <a:lnTo>
                      <a:pt x="50" y="8"/>
                    </a:lnTo>
                    <a:lnTo>
                      <a:pt x="52" y="7"/>
                    </a:lnTo>
                    <a:lnTo>
                      <a:pt x="53" y="7"/>
                    </a:lnTo>
                    <a:lnTo>
                      <a:pt x="57" y="9"/>
                    </a:lnTo>
                    <a:lnTo>
                      <a:pt x="59" y="12"/>
                    </a:lnTo>
                    <a:lnTo>
                      <a:pt x="61" y="13"/>
                    </a:lnTo>
                    <a:lnTo>
                      <a:pt x="62" y="11"/>
                    </a:lnTo>
                    <a:lnTo>
                      <a:pt x="63" y="8"/>
                    </a:lnTo>
                    <a:lnTo>
                      <a:pt x="66" y="5"/>
                    </a:lnTo>
                    <a:lnTo>
                      <a:pt x="67" y="3"/>
                    </a:lnTo>
                    <a:lnTo>
                      <a:pt x="68" y="1"/>
                    </a:lnTo>
                    <a:lnTo>
                      <a:pt x="70" y="0"/>
                    </a:lnTo>
                    <a:lnTo>
                      <a:pt x="71" y="3"/>
                    </a:lnTo>
                    <a:lnTo>
                      <a:pt x="72" y="4"/>
                    </a:lnTo>
                    <a:lnTo>
                      <a:pt x="75" y="7"/>
                    </a:lnTo>
                    <a:lnTo>
                      <a:pt x="78" y="9"/>
                    </a:lnTo>
                    <a:lnTo>
                      <a:pt x="79" y="13"/>
                    </a:lnTo>
                    <a:lnTo>
                      <a:pt x="81" y="11"/>
                    </a:lnTo>
                    <a:lnTo>
                      <a:pt x="84" y="9"/>
                    </a:lnTo>
                    <a:lnTo>
                      <a:pt x="87" y="8"/>
                    </a:lnTo>
                    <a:lnTo>
                      <a:pt x="87" y="9"/>
                    </a:lnTo>
                    <a:lnTo>
                      <a:pt x="88" y="12"/>
                    </a:lnTo>
                    <a:lnTo>
                      <a:pt x="91" y="16"/>
                    </a:lnTo>
                    <a:lnTo>
                      <a:pt x="91" y="18"/>
                    </a:lnTo>
                    <a:lnTo>
                      <a:pt x="91" y="20"/>
                    </a:lnTo>
                    <a:lnTo>
                      <a:pt x="91" y="21"/>
                    </a:lnTo>
                    <a:lnTo>
                      <a:pt x="94" y="22"/>
                    </a:lnTo>
                    <a:lnTo>
                      <a:pt x="97" y="25"/>
                    </a:lnTo>
                    <a:lnTo>
                      <a:pt x="98" y="27"/>
                    </a:lnTo>
                    <a:lnTo>
                      <a:pt x="98" y="33"/>
                    </a:lnTo>
                    <a:lnTo>
                      <a:pt x="97" y="39"/>
                    </a:lnTo>
                    <a:lnTo>
                      <a:pt x="92" y="47"/>
                    </a:lnTo>
                    <a:lnTo>
                      <a:pt x="89" y="51"/>
                    </a:lnTo>
                    <a:lnTo>
                      <a:pt x="89" y="53"/>
                    </a:lnTo>
                    <a:lnTo>
                      <a:pt x="89" y="58"/>
                    </a:lnTo>
                    <a:lnTo>
                      <a:pt x="91" y="62"/>
                    </a:lnTo>
                    <a:lnTo>
                      <a:pt x="92" y="65"/>
                    </a:lnTo>
                    <a:lnTo>
                      <a:pt x="96" y="68"/>
                    </a:lnTo>
                    <a:lnTo>
                      <a:pt x="98" y="70"/>
                    </a:lnTo>
                    <a:lnTo>
                      <a:pt x="102" y="71"/>
                    </a:lnTo>
                    <a:lnTo>
                      <a:pt x="113" y="73"/>
                    </a:lnTo>
                    <a:lnTo>
                      <a:pt x="124" y="74"/>
                    </a:lnTo>
                    <a:lnTo>
                      <a:pt x="133" y="74"/>
                    </a:lnTo>
                    <a:lnTo>
                      <a:pt x="142" y="77"/>
                    </a:lnTo>
                    <a:lnTo>
                      <a:pt x="151" y="79"/>
                    </a:lnTo>
                    <a:lnTo>
                      <a:pt x="155" y="79"/>
                    </a:lnTo>
                    <a:lnTo>
                      <a:pt x="158" y="79"/>
                    </a:lnTo>
                    <a:lnTo>
                      <a:pt x="159" y="78"/>
                    </a:lnTo>
                    <a:lnTo>
                      <a:pt x="158" y="75"/>
                    </a:lnTo>
                    <a:lnTo>
                      <a:pt x="155" y="74"/>
                    </a:lnTo>
                    <a:lnTo>
                      <a:pt x="141" y="69"/>
                    </a:lnTo>
                    <a:lnTo>
                      <a:pt x="131" y="66"/>
                    </a:lnTo>
                    <a:lnTo>
                      <a:pt x="123" y="62"/>
                    </a:lnTo>
                    <a:lnTo>
                      <a:pt x="116" y="58"/>
                    </a:lnTo>
                    <a:lnTo>
                      <a:pt x="110" y="55"/>
                    </a:lnTo>
                    <a:lnTo>
                      <a:pt x="106" y="49"/>
                    </a:lnTo>
                    <a:lnTo>
                      <a:pt x="103" y="44"/>
                    </a:lnTo>
                    <a:lnTo>
                      <a:pt x="102" y="38"/>
                    </a:lnTo>
                    <a:lnTo>
                      <a:pt x="101" y="31"/>
                    </a:lnTo>
                    <a:lnTo>
                      <a:pt x="102" y="26"/>
                    </a:lnTo>
                    <a:lnTo>
                      <a:pt x="103" y="21"/>
                    </a:lnTo>
                    <a:lnTo>
                      <a:pt x="106" y="17"/>
                    </a:lnTo>
                    <a:lnTo>
                      <a:pt x="109" y="13"/>
                    </a:lnTo>
                    <a:lnTo>
                      <a:pt x="113" y="11"/>
                    </a:lnTo>
                    <a:lnTo>
                      <a:pt x="118" y="8"/>
                    </a:lnTo>
                    <a:lnTo>
                      <a:pt x="123" y="7"/>
                    </a:lnTo>
                    <a:lnTo>
                      <a:pt x="128" y="7"/>
                    </a:lnTo>
                    <a:lnTo>
                      <a:pt x="137" y="7"/>
                    </a:lnTo>
                    <a:lnTo>
                      <a:pt x="145" y="9"/>
                    </a:lnTo>
                    <a:lnTo>
                      <a:pt x="153" y="12"/>
                    </a:lnTo>
                    <a:lnTo>
                      <a:pt x="157" y="12"/>
                    </a:lnTo>
                    <a:lnTo>
                      <a:pt x="158" y="12"/>
                    </a:lnTo>
                    <a:lnTo>
                      <a:pt x="159" y="11"/>
                    </a:lnTo>
                    <a:lnTo>
                      <a:pt x="159" y="7"/>
                    </a:lnTo>
                    <a:lnTo>
                      <a:pt x="161" y="4"/>
                    </a:lnTo>
                    <a:lnTo>
                      <a:pt x="162" y="3"/>
                    </a:lnTo>
                    <a:lnTo>
                      <a:pt x="166" y="5"/>
                    </a:lnTo>
                    <a:lnTo>
                      <a:pt x="170" y="9"/>
                    </a:lnTo>
                    <a:lnTo>
                      <a:pt x="173" y="16"/>
                    </a:lnTo>
                    <a:lnTo>
                      <a:pt x="173" y="21"/>
                    </a:lnTo>
                    <a:lnTo>
                      <a:pt x="173" y="23"/>
                    </a:lnTo>
                    <a:lnTo>
                      <a:pt x="172" y="26"/>
                    </a:lnTo>
                    <a:lnTo>
                      <a:pt x="168" y="30"/>
                    </a:lnTo>
                    <a:lnTo>
                      <a:pt x="166" y="34"/>
                    </a:lnTo>
                    <a:lnTo>
                      <a:pt x="162" y="36"/>
                    </a:lnTo>
                    <a:lnTo>
                      <a:pt x="158" y="38"/>
                    </a:lnTo>
                    <a:lnTo>
                      <a:pt x="153" y="38"/>
                    </a:lnTo>
                    <a:lnTo>
                      <a:pt x="149" y="38"/>
                    </a:lnTo>
                    <a:lnTo>
                      <a:pt x="144" y="36"/>
                    </a:lnTo>
                    <a:lnTo>
                      <a:pt x="129" y="29"/>
                    </a:lnTo>
                    <a:lnTo>
                      <a:pt x="126" y="26"/>
                    </a:lnTo>
                    <a:lnTo>
                      <a:pt x="122" y="26"/>
                    </a:lnTo>
                    <a:lnTo>
                      <a:pt x="118" y="27"/>
                    </a:lnTo>
                    <a:lnTo>
                      <a:pt x="116" y="29"/>
                    </a:lnTo>
                    <a:lnTo>
                      <a:pt x="116" y="30"/>
                    </a:lnTo>
                    <a:lnTo>
                      <a:pt x="116" y="33"/>
                    </a:lnTo>
                    <a:lnTo>
                      <a:pt x="118" y="34"/>
                    </a:lnTo>
                    <a:lnTo>
                      <a:pt x="123" y="36"/>
                    </a:lnTo>
                    <a:lnTo>
                      <a:pt x="132" y="39"/>
                    </a:lnTo>
                    <a:lnTo>
                      <a:pt x="136" y="43"/>
                    </a:lnTo>
                    <a:lnTo>
                      <a:pt x="146" y="45"/>
                    </a:lnTo>
                    <a:lnTo>
                      <a:pt x="154" y="49"/>
                    </a:lnTo>
                    <a:lnTo>
                      <a:pt x="164" y="55"/>
                    </a:lnTo>
                    <a:lnTo>
                      <a:pt x="171" y="61"/>
                    </a:lnTo>
                    <a:lnTo>
                      <a:pt x="173" y="64"/>
                    </a:lnTo>
                    <a:lnTo>
                      <a:pt x="176" y="68"/>
                    </a:lnTo>
                    <a:lnTo>
                      <a:pt x="177" y="73"/>
                    </a:lnTo>
                    <a:lnTo>
                      <a:pt x="177" y="77"/>
                    </a:lnTo>
                    <a:lnTo>
                      <a:pt x="176" y="84"/>
                    </a:lnTo>
                    <a:lnTo>
                      <a:pt x="172" y="91"/>
                    </a:lnTo>
                    <a:lnTo>
                      <a:pt x="167" y="95"/>
                    </a:lnTo>
                    <a:lnTo>
                      <a:pt x="159" y="96"/>
                    </a:lnTo>
                    <a:lnTo>
                      <a:pt x="151" y="95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78" name="Freeform 55"/>
              <p:cNvSpPr/>
              <p:nvPr userDrawn="1"/>
            </p:nvSpPr>
            <p:spPr bwMode="auto">
              <a:xfrm>
                <a:off x="7" y="113"/>
                <a:ext cx="59" cy="68"/>
              </a:xfrm>
              <a:custGeom>
                <a:gdLst>
                  <a:gd name="T0" fmla="*/ 156 w 175"/>
                  <a:gd name="T1" fmla="*/ 119 h 206"/>
                  <a:gd name="T2" fmla="*/ 169 w 175"/>
                  <a:gd name="T3" fmla="*/ 119 h 206"/>
                  <a:gd name="T4" fmla="*/ 167 w 175"/>
                  <a:gd name="T5" fmla="*/ 147 h 206"/>
                  <a:gd name="T6" fmla="*/ 167 w 175"/>
                  <a:gd name="T7" fmla="*/ 178 h 206"/>
                  <a:gd name="T8" fmla="*/ 162 w 175"/>
                  <a:gd name="T9" fmla="*/ 185 h 206"/>
                  <a:gd name="T10" fmla="*/ 149 w 175"/>
                  <a:gd name="T11" fmla="*/ 206 h 206"/>
                  <a:gd name="T12" fmla="*/ 134 w 175"/>
                  <a:gd name="T13" fmla="*/ 185 h 206"/>
                  <a:gd name="T14" fmla="*/ 124 w 175"/>
                  <a:gd name="T15" fmla="*/ 176 h 206"/>
                  <a:gd name="T16" fmla="*/ 145 w 175"/>
                  <a:gd name="T17" fmla="*/ 154 h 206"/>
                  <a:gd name="T18" fmla="*/ 141 w 175"/>
                  <a:gd name="T19" fmla="*/ 135 h 206"/>
                  <a:gd name="T20" fmla="*/ 134 w 175"/>
                  <a:gd name="T21" fmla="*/ 136 h 206"/>
                  <a:gd name="T22" fmla="*/ 128 w 175"/>
                  <a:gd name="T23" fmla="*/ 154 h 206"/>
                  <a:gd name="T24" fmla="*/ 112 w 175"/>
                  <a:gd name="T25" fmla="*/ 181 h 206"/>
                  <a:gd name="T26" fmla="*/ 99 w 175"/>
                  <a:gd name="T27" fmla="*/ 171 h 206"/>
                  <a:gd name="T28" fmla="*/ 86 w 175"/>
                  <a:gd name="T29" fmla="*/ 170 h 206"/>
                  <a:gd name="T30" fmla="*/ 83 w 175"/>
                  <a:gd name="T31" fmla="*/ 147 h 206"/>
                  <a:gd name="T32" fmla="*/ 109 w 175"/>
                  <a:gd name="T33" fmla="*/ 143 h 206"/>
                  <a:gd name="T34" fmla="*/ 104 w 175"/>
                  <a:gd name="T35" fmla="*/ 113 h 206"/>
                  <a:gd name="T36" fmla="*/ 104 w 175"/>
                  <a:gd name="T37" fmla="*/ 99 h 206"/>
                  <a:gd name="T38" fmla="*/ 100 w 175"/>
                  <a:gd name="T39" fmla="*/ 108 h 206"/>
                  <a:gd name="T40" fmla="*/ 88 w 175"/>
                  <a:gd name="T41" fmla="*/ 128 h 206"/>
                  <a:gd name="T42" fmla="*/ 73 w 175"/>
                  <a:gd name="T43" fmla="*/ 152 h 206"/>
                  <a:gd name="T44" fmla="*/ 57 w 175"/>
                  <a:gd name="T45" fmla="*/ 144 h 206"/>
                  <a:gd name="T46" fmla="*/ 43 w 175"/>
                  <a:gd name="T47" fmla="*/ 141 h 206"/>
                  <a:gd name="T48" fmla="*/ 42 w 175"/>
                  <a:gd name="T49" fmla="*/ 118 h 206"/>
                  <a:gd name="T50" fmla="*/ 62 w 175"/>
                  <a:gd name="T51" fmla="*/ 113 h 206"/>
                  <a:gd name="T52" fmla="*/ 69 w 175"/>
                  <a:gd name="T53" fmla="*/ 106 h 206"/>
                  <a:gd name="T54" fmla="*/ 44 w 175"/>
                  <a:gd name="T55" fmla="*/ 101 h 206"/>
                  <a:gd name="T56" fmla="*/ 29 w 175"/>
                  <a:gd name="T57" fmla="*/ 99 h 206"/>
                  <a:gd name="T58" fmla="*/ 16 w 175"/>
                  <a:gd name="T59" fmla="*/ 77 h 206"/>
                  <a:gd name="T60" fmla="*/ 7 w 175"/>
                  <a:gd name="T61" fmla="*/ 52 h 206"/>
                  <a:gd name="T62" fmla="*/ 4 w 175"/>
                  <a:gd name="T63" fmla="*/ 34 h 206"/>
                  <a:gd name="T64" fmla="*/ 12 w 175"/>
                  <a:gd name="T65" fmla="*/ 14 h 206"/>
                  <a:gd name="T66" fmla="*/ 25 w 175"/>
                  <a:gd name="T67" fmla="*/ 18 h 206"/>
                  <a:gd name="T68" fmla="*/ 32 w 175"/>
                  <a:gd name="T69" fmla="*/ 38 h 206"/>
                  <a:gd name="T70" fmla="*/ 31 w 175"/>
                  <a:gd name="T71" fmla="*/ 57 h 206"/>
                  <a:gd name="T72" fmla="*/ 44 w 175"/>
                  <a:gd name="T73" fmla="*/ 77 h 206"/>
                  <a:gd name="T74" fmla="*/ 47 w 175"/>
                  <a:gd name="T75" fmla="*/ 45 h 206"/>
                  <a:gd name="T76" fmla="*/ 40 w 175"/>
                  <a:gd name="T77" fmla="*/ 20 h 206"/>
                  <a:gd name="T78" fmla="*/ 49 w 175"/>
                  <a:gd name="T79" fmla="*/ 7 h 206"/>
                  <a:gd name="T80" fmla="*/ 65 w 175"/>
                  <a:gd name="T81" fmla="*/ 0 h 206"/>
                  <a:gd name="T82" fmla="*/ 79 w 175"/>
                  <a:gd name="T83" fmla="*/ 7 h 206"/>
                  <a:gd name="T84" fmla="*/ 91 w 175"/>
                  <a:gd name="T85" fmla="*/ 20 h 206"/>
                  <a:gd name="T86" fmla="*/ 91 w 175"/>
                  <a:gd name="T87" fmla="*/ 42 h 206"/>
                  <a:gd name="T88" fmla="*/ 89 w 175"/>
                  <a:gd name="T89" fmla="*/ 66 h 206"/>
                  <a:gd name="T90" fmla="*/ 147 w 175"/>
                  <a:gd name="T91" fmla="*/ 80 h 206"/>
                  <a:gd name="T92" fmla="*/ 141 w 175"/>
                  <a:gd name="T93" fmla="*/ 70 h 206"/>
                  <a:gd name="T94" fmla="*/ 100 w 175"/>
                  <a:gd name="T95" fmla="*/ 47 h 206"/>
                  <a:gd name="T96" fmla="*/ 105 w 175"/>
                  <a:gd name="T97" fmla="*/ 14 h 206"/>
                  <a:gd name="T98" fmla="*/ 132 w 175"/>
                  <a:gd name="T99" fmla="*/ 8 h 206"/>
                  <a:gd name="T100" fmla="*/ 161 w 175"/>
                  <a:gd name="T101" fmla="*/ 14 h 206"/>
                  <a:gd name="T102" fmla="*/ 171 w 175"/>
                  <a:gd name="T103" fmla="*/ 25 h 206"/>
                  <a:gd name="T104" fmla="*/ 156 w 175"/>
                  <a:gd name="T105" fmla="*/ 42 h 206"/>
                  <a:gd name="T106" fmla="*/ 117 w 175"/>
                  <a:gd name="T107" fmla="*/ 29 h 206"/>
                  <a:gd name="T108" fmla="*/ 113 w 175"/>
                  <a:gd name="T109" fmla="*/ 39 h 206"/>
                  <a:gd name="T110" fmla="*/ 143 w 175"/>
                  <a:gd name="T111" fmla="*/ 48 h 206"/>
                  <a:gd name="T112" fmla="*/ 174 w 175"/>
                  <a:gd name="T113" fmla="*/ 69 h 206"/>
                  <a:gd name="T114" fmla="*/ 163 w 175"/>
                  <a:gd name="T115" fmla="*/ 95 h 20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</a:cxnLst>
                <a:rect l="0" t="0" r="r" b="b"/>
                <a:pathLst>
                  <a:path w="175" h="206">
                    <a:moveTo>
                      <a:pt x="150" y="96"/>
                    </a:moveTo>
                    <a:lnTo>
                      <a:pt x="150" y="96"/>
                    </a:lnTo>
                    <a:lnTo>
                      <a:pt x="153" y="105"/>
                    </a:lnTo>
                    <a:lnTo>
                      <a:pt x="153" y="112"/>
                    </a:lnTo>
                    <a:lnTo>
                      <a:pt x="153" y="117"/>
                    </a:lnTo>
                    <a:lnTo>
                      <a:pt x="156" y="119"/>
                    </a:lnTo>
                    <a:lnTo>
                      <a:pt x="157" y="122"/>
                    </a:lnTo>
                    <a:lnTo>
                      <a:pt x="161" y="122"/>
                    </a:lnTo>
                    <a:lnTo>
                      <a:pt x="162" y="122"/>
                    </a:lnTo>
                    <a:lnTo>
                      <a:pt x="163" y="121"/>
                    </a:lnTo>
                    <a:lnTo>
                      <a:pt x="166" y="119"/>
                    </a:lnTo>
                    <a:lnTo>
                      <a:pt x="169" y="119"/>
                    </a:lnTo>
                    <a:lnTo>
                      <a:pt x="169" y="121"/>
                    </a:lnTo>
                    <a:lnTo>
                      <a:pt x="169" y="124"/>
                    </a:lnTo>
                    <a:lnTo>
                      <a:pt x="169" y="132"/>
                    </a:lnTo>
                    <a:lnTo>
                      <a:pt x="170" y="139"/>
                    </a:lnTo>
                    <a:lnTo>
                      <a:pt x="169" y="143"/>
                    </a:lnTo>
                    <a:lnTo>
                      <a:pt x="167" y="147"/>
                    </a:lnTo>
                    <a:lnTo>
                      <a:pt x="170" y="152"/>
                    </a:lnTo>
                    <a:lnTo>
                      <a:pt x="170" y="157"/>
                    </a:lnTo>
                    <a:lnTo>
                      <a:pt x="170" y="162"/>
                    </a:lnTo>
                    <a:lnTo>
                      <a:pt x="167" y="166"/>
                    </a:lnTo>
                    <a:lnTo>
                      <a:pt x="169" y="171"/>
                    </a:lnTo>
                    <a:lnTo>
                      <a:pt x="167" y="178"/>
                    </a:lnTo>
                    <a:lnTo>
                      <a:pt x="167" y="185"/>
                    </a:lnTo>
                    <a:lnTo>
                      <a:pt x="167" y="187"/>
                    </a:lnTo>
                    <a:lnTo>
                      <a:pt x="167" y="188"/>
                    </a:lnTo>
                    <a:lnTo>
                      <a:pt x="166" y="188"/>
                    </a:lnTo>
                    <a:lnTo>
                      <a:pt x="165" y="187"/>
                    </a:lnTo>
                    <a:lnTo>
                      <a:pt x="162" y="185"/>
                    </a:lnTo>
                    <a:lnTo>
                      <a:pt x="161" y="185"/>
                    </a:lnTo>
                    <a:lnTo>
                      <a:pt x="158" y="191"/>
                    </a:lnTo>
                    <a:lnTo>
                      <a:pt x="154" y="197"/>
                    </a:lnTo>
                    <a:lnTo>
                      <a:pt x="152" y="202"/>
                    </a:lnTo>
                    <a:lnTo>
                      <a:pt x="150" y="205"/>
                    </a:lnTo>
                    <a:lnTo>
                      <a:pt x="149" y="206"/>
                    </a:lnTo>
                    <a:lnTo>
                      <a:pt x="147" y="205"/>
                    </a:lnTo>
                    <a:lnTo>
                      <a:pt x="144" y="202"/>
                    </a:lnTo>
                    <a:lnTo>
                      <a:pt x="140" y="189"/>
                    </a:lnTo>
                    <a:lnTo>
                      <a:pt x="137" y="185"/>
                    </a:lnTo>
                    <a:lnTo>
                      <a:pt x="136" y="184"/>
                    </a:lnTo>
                    <a:lnTo>
                      <a:pt x="134" y="185"/>
                    </a:lnTo>
                    <a:lnTo>
                      <a:pt x="132" y="187"/>
                    </a:lnTo>
                    <a:lnTo>
                      <a:pt x="132" y="188"/>
                    </a:lnTo>
                    <a:lnTo>
                      <a:pt x="131" y="189"/>
                    </a:lnTo>
                    <a:lnTo>
                      <a:pt x="128" y="188"/>
                    </a:lnTo>
                    <a:lnTo>
                      <a:pt x="126" y="184"/>
                    </a:lnTo>
                    <a:lnTo>
                      <a:pt x="124" y="176"/>
                    </a:lnTo>
                    <a:lnTo>
                      <a:pt x="126" y="172"/>
                    </a:lnTo>
                    <a:lnTo>
                      <a:pt x="128" y="169"/>
                    </a:lnTo>
                    <a:lnTo>
                      <a:pt x="132" y="165"/>
                    </a:lnTo>
                    <a:lnTo>
                      <a:pt x="140" y="159"/>
                    </a:lnTo>
                    <a:lnTo>
                      <a:pt x="144" y="157"/>
                    </a:lnTo>
                    <a:lnTo>
                      <a:pt x="145" y="154"/>
                    </a:lnTo>
                    <a:lnTo>
                      <a:pt x="147" y="150"/>
                    </a:lnTo>
                    <a:lnTo>
                      <a:pt x="148" y="147"/>
                    </a:lnTo>
                    <a:lnTo>
                      <a:pt x="147" y="143"/>
                    </a:lnTo>
                    <a:lnTo>
                      <a:pt x="147" y="140"/>
                    </a:lnTo>
                    <a:lnTo>
                      <a:pt x="144" y="137"/>
                    </a:lnTo>
                    <a:lnTo>
                      <a:pt x="141" y="135"/>
                    </a:lnTo>
                    <a:lnTo>
                      <a:pt x="137" y="132"/>
                    </a:lnTo>
                    <a:lnTo>
                      <a:pt x="134" y="131"/>
                    </a:lnTo>
                    <a:lnTo>
                      <a:pt x="132" y="132"/>
                    </a:lnTo>
                    <a:lnTo>
                      <a:pt x="131" y="134"/>
                    </a:lnTo>
                    <a:lnTo>
                      <a:pt x="131" y="135"/>
                    </a:lnTo>
                    <a:lnTo>
                      <a:pt x="134" y="136"/>
                    </a:lnTo>
                    <a:lnTo>
                      <a:pt x="137" y="139"/>
                    </a:lnTo>
                    <a:lnTo>
                      <a:pt x="137" y="140"/>
                    </a:lnTo>
                    <a:lnTo>
                      <a:pt x="135" y="147"/>
                    </a:lnTo>
                    <a:lnTo>
                      <a:pt x="132" y="149"/>
                    </a:lnTo>
                    <a:lnTo>
                      <a:pt x="130" y="152"/>
                    </a:lnTo>
                    <a:lnTo>
                      <a:pt x="128" y="154"/>
                    </a:lnTo>
                    <a:lnTo>
                      <a:pt x="127" y="158"/>
                    </a:lnTo>
                    <a:lnTo>
                      <a:pt x="121" y="162"/>
                    </a:lnTo>
                    <a:lnTo>
                      <a:pt x="118" y="169"/>
                    </a:lnTo>
                    <a:lnTo>
                      <a:pt x="114" y="174"/>
                    </a:lnTo>
                    <a:lnTo>
                      <a:pt x="112" y="179"/>
                    </a:lnTo>
                    <a:lnTo>
                      <a:pt x="112" y="181"/>
                    </a:lnTo>
                    <a:lnTo>
                      <a:pt x="110" y="181"/>
                    </a:lnTo>
                    <a:lnTo>
                      <a:pt x="108" y="180"/>
                    </a:lnTo>
                    <a:lnTo>
                      <a:pt x="104" y="176"/>
                    </a:lnTo>
                    <a:lnTo>
                      <a:pt x="101" y="174"/>
                    </a:lnTo>
                    <a:lnTo>
                      <a:pt x="101" y="170"/>
                    </a:lnTo>
                    <a:lnTo>
                      <a:pt x="99" y="171"/>
                    </a:lnTo>
                    <a:lnTo>
                      <a:pt x="95" y="172"/>
                    </a:lnTo>
                    <a:lnTo>
                      <a:pt x="91" y="174"/>
                    </a:lnTo>
                    <a:lnTo>
                      <a:pt x="87" y="175"/>
                    </a:lnTo>
                    <a:lnTo>
                      <a:pt x="86" y="175"/>
                    </a:lnTo>
                    <a:lnTo>
                      <a:pt x="86" y="174"/>
                    </a:lnTo>
                    <a:lnTo>
                      <a:pt x="86" y="170"/>
                    </a:lnTo>
                    <a:lnTo>
                      <a:pt x="87" y="162"/>
                    </a:lnTo>
                    <a:lnTo>
                      <a:pt x="91" y="154"/>
                    </a:lnTo>
                    <a:lnTo>
                      <a:pt x="86" y="152"/>
                    </a:lnTo>
                    <a:lnTo>
                      <a:pt x="82" y="150"/>
                    </a:lnTo>
                    <a:lnTo>
                      <a:pt x="80" y="150"/>
                    </a:lnTo>
                    <a:lnTo>
                      <a:pt x="83" y="147"/>
                    </a:lnTo>
                    <a:lnTo>
                      <a:pt x="86" y="144"/>
                    </a:lnTo>
                    <a:lnTo>
                      <a:pt x="91" y="140"/>
                    </a:lnTo>
                    <a:lnTo>
                      <a:pt x="96" y="140"/>
                    </a:lnTo>
                    <a:lnTo>
                      <a:pt x="100" y="140"/>
                    </a:lnTo>
                    <a:lnTo>
                      <a:pt x="105" y="143"/>
                    </a:lnTo>
                    <a:lnTo>
                      <a:pt x="109" y="143"/>
                    </a:lnTo>
                    <a:lnTo>
                      <a:pt x="112" y="143"/>
                    </a:lnTo>
                    <a:lnTo>
                      <a:pt x="113" y="140"/>
                    </a:lnTo>
                    <a:lnTo>
                      <a:pt x="112" y="134"/>
                    </a:lnTo>
                    <a:lnTo>
                      <a:pt x="108" y="123"/>
                    </a:lnTo>
                    <a:lnTo>
                      <a:pt x="105" y="117"/>
                    </a:lnTo>
                    <a:lnTo>
                      <a:pt x="104" y="113"/>
                    </a:lnTo>
                    <a:lnTo>
                      <a:pt x="104" y="108"/>
                    </a:lnTo>
                    <a:lnTo>
                      <a:pt x="105" y="104"/>
                    </a:lnTo>
                    <a:lnTo>
                      <a:pt x="108" y="101"/>
                    </a:lnTo>
                    <a:lnTo>
                      <a:pt x="110" y="99"/>
                    </a:lnTo>
                    <a:lnTo>
                      <a:pt x="106" y="97"/>
                    </a:lnTo>
                    <a:lnTo>
                      <a:pt x="104" y="99"/>
                    </a:lnTo>
                    <a:lnTo>
                      <a:pt x="101" y="100"/>
                    </a:lnTo>
                    <a:lnTo>
                      <a:pt x="99" y="101"/>
                    </a:lnTo>
                    <a:lnTo>
                      <a:pt x="97" y="104"/>
                    </a:lnTo>
                    <a:lnTo>
                      <a:pt x="99" y="105"/>
                    </a:lnTo>
                    <a:lnTo>
                      <a:pt x="100" y="106"/>
                    </a:lnTo>
                    <a:lnTo>
                      <a:pt x="100" y="108"/>
                    </a:lnTo>
                    <a:lnTo>
                      <a:pt x="100" y="110"/>
                    </a:lnTo>
                    <a:lnTo>
                      <a:pt x="97" y="114"/>
                    </a:lnTo>
                    <a:lnTo>
                      <a:pt x="95" y="118"/>
                    </a:lnTo>
                    <a:lnTo>
                      <a:pt x="92" y="121"/>
                    </a:lnTo>
                    <a:lnTo>
                      <a:pt x="91" y="124"/>
                    </a:lnTo>
                    <a:lnTo>
                      <a:pt x="88" y="128"/>
                    </a:lnTo>
                    <a:lnTo>
                      <a:pt x="86" y="131"/>
                    </a:lnTo>
                    <a:lnTo>
                      <a:pt x="83" y="132"/>
                    </a:lnTo>
                    <a:lnTo>
                      <a:pt x="82" y="136"/>
                    </a:lnTo>
                    <a:lnTo>
                      <a:pt x="79" y="140"/>
                    </a:lnTo>
                    <a:lnTo>
                      <a:pt x="74" y="148"/>
                    </a:lnTo>
                    <a:lnTo>
                      <a:pt x="73" y="152"/>
                    </a:lnTo>
                    <a:lnTo>
                      <a:pt x="71" y="154"/>
                    </a:lnTo>
                    <a:lnTo>
                      <a:pt x="67" y="152"/>
                    </a:lnTo>
                    <a:lnTo>
                      <a:pt x="65" y="149"/>
                    </a:lnTo>
                    <a:lnTo>
                      <a:pt x="62" y="144"/>
                    </a:lnTo>
                    <a:lnTo>
                      <a:pt x="60" y="144"/>
                    </a:lnTo>
                    <a:lnTo>
                      <a:pt x="57" y="144"/>
                    </a:lnTo>
                    <a:lnTo>
                      <a:pt x="56" y="144"/>
                    </a:lnTo>
                    <a:lnTo>
                      <a:pt x="51" y="144"/>
                    </a:lnTo>
                    <a:lnTo>
                      <a:pt x="47" y="145"/>
                    </a:lnTo>
                    <a:lnTo>
                      <a:pt x="44" y="147"/>
                    </a:lnTo>
                    <a:lnTo>
                      <a:pt x="43" y="145"/>
                    </a:lnTo>
                    <a:lnTo>
                      <a:pt x="43" y="141"/>
                    </a:lnTo>
                    <a:lnTo>
                      <a:pt x="44" y="132"/>
                    </a:lnTo>
                    <a:lnTo>
                      <a:pt x="48" y="124"/>
                    </a:lnTo>
                    <a:lnTo>
                      <a:pt x="45" y="122"/>
                    </a:lnTo>
                    <a:lnTo>
                      <a:pt x="44" y="121"/>
                    </a:lnTo>
                    <a:lnTo>
                      <a:pt x="42" y="119"/>
                    </a:lnTo>
                    <a:lnTo>
                      <a:pt x="42" y="118"/>
                    </a:lnTo>
                    <a:lnTo>
                      <a:pt x="43" y="115"/>
                    </a:lnTo>
                    <a:lnTo>
                      <a:pt x="47" y="113"/>
                    </a:lnTo>
                    <a:lnTo>
                      <a:pt x="51" y="110"/>
                    </a:lnTo>
                    <a:lnTo>
                      <a:pt x="54" y="110"/>
                    </a:lnTo>
                    <a:lnTo>
                      <a:pt x="58" y="110"/>
                    </a:lnTo>
                    <a:lnTo>
                      <a:pt x="62" y="113"/>
                    </a:lnTo>
                    <a:lnTo>
                      <a:pt x="65" y="115"/>
                    </a:lnTo>
                    <a:lnTo>
                      <a:pt x="67" y="117"/>
                    </a:lnTo>
                    <a:lnTo>
                      <a:pt x="70" y="115"/>
                    </a:lnTo>
                    <a:lnTo>
                      <a:pt x="71" y="113"/>
                    </a:lnTo>
                    <a:lnTo>
                      <a:pt x="70" y="110"/>
                    </a:lnTo>
                    <a:lnTo>
                      <a:pt x="69" y="106"/>
                    </a:lnTo>
                    <a:lnTo>
                      <a:pt x="62" y="101"/>
                    </a:lnTo>
                    <a:lnTo>
                      <a:pt x="58" y="99"/>
                    </a:lnTo>
                    <a:lnTo>
                      <a:pt x="53" y="97"/>
                    </a:lnTo>
                    <a:lnTo>
                      <a:pt x="49" y="99"/>
                    </a:lnTo>
                    <a:lnTo>
                      <a:pt x="47" y="100"/>
                    </a:lnTo>
                    <a:lnTo>
                      <a:pt x="44" y="101"/>
                    </a:lnTo>
                    <a:lnTo>
                      <a:pt x="42" y="104"/>
                    </a:lnTo>
                    <a:lnTo>
                      <a:pt x="40" y="108"/>
                    </a:lnTo>
                    <a:lnTo>
                      <a:pt x="39" y="109"/>
                    </a:lnTo>
                    <a:lnTo>
                      <a:pt x="36" y="108"/>
                    </a:lnTo>
                    <a:lnTo>
                      <a:pt x="32" y="104"/>
                    </a:lnTo>
                    <a:lnTo>
                      <a:pt x="29" y="99"/>
                    </a:lnTo>
                    <a:lnTo>
                      <a:pt x="26" y="95"/>
                    </a:lnTo>
                    <a:lnTo>
                      <a:pt x="25" y="92"/>
                    </a:lnTo>
                    <a:lnTo>
                      <a:pt x="23" y="91"/>
                    </a:lnTo>
                    <a:lnTo>
                      <a:pt x="21" y="88"/>
                    </a:lnTo>
                    <a:lnTo>
                      <a:pt x="18" y="86"/>
                    </a:lnTo>
                    <a:lnTo>
                      <a:pt x="16" y="77"/>
                    </a:lnTo>
                    <a:lnTo>
                      <a:pt x="16" y="75"/>
                    </a:lnTo>
                    <a:lnTo>
                      <a:pt x="10" y="66"/>
                    </a:lnTo>
                    <a:lnTo>
                      <a:pt x="9" y="62"/>
                    </a:lnTo>
                    <a:lnTo>
                      <a:pt x="9" y="57"/>
                    </a:lnTo>
                    <a:lnTo>
                      <a:pt x="9" y="56"/>
                    </a:lnTo>
                    <a:lnTo>
                      <a:pt x="7" y="52"/>
                    </a:lnTo>
                    <a:lnTo>
                      <a:pt x="4" y="45"/>
                    </a:lnTo>
                    <a:lnTo>
                      <a:pt x="3" y="40"/>
                    </a:lnTo>
                    <a:lnTo>
                      <a:pt x="0" y="36"/>
                    </a:lnTo>
                    <a:lnTo>
                      <a:pt x="0" y="35"/>
                    </a:lnTo>
                    <a:lnTo>
                      <a:pt x="1" y="34"/>
                    </a:lnTo>
                    <a:lnTo>
                      <a:pt x="4" y="34"/>
                    </a:lnTo>
                    <a:lnTo>
                      <a:pt x="8" y="34"/>
                    </a:lnTo>
                    <a:lnTo>
                      <a:pt x="10" y="34"/>
                    </a:lnTo>
                    <a:lnTo>
                      <a:pt x="10" y="29"/>
                    </a:lnTo>
                    <a:lnTo>
                      <a:pt x="12" y="21"/>
                    </a:lnTo>
                    <a:lnTo>
                      <a:pt x="12" y="17"/>
                    </a:lnTo>
                    <a:lnTo>
                      <a:pt x="12" y="14"/>
                    </a:lnTo>
                    <a:lnTo>
                      <a:pt x="10" y="12"/>
                    </a:lnTo>
                    <a:lnTo>
                      <a:pt x="10" y="10"/>
                    </a:lnTo>
                    <a:lnTo>
                      <a:pt x="12" y="9"/>
                    </a:lnTo>
                    <a:lnTo>
                      <a:pt x="14" y="10"/>
                    </a:lnTo>
                    <a:lnTo>
                      <a:pt x="21" y="14"/>
                    </a:lnTo>
                    <a:lnTo>
                      <a:pt x="25" y="18"/>
                    </a:lnTo>
                    <a:lnTo>
                      <a:pt x="29" y="23"/>
                    </a:lnTo>
                    <a:lnTo>
                      <a:pt x="31" y="27"/>
                    </a:lnTo>
                    <a:lnTo>
                      <a:pt x="31" y="31"/>
                    </a:lnTo>
                    <a:lnTo>
                      <a:pt x="31" y="33"/>
                    </a:lnTo>
                    <a:lnTo>
                      <a:pt x="31" y="35"/>
                    </a:lnTo>
                    <a:lnTo>
                      <a:pt x="32" y="38"/>
                    </a:lnTo>
                    <a:lnTo>
                      <a:pt x="34" y="40"/>
                    </a:lnTo>
                    <a:lnTo>
                      <a:pt x="36" y="44"/>
                    </a:lnTo>
                    <a:lnTo>
                      <a:pt x="38" y="47"/>
                    </a:lnTo>
                    <a:lnTo>
                      <a:pt x="36" y="49"/>
                    </a:lnTo>
                    <a:lnTo>
                      <a:pt x="34" y="53"/>
                    </a:lnTo>
                    <a:lnTo>
                      <a:pt x="31" y="57"/>
                    </a:lnTo>
                    <a:lnTo>
                      <a:pt x="31" y="61"/>
                    </a:lnTo>
                    <a:lnTo>
                      <a:pt x="32" y="66"/>
                    </a:lnTo>
                    <a:lnTo>
                      <a:pt x="35" y="71"/>
                    </a:lnTo>
                    <a:lnTo>
                      <a:pt x="38" y="75"/>
                    </a:lnTo>
                    <a:lnTo>
                      <a:pt x="42" y="77"/>
                    </a:lnTo>
                    <a:lnTo>
                      <a:pt x="44" y="77"/>
                    </a:lnTo>
                    <a:lnTo>
                      <a:pt x="45" y="74"/>
                    </a:lnTo>
                    <a:lnTo>
                      <a:pt x="47" y="70"/>
                    </a:lnTo>
                    <a:lnTo>
                      <a:pt x="47" y="65"/>
                    </a:lnTo>
                    <a:lnTo>
                      <a:pt x="48" y="52"/>
                    </a:lnTo>
                    <a:lnTo>
                      <a:pt x="48" y="49"/>
                    </a:lnTo>
                    <a:lnTo>
                      <a:pt x="47" y="45"/>
                    </a:lnTo>
                    <a:lnTo>
                      <a:pt x="42" y="40"/>
                    </a:lnTo>
                    <a:lnTo>
                      <a:pt x="36" y="33"/>
                    </a:lnTo>
                    <a:lnTo>
                      <a:pt x="35" y="27"/>
                    </a:lnTo>
                    <a:lnTo>
                      <a:pt x="36" y="23"/>
                    </a:lnTo>
                    <a:lnTo>
                      <a:pt x="38" y="21"/>
                    </a:lnTo>
                    <a:lnTo>
                      <a:pt x="40" y="20"/>
                    </a:lnTo>
                    <a:lnTo>
                      <a:pt x="43" y="20"/>
                    </a:lnTo>
                    <a:lnTo>
                      <a:pt x="45" y="20"/>
                    </a:lnTo>
                    <a:lnTo>
                      <a:pt x="45" y="18"/>
                    </a:lnTo>
                    <a:lnTo>
                      <a:pt x="45" y="13"/>
                    </a:lnTo>
                    <a:lnTo>
                      <a:pt x="48" y="9"/>
                    </a:lnTo>
                    <a:lnTo>
                      <a:pt x="49" y="7"/>
                    </a:lnTo>
                    <a:lnTo>
                      <a:pt x="51" y="8"/>
                    </a:lnTo>
                    <a:lnTo>
                      <a:pt x="53" y="9"/>
                    </a:lnTo>
                    <a:lnTo>
                      <a:pt x="57" y="10"/>
                    </a:lnTo>
                    <a:lnTo>
                      <a:pt x="60" y="5"/>
                    </a:lnTo>
                    <a:lnTo>
                      <a:pt x="64" y="1"/>
                    </a:lnTo>
                    <a:lnTo>
                      <a:pt x="65" y="0"/>
                    </a:lnTo>
                    <a:lnTo>
                      <a:pt x="69" y="1"/>
                    </a:lnTo>
                    <a:lnTo>
                      <a:pt x="71" y="5"/>
                    </a:lnTo>
                    <a:lnTo>
                      <a:pt x="74" y="8"/>
                    </a:lnTo>
                    <a:lnTo>
                      <a:pt x="74" y="10"/>
                    </a:lnTo>
                    <a:lnTo>
                      <a:pt x="77" y="9"/>
                    </a:lnTo>
                    <a:lnTo>
                      <a:pt x="79" y="7"/>
                    </a:lnTo>
                    <a:lnTo>
                      <a:pt x="82" y="5"/>
                    </a:lnTo>
                    <a:lnTo>
                      <a:pt x="84" y="5"/>
                    </a:lnTo>
                    <a:lnTo>
                      <a:pt x="84" y="7"/>
                    </a:lnTo>
                    <a:lnTo>
                      <a:pt x="86" y="12"/>
                    </a:lnTo>
                    <a:lnTo>
                      <a:pt x="87" y="20"/>
                    </a:lnTo>
                    <a:lnTo>
                      <a:pt x="91" y="20"/>
                    </a:lnTo>
                    <a:lnTo>
                      <a:pt x="93" y="22"/>
                    </a:lnTo>
                    <a:lnTo>
                      <a:pt x="95" y="25"/>
                    </a:lnTo>
                    <a:lnTo>
                      <a:pt x="95" y="29"/>
                    </a:lnTo>
                    <a:lnTo>
                      <a:pt x="95" y="33"/>
                    </a:lnTo>
                    <a:lnTo>
                      <a:pt x="93" y="36"/>
                    </a:lnTo>
                    <a:lnTo>
                      <a:pt x="91" y="42"/>
                    </a:lnTo>
                    <a:lnTo>
                      <a:pt x="87" y="45"/>
                    </a:lnTo>
                    <a:lnTo>
                      <a:pt x="86" y="48"/>
                    </a:lnTo>
                    <a:lnTo>
                      <a:pt x="84" y="49"/>
                    </a:lnTo>
                    <a:lnTo>
                      <a:pt x="86" y="60"/>
                    </a:lnTo>
                    <a:lnTo>
                      <a:pt x="87" y="62"/>
                    </a:lnTo>
                    <a:lnTo>
                      <a:pt x="89" y="66"/>
                    </a:lnTo>
                    <a:lnTo>
                      <a:pt x="93" y="67"/>
                    </a:lnTo>
                    <a:lnTo>
                      <a:pt x="97" y="70"/>
                    </a:lnTo>
                    <a:lnTo>
                      <a:pt x="109" y="71"/>
                    </a:lnTo>
                    <a:lnTo>
                      <a:pt x="122" y="74"/>
                    </a:lnTo>
                    <a:lnTo>
                      <a:pt x="137" y="78"/>
                    </a:lnTo>
                    <a:lnTo>
                      <a:pt x="147" y="80"/>
                    </a:lnTo>
                    <a:lnTo>
                      <a:pt x="152" y="80"/>
                    </a:lnTo>
                    <a:lnTo>
                      <a:pt x="156" y="80"/>
                    </a:lnTo>
                    <a:lnTo>
                      <a:pt x="157" y="78"/>
                    </a:lnTo>
                    <a:lnTo>
                      <a:pt x="157" y="75"/>
                    </a:lnTo>
                    <a:lnTo>
                      <a:pt x="154" y="74"/>
                    </a:lnTo>
                    <a:lnTo>
                      <a:pt x="141" y="70"/>
                    </a:lnTo>
                    <a:lnTo>
                      <a:pt x="130" y="67"/>
                    </a:lnTo>
                    <a:lnTo>
                      <a:pt x="121" y="65"/>
                    </a:lnTo>
                    <a:lnTo>
                      <a:pt x="113" y="61"/>
                    </a:lnTo>
                    <a:lnTo>
                      <a:pt x="108" y="57"/>
                    </a:lnTo>
                    <a:lnTo>
                      <a:pt x="102" y="52"/>
                    </a:lnTo>
                    <a:lnTo>
                      <a:pt x="100" y="47"/>
                    </a:lnTo>
                    <a:lnTo>
                      <a:pt x="97" y="40"/>
                    </a:lnTo>
                    <a:lnTo>
                      <a:pt x="97" y="33"/>
                    </a:lnTo>
                    <a:lnTo>
                      <a:pt x="97" y="27"/>
                    </a:lnTo>
                    <a:lnTo>
                      <a:pt x="99" y="22"/>
                    </a:lnTo>
                    <a:lnTo>
                      <a:pt x="101" y="18"/>
                    </a:lnTo>
                    <a:lnTo>
                      <a:pt x="105" y="14"/>
                    </a:lnTo>
                    <a:lnTo>
                      <a:pt x="109" y="10"/>
                    </a:lnTo>
                    <a:lnTo>
                      <a:pt x="113" y="8"/>
                    </a:lnTo>
                    <a:lnTo>
                      <a:pt x="118" y="7"/>
                    </a:lnTo>
                    <a:lnTo>
                      <a:pt x="123" y="7"/>
                    </a:lnTo>
                    <a:lnTo>
                      <a:pt x="128" y="7"/>
                    </a:lnTo>
                    <a:lnTo>
                      <a:pt x="132" y="8"/>
                    </a:lnTo>
                    <a:lnTo>
                      <a:pt x="145" y="14"/>
                    </a:lnTo>
                    <a:lnTo>
                      <a:pt x="153" y="18"/>
                    </a:lnTo>
                    <a:lnTo>
                      <a:pt x="157" y="20"/>
                    </a:lnTo>
                    <a:lnTo>
                      <a:pt x="158" y="20"/>
                    </a:lnTo>
                    <a:lnTo>
                      <a:pt x="159" y="18"/>
                    </a:lnTo>
                    <a:lnTo>
                      <a:pt x="161" y="14"/>
                    </a:lnTo>
                    <a:lnTo>
                      <a:pt x="161" y="12"/>
                    </a:lnTo>
                    <a:lnTo>
                      <a:pt x="162" y="10"/>
                    </a:lnTo>
                    <a:lnTo>
                      <a:pt x="165" y="12"/>
                    </a:lnTo>
                    <a:lnTo>
                      <a:pt x="167" y="14"/>
                    </a:lnTo>
                    <a:lnTo>
                      <a:pt x="171" y="18"/>
                    </a:lnTo>
                    <a:lnTo>
                      <a:pt x="171" y="25"/>
                    </a:lnTo>
                    <a:lnTo>
                      <a:pt x="171" y="29"/>
                    </a:lnTo>
                    <a:lnTo>
                      <a:pt x="169" y="31"/>
                    </a:lnTo>
                    <a:lnTo>
                      <a:pt x="166" y="34"/>
                    </a:lnTo>
                    <a:lnTo>
                      <a:pt x="162" y="36"/>
                    </a:lnTo>
                    <a:lnTo>
                      <a:pt x="161" y="38"/>
                    </a:lnTo>
                    <a:lnTo>
                      <a:pt x="156" y="42"/>
                    </a:lnTo>
                    <a:lnTo>
                      <a:pt x="148" y="43"/>
                    </a:lnTo>
                    <a:lnTo>
                      <a:pt x="140" y="42"/>
                    </a:lnTo>
                    <a:lnTo>
                      <a:pt x="134" y="38"/>
                    </a:lnTo>
                    <a:lnTo>
                      <a:pt x="124" y="33"/>
                    </a:lnTo>
                    <a:lnTo>
                      <a:pt x="121" y="30"/>
                    </a:lnTo>
                    <a:lnTo>
                      <a:pt x="117" y="29"/>
                    </a:lnTo>
                    <a:lnTo>
                      <a:pt x="114" y="29"/>
                    </a:lnTo>
                    <a:lnTo>
                      <a:pt x="113" y="30"/>
                    </a:lnTo>
                    <a:lnTo>
                      <a:pt x="112" y="33"/>
                    </a:lnTo>
                    <a:lnTo>
                      <a:pt x="110" y="34"/>
                    </a:lnTo>
                    <a:lnTo>
                      <a:pt x="112" y="36"/>
                    </a:lnTo>
                    <a:lnTo>
                      <a:pt x="113" y="39"/>
                    </a:lnTo>
                    <a:lnTo>
                      <a:pt x="114" y="40"/>
                    </a:lnTo>
                    <a:lnTo>
                      <a:pt x="117" y="42"/>
                    </a:lnTo>
                    <a:lnTo>
                      <a:pt x="124" y="44"/>
                    </a:lnTo>
                    <a:lnTo>
                      <a:pt x="132" y="47"/>
                    </a:lnTo>
                    <a:lnTo>
                      <a:pt x="136" y="47"/>
                    </a:lnTo>
                    <a:lnTo>
                      <a:pt x="143" y="48"/>
                    </a:lnTo>
                    <a:lnTo>
                      <a:pt x="150" y="51"/>
                    </a:lnTo>
                    <a:lnTo>
                      <a:pt x="153" y="52"/>
                    </a:lnTo>
                    <a:lnTo>
                      <a:pt x="157" y="53"/>
                    </a:lnTo>
                    <a:lnTo>
                      <a:pt x="165" y="56"/>
                    </a:lnTo>
                    <a:lnTo>
                      <a:pt x="170" y="62"/>
                    </a:lnTo>
                    <a:lnTo>
                      <a:pt x="174" y="69"/>
                    </a:lnTo>
                    <a:lnTo>
                      <a:pt x="175" y="77"/>
                    </a:lnTo>
                    <a:lnTo>
                      <a:pt x="174" y="86"/>
                    </a:lnTo>
                    <a:lnTo>
                      <a:pt x="171" y="88"/>
                    </a:lnTo>
                    <a:lnTo>
                      <a:pt x="170" y="91"/>
                    </a:lnTo>
                    <a:lnTo>
                      <a:pt x="166" y="93"/>
                    </a:lnTo>
                    <a:lnTo>
                      <a:pt x="163" y="95"/>
                    </a:lnTo>
                    <a:lnTo>
                      <a:pt x="154" y="96"/>
                    </a:lnTo>
                    <a:lnTo>
                      <a:pt x="150" y="96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79" name="Freeform 56"/>
              <p:cNvSpPr/>
              <p:nvPr userDrawn="1"/>
            </p:nvSpPr>
            <p:spPr bwMode="auto">
              <a:xfrm>
                <a:off x="112" y="112"/>
                <a:ext cx="57" cy="68"/>
              </a:xfrm>
              <a:custGeom>
                <a:gdLst>
                  <a:gd name="T0" fmla="*/ 147 w 170"/>
                  <a:gd name="T1" fmla="*/ 101 h 202"/>
                  <a:gd name="T2" fmla="*/ 147 w 170"/>
                  <a:gd name="T3" fmla="*/ 114 h 202"/>
                  <a:gd name="T4" fmla="*/ 137 w 170"/>
                  <a:gd name="T5" fmla="*/ 129 h 202"/>
                  <a:gd name="T6" fmla="*/ 126 w 170"/>
                  <a:gd name="T7" fmla="*/ 150 h 202"/>
                  <a:gd name="T8" fmla="*/ 113 w 170"/>
                  <a:gd name="T9" fmla="*/ 153 h 202"/>
                  <a:gd name="T10" fmla="*/ 105 w 170"/>
                  <a:gd name="T11" fmla="*/ 140 h 202"/>
                  <a:gd name="T12" fmla="*/ 99 w 170"/>
                  <a:gd name="T13" fmla="*/ 131 h 202"/>
                  <a:gd name="T14" fmla="*/ 117 w 170"/>
                  <a:gd name="T15" fmla="*/ 118 h 202"/>
                  <a:gd name="T16" fmla="*/ 112 w 170"/>
                  <a:gd name="T17" fmla="*/ 110 h 202"/>
                  <a:gd name="T18" fmla="*/ 102 w 170"/>
                  <a:gd name="T19" fmla="*/ 114 h 202"/>
                  <a:gd name="T20" fmla="*/ 93 w 170"/>
                  <a:gd name="T21" fmla="*/ 148 h 202"/>
                  <a:gd name="T22" fmla="*/ 90 w 170"/>
                  <a:gd name="T23" fmla="*/ 160 h 202"/>
                  <a:gd name="T24" fmla="*/ 73 w 170"/>
                  <a:gd name="T25" fmla="*/ 173 h 202"/>
                  <a:gd name="T26" fmla="*/ 53 w 170"/>
                  <a:gd name="T27" fmla="*/ 192 h 202"/>
                  <a:gd name="T28" fmla="*/ 44 w 170"/>
                  <a:gd name="T29" fmla="*/ 192 h 202"/>
                  <a:gd name="T30" fmla="*/ 23 w 170"/>
                  <a:gd name="T31" fmla="*/ 202 h 202"/>
                  <a:gd name="T32" fmla="*/ 25 w 170"/>
                  <a:gd name="T33" fmla="*/ 179 h 202"/>
                  <a:gd name="T34" fmla="*/ 47 w 170"/>
                  <a:gd name="T35" fmla="*/ 157 h 202"/>
                  <a:gd name="T36" fmla="*/ 67 w 170"/>
                  <a:gd name="T37" fmla="*/ 149 h 202"/>
                  <a:gd name="T38" fmla="*/ 73 w 170"/>
                  <a:gd name="T39" fmla="*/ 113 h 202"/>
                  <a:gd name="T40" fmla="*/ 74 w 170"/>
                  <a:gd name="T41" fmla="*/ 107 h 202"/>
                  <a:gd name="T42" fmla="*/ 67 w 170"/>
                  <a:gd name="T43" fmla="*/ 116 h 202"/>
                  <a:gd name="T44" fmla="*/ 52 w 170"/>
                  <a:gd name="T45" fmla="*/ 136 h 202"/>
                  <a:gd name="T46" fmla="*/ 35 w 170"/>
                  <a:gd name="T47" fmla="*/ 150 h 202"/>
                  <a:gd name="T48" fmla="*/ 21 w 170"/>
                  <a:gd name="T49" fmla="*/ 151 h 202"/>
                  <a:gd name="T50" fmla="*/ 5 w 170"/>
                  <a:gd name="T51" fmla="*/ 158 h 202"/>
                  <a:gd name="T52" fmla="*/ 5 w 170"/>
                  <a:gd name="T53" fmla="*/ 140 h 202"/>
                  <a:gd name="T54" fmla="*/ 3 w 170"/>
                  <a:gd name="T55" fmla="*/ 124 h 202"/>
                  <a:gd name="T56" fmla="*/ 26 w 170"/>
                  <a:gd name="T57" fmla="*/ 119 h 202"/>
                  <a:gd name="T58" fmla="*/ 42 w 170"/>
                  <a:gd name="T59" fmla="*/ 111 h 202"/>
                  <a:gd name="T60" fmla="*/ 21 w 170"/>
                  <a:gd name="T61" fmla="*/ 103 h 202"/>
                  <a:gd name="T62" fmla="*/ 10 w 170"/>
                  <a:gd name="T63" fmla="*/ 97 h 202"/>
                  <a:gd name="T64" fmla="*/ 5 w 170"/>
                  <a:gd name="T65" fmla="*/ 65 h 202"/>
                  <a:gd name="T66" fmla="*/ 3 w 170"/>
                  <a:gd name="T67" fmla="*/ 43 h 202"/>
                  <a:gd name="T68" fmla="*/ 8 w 170"/>
                  <a:gd name="T69" fmla="*/ 23 h 202"/>
                  <a:gd name="T70" fmla="*/ 10 w 170"/>
                  <a:gd name="T71" fmla="*/ 8 h 202"/>
                  <a:gd name="T72" fmla="*/ 29 w 170"/>
                  <a:gd name="T73" fmla="*/ 31 h 202"/>
                  <a:gd name="T74" fmla="*/ 31 w 170"/>
                  <a:gd name="T75" fmla="*/ 53 h 202"/>
                  <a:gd name="T76" fmla="*/ 30 w 170"/>
                  <a:gd name="T77" fmla="*/ 79 h 202"/>
                  <a:gd name="T78" fmla="*/ 43 w 170"/>
                  <a:gd name="T79" fmla="*/ 62 h 202"/>
                  <a:gd name="T80" fmla="*/ 32 w 170"/>
                  <a:gd name="T81" fmla="*/ 31 h 202"/>
                  <a:gd name="T82" fmla="*/ 43 w 170"/>
                  <a:gd name="T83" fmla="*/ 19 h 202"/>
                  <a:gd name="T84" fmla="*/ 52 w 170"/>
                  <a:gd name="T85" fmla="*/ 9 h 202"/>
                  <a:gd name="T86" fmla="*/ 65 w 170"/>
                  <a:gd name="T87" fmla="*/ 1 h 202"/>
                  <a:gd name="T88" fmla="*/ 77 w 170"/>
                  <a:gd name="T89" fmla="*/ 9 h 202"/>
                  <a:gd name="T90" fmla="*/ 84 w 170"/>
                  <a:gd name="T91" fmla="*/ 22 h 202"/>
                  <a:gd name="T92" fmla="*/ 92 w 170"/>
                  <a:gd name="T93" fmla="*/ 31 h 202"/>
                  <a:gd name="T94" fmla="*/ 82 w 170"/>
                  <a:gd name="T95" fmla="*/ 62 h 202"/>
                  <a:gd name="T96" fmla="*/ 119 w 170"/>
                  <a:gd name="T97" fmla="*/ 76 h 202"/>
                  <a:gd name="T98" fmla="*/ 143 w 170"/>
                  <a:gd name="T99" fmla="*/ 78 h 202"/>
                  <a:gd name="T100" fmla="*/ 97 w 170"/>
                  <a:gd name="T101" fmla="*/ 46 h 202"/>
                  <a:gd name="T102" fmla="*/ 108 w 170"/>
                  <a:gd name="T103" fmla="*/ 14 h 202"/>
                  <a:gd name="T104" fmla="*/ 156 w 170"/>
                  <a:gd name="T105" fmla="*/ 18 h 202"/>
                  <a:gd name="T106" fmla="*/ 167 w 170"/>
                  <a:gd name="T107" fmla="*/ 15 h 202"/>
                  <a:gd name="T108" fmla="*/ 161 w 170"/>
                  <a:gd name="T109" fmla="*/ 35 h 202"/>
                  <a:gd name="T110" fmla="*/ 139 w 170"/>
                  <a:gd name="T111" fmla="*/ 40 h 202"/>
                  <a:gd name="T112" fmla="*/ 110 w 170"/>
                  <a:gd name="T113" fmla="*/ 34 h 202"/>
                  <a:gd name="T114" fmla="*/ 123 w 170"/>
                  <a:gd name="T115" fmla="*/ 45 h 202"/>
                  <a:gd name="T116" fmla="*/ 152 w 170"/>
                  <a:gd name="T117" fmla="*/ 57 h 202"/>
                  <a:gd name="T118" fmla="*/ 158 w 170"/>
                  <a:gd name="T119" fmla="*/ 91 h 20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170" h="201">
                    <a:moveTo>
                      <a:pt x="132" y="94"/>
                    </a:moveTo>
                    <a:lnTo>
                      <a:pt x="132" y="94"/>
                    </a:lnTo>
                    <a:lnTo>
                      <a:pt x="137" y="100"/>
                    </a:lnTo>
                    <a:lnTo>
                      <a:pt x="140" y="101"/>
                    </a:lnTo>
                    <a:lnTo>
                      <a:pt x="143" y="101"/>
                    </a:lnTo>
                    <a:lnTo>
                      <a:pt x="147" y="101"/>
                    </a:lnTo>
                    <a:lnTo>
                      <a:pt x="149" y="101"/>
                    </a:lnTo>
                    <a:lnTo>
                      <a:pt x="150" y="101"/>
                    </a:lnTo>
                    <a:lnTo>
                      <a:pt x="149" y="105"/>
                    </a:lnTo>
                    <a:lnTo>
                      <a:pt x="149" y="107"/>
                    </a:lnTo>
                    <a:lnTo>
                      <a:pt x="148" y="111"/>
                    </a:lnTo>
                    <a:lnTo>
                      <a:pt x="147" y="114"/>
                    </a:lnTo>
                    <a:lnTo>
                      <a:pt x="144" y="116"/>
                    </a:lnTo>
                    <a:lnTo>
                      <a:pt x="143" y="118"/>
                    </a:lnTo>
                    <a:lnTo>
                      <a:pt x="143" y="119"/>
                    </a:lnTo>
                    <a:lnTo>
                      <a:pt x="143" y="124"/>
                    </a:lnTo>
                    <a:lnTo>
                      <a:pt x="139" y="128"/>
                    </a:lnTo>
                    <a:lnTo>
                      <a:pt x="137" y="129"/>
                    </a:lnTo>
                    <a:lnTo>
                      <a:pt x="137" y="131"/>
                    </a:lnTo>
                    <a:lnTo>
                      <a:pt x="135" y="136"/>
                    </a:lnTo>
                    <a:lnTo>
                      <a:pt x="132" y="141"/>
                    </a:lnTo>
                    <a:lnTo>
                      <a:pt x="128" y="149"/>
                    </a:lnTo>
                    <a:lnTo>
                      <a:pt x="127" y="150"/>
                    </a:lnTo>
                    <a:lnTo>
                      <a:pt x="126" y="150"/>
                    </a:lnTo>
                    <a:lnTo>
                      <a:pt x="123" y="149"/>
                    </a:lnTo>
                    <a:lnTo>
                      <a:pt x="122" y="146"/>
                    </a:lnTo>
                    <a:lnTo>
                      <a:pt x="121" y="146"/>
                    </a:lnTo>
                    <a:lnTo>
                      <a:pt x="119" y="149"/>
                    </a:lnTo>
                    <a:lnTo>
                      <a:pt x="115" y="150"/>
                    </a:lnTo>
                    <a:lnTo>
                      <a:pt x="113" y="153"/>
                    </a:lnTo>
                    <a:lnTo>
                      <a:pt x="112" y="154"/>
                    </a:lnTo>
                    <a:lnTo>
                      <a:pt x="110" y="155"/>
                    </a:lnTo>
                    <a:lnTo>
                      <a:pt x="109" y="154"/>
                    </a:lnTo>
                    <a:lnTo>
                      <a:pt x="108" y="150"/>
                    </a:lnTo>
                    <a:lnTo>
                      <a:pt x="106" y="145"/>
                    </a:lnTo>
                    <a:lnTo>
                      <a:pt x="105" y="140"/>
                    </a:lnTo>
                    <a:lnTo>
                      <a:pt x="105" y="136"/>
                    </a:lnTo>
                    <a:lnTo>
                      <a:pt x="106" y="133"/>
                    </a:lnTo>
                    <a:lnTo>
                      <a:pt x="100" y="135"/>
                    </a:lnTo>
                    <a:lnTo>
                      <a:pt x="99" y="135"/>
                    </a:lnTo>
                    <a:lnTo>
                      <a:pt x="99" y="133"/>
                    </a:lnTo>
                    <a:lnTo>
                      <a:pt x="99" y="131"/>
                    </a:lnTo>
                    <a:lnTo>
                      <a:pt x="101" y="125"/>
                    </a:lnTo>
                    <a:lnTo>
                      <a:pt x="102" y="123"/>
                    </a:lnTo>
                    <a:lnTo>
                      <a:pt x="105" y="119"/>
                    </a:lnTo>
                    <a:lnTo>
                      <a:pt x="109" y="118"/>
                    </a:lnTo>
                    <a:lnTo>
                      <a:pt x="113" y="116"/>
                    </a:lnTo>
                    <a:lnTo>
                      <a:pt x="117" y="118"/>
                    </a:lnTo>
                    <a:lnTo>
                      <a:pt x="119" y="119"/>
                    </a:lnTo>
                    <a:lnTo>
                      <a:pt x="122" y="118"/>
                    </a:lnTo>
                    <a:lnTo>
                      <a:pt x="123" y="115"/>
                    </a:lnTo>
                    <a:lnTo>
                      <a:pt x="122" y="113"/>
                    </a:lnTo>
                    <a:lnTo>
                      <a:pt x="115" y="111"/>
                    </a:lnTo>
                    <a:lnTo>
                      <a:pt x="112" y="110"/>
                    </a:lnTo>
                    <a:lnTo>
                      <a:pt x="108" y="106"/>
                    </a:lnTo>
                    <a:lnTo>
                      <a:pt x="105" y="102"/>
                    </a:lnTo>
                    <a:lnTo>
                      <a:pt x="104" y="102"/>
                    </a:lnTo>
                    <a:lnTo>
                      <a:pt x="102" y="103"/>
                    </a:lnTo>
                    <a:lnTo>
                      <a:pt x="102" y="106"/>
                    </a:lnTo>
                    <a:lnTo>
                      <a:pt x="102" y="114"/>
                    </a:lnTo>
                    <a:lnTo>
                      <a:pt x="99" y="122"/>
                    </a:lnTo>
                    <a:lnTo>
                      <a:pt x="93" y="131"/>
                    </a:lnTo>
                    <a:lnTo>
                      <a:pt x="91" y="136"/>
                    </a:lnTo>
                    <a:lnTo>
                      <a:pt x="91" y="141"/>
                    </a:lnTo>
                    <a:lnTo>
                      <a:pt x="91" y="146"/>
                    </a:lnTo>
                    <a:lnTo>
                      <a:pt x="93" y="148"/>
                    </a:lnTo>
                    <a:lnTo>
                      <a:pt x="96" y="149"/>
                    </a:lnTo>
                    <a:lnTo>
                      <a:pt x="97" y="149"/>
                    </a:lnTo>
                    <a:lnTo>
                      <a:pt x="97" y="150"/>
                    </a:lnTo>
                    <a:lnTo>
                      <a:pt x="97" y="151"/>
                    </a:lnTo>
                    <a:lnTo>
                      <a:pt x="93" y="155"/>
                    </a:lnTo>
                    <a:lnTo>
                      <a:pt x="90" y="160"/>
                    </a:lnTo>
                    <a:lnTo>
                      <a:pt x="86" y="162"/>
                    </a:lnTo>
                    <a:lnTo>
                      <a:pt x="83" y="166"/>
                    </a:lnTo>
                    <a:lnTo>
                      <a:pt x="82" y="168"/>
                    </a:lnTo>
                    <a:lnTo>
                      <a:pt x="78" y="170"/>
                    </a:lnTo>
                    <a:lnTo>
                      <a:pt x="74" y="172"/>
                    </a:lnTo>
                    <a:lnTo>
                      <a:pt x="73" y="173"/>
                    </a:lnTo>
                    <a:lnTo>
                      <a:pt x="69" y="177"/>
                    </a:lnTo>
                    <a:lnTo>
                      <a:pt x="66" y="179"/>
                    </a:lnTo>
                    <a:lnTo>
                      <a:pt x="64" y="180"/>
                    </a:lnTo>
                    <a:lnTo>
                      <a:pt x="61" y="185"/>
                    </a:lnTo>
                    <a:lnTo>
                      <a:pt x="57" y="189"/>
                    </a:lnTo>
                    <a:lnTo>
                      <a:pt x="53" y="192"/>
                    </a:lnTo>
                    <a:lnTo>
                      <a:pt x="52" y="193"/>
                    </a:lnTo>
                    <a:lnTo>
                      <a:pt x="52" y="194"/>
                    </a:lnTo>
                    <a:lnTo>
                      <a:pt x="51" y="195"/>
                    </a:lnTo>
                    <a:lnTo>
                      <a:pt x="48" y="194"/>
                    </a:lnTo>
                    <a:lnTo>
                      <a:pt x="45" y="190"/>
                    </a:lnTo>
                    <a:lnTo>
                      <a:pt x="44" y="192"/>
                    </a:lnTo>
                    <a:lnTo>
                      <a:pt x="40" y="194"/>
                    </a:lnTo>
                    <a:lnTo>
                      <a:pt x="35" y="195"/>
                    </a:lnTo>
                    <a:lnTo>
                      <a:pt x="30" y="197"/>
                    </a:lnTo>
                    <a:lnTo>
                      <a:pt x="26" y="199"/>
                    </a:lnTo>
                    <a:lnTo>
                      <a:pt x="25" y="202"/>
                    </a:lnTo>
                    <a:lnTo>
                      <a:pt x="23" y="202"/>
                    </a:lnTo>
                    <a:lnTo>
                      <a:pt x="22" y="202"/>
                    </a:lnTo>
                    <a:lnTo>
                      <a:pt x="22" y="199"/>
                    </a:lnTo>
                    <a:lnTo>
                      <a:pt x="21" y="190"/>
                    </a:lnTo>
                    <a:lnTo>
                      <a:pt x="21" y="186"/>
                    </a:lnTo>
                    <a:lnTo>
                      <a:pt x="22" y="182"/>
                    </a:lnTo>
                    <a:lnTo>
                      <a:pt x="25" y="179"/>
                    </a:lnTo>
                    <a:lnTo>
                      <a:pt x="29" y="173"/>
                    </a:lnTo>
                    <a:lnTo>
                      <a:pt x="29" y="172"/>
                    </a:lnTo>
                    <a:lnTo>
                      <a:pt x="30" y="166"/>
                    </a:lnTo>
                    <a:lnTo>
                      <a:pt x="34" y="162"/>
                    </a:lnTo>
                    <a:lnTo>
                      <a:pt x="39" y="158"/>
                    </a:lnTo>
                    <a:lnTo>
                      <a:pt x="47" y="157"/>
                    </a:lnTo>
                    <a:lnTo>
                      <a:pt x="48" y="157"/>
                    </a:lnTo>
                    <a:lnTo>
                      <a:pt x="53" y="157"/>
                    </a:lnTo>
                    <a:lnTo>
                      <a:pt x="55" y="157"/>
                    </a:lnTo>
                    <a:lnTo>
                      <a:pt x="58" y="157"/>
                    </a:lnTo>
                    <a:lnTo>
                      <a:pt x="64" y="154"/>
                    </a:lnTo>
                    <a:lnTo>
                      <a:pt x="67" y="149"/>
                    </a:lnTo>
                    <a:lnTo>
                      <a:pt x="69" y="144"/>
                    </a:lnTo>
                    <a:lnTo>
                      <a:pt x="67" y="137"/>
                    </a:lnTo>
                    <a:lnTo>
                      <a:pt x="66" y="129"/>
                    </a:lnTo>
                    <a:lnTo>
                      <a:pt x="66" y="124"/>
                    </a:lnTo>
                    <a:lnTo>
                      <a:pt x="69" y="118"/>
                    </a:lnTo>
                    <a:lnTo>
                      <a:pt x="73" y="113"/>
                    </a:lnTo>
                    <a:lnTo>
                      <a:pt x="78" y="109"/>
                    </a:lnTo>
                    <a:lnTo>
                      <a:pt x="80" y="106"/>
                    </a:lnTo>
                    <a:lnTo>
                      <a:pt x="82" y="105"/>
                    </a:lnTo>
                    <a:lnTo>
                      <a:pt x="80" y="103"/>
                    </a:lnTo>
                    <a:lnTo>
                      <a:pt x="79" y="106"/>
                    </a:lnTo>
                    <a:lnTo>
                      <a:pt x="74" y="107"/>
                    </a:lnTo>
                    <a:lnTo>
                      <a:pt x="71" y="110"/>
                    </a:lnTo>
                    <a:lnTo>
                      <a:pt x="69" y="110"/>
                    </a:lnTo>
                    <a:lnTo>
                      <a:pt x="67" y="113"/>
                    </a:lnTo>
                    <a:lnTo>
                      <a:pt x="67" y="114"/>
                    </a:lnTo>
                    <a:lnTo>
                      <a:pt x="67" y="115"/>
                    </a:lnTo>
                    <a:lnTo>
                      <a:pt x="67" y="116"/>
                    </a:lnTo>
                    <a:lnTo>
                      <a:pt x="65" y="120"/>
                    </a:lnTo>
                    <a:lnTo>
                      <a:pt x="61" y="125"/>
                    </a:lnTo>
                    <a:lnTo>
                      <a:pt x="57" y="128"/>
                    </a:lnTo>
                    <a:lnTo>
                      <a:pt x="56" y="131"/>
                    </a:lnTo>
                    <a:lnTo>
                      <a:pt x="55" y="135"/>
                    </a:lnTo>
                    <a:lnTo>
                      <a:pt x="52" y="136"/>
                    </a:lnTo>
                    <a:lnTo>
                      <a:pt x="49" y="137"/>
                    </a:lnTo>
                    <a:lnTo>
                      <a:pt x="47" y="141"/>
                    </a:lnTo>
                    <a:lnTo>
                      <a:pt x="44" y="144"/>
                    </a:lnTo>
                    <a:lnTo>
                      <a:pt x="42" y="145"/>
                    </a:lnTo>
                    <a:lnTo>
                      <a:pt x="38" y="146"/>
                    </a:lnTo>
                    <a:lnTo>
                      <a:pt x="35" y="150"/>
                    </a:lnTo>
                    <a:lnTo>
                      <a:pt x="32" y="154"/>
                    </a:lnTo>
                    <a:lnTo>
                      <a:pt x="30" y="157"/>
                    </a:lnTo>
                    <a:lnTo>
                      <a:pt x="27" y="159"/>
                    </a:lnTo>
                    <a:lnTo>
                      <a:pt x="23" y="157"/>
                    </a:lnTo>
                    <a:lnTo>
                      <a:pt x="22" y="154"/>
                    </a:lnTo>
                    <a:lnTo>
                      <a:pt x="21" y="151"/>
                    </a:lnTo>
                    <a:lnTo>
                      <a:pt x="20" y="150"/>
                    </a:lnTo>
                    <a:lnTo>
                      <a:pt x="18" y="150"/>
                    </a:lnTo>
                    <a:lnTo>
                      <a:pt x="14" y="151"/>
                    </a:lnTo>
                    <a:lnTo>
                      <a:pt x="10" y="153"/>
                    </a:lnTo>
                    <a:lnTo>
                      <a:pt x="8" y="155"/>
                    </a:lnTo>
                    <a:lnTo>
                      <a:pt x="5" y="158"/>
                    </a:lnTo>
                    <a:lnTo>
                      <a:pt x="5" y="159"/>
                    </a:lnTo>
                    <a:lnTo>
                      <a:pt x="4" y="158"/>
                    </a:lnTo>
                    <a:lnTo>
                      <a:pt x="3" y="157"/>
                    </a:lnTo>
                    <a:lnTo>
                      <a:pt x="3" y="150"/>
                    </a:lnTo>
                    <a:lnTo>
                      <a:pt x="3" y="144"/>
                    </a:lnTo>
                    <a:lnTo>
                      <a:pt x="5" y="140"/>
                    </a:lnTo>
                    <a:lnTo>
                      <a:pt x="9" y="132"/>
                    </a:lnTo>
                    <a:lnTo>
                      <a:pt x="10" y="129"/>
                    </a:lnTo>
                    <a:lnTo>
                      <a:pt x="9" y="128"/>
                    </a:lnTo>
                    <a:lnTo>
                      <a:pt x="7" y="125"/>
                    </a:lnTo>
                    <a:lnTo>
                      <a:pt x="4" y="125"/>
                    </a:lnTo>
                    <a:lnTo>
                      <a:pt x="3" y="124"/>
                    </a:lnTo>
                    <a:lnTo>
                      <a:pt x="3" y="123"/>
                    </a:lnTo>
                    <a:lnTo>
                      <a:pt x="8" y="120"/>
                    </a:lnTo>
                    <a:lnTo>
                      <a:pt x="13" y="116"/>
                    </a:lnTo>
                    <a:lnTo>
                      <a:pt x="17" y="116"/>
                    </a:lnTo>
                    <a:lnTo>
                      <a:pt x="22" y="116"/>
                    </a:lnTo>
                    <a:lnTo>
                      <a:pt x="26" y="119"/>
                    </a:lnTo>
                    <a:lnTo>
                      <a:pt x="31" y="123"/>
                    </a:lnTo>
                    <a:lnTo>
                      <a:pt x="34" y="123"/>
                    </a:lnTo>
                    <a:lnTo>
                      <a:pt x="36" y="122"/>
                    </a:lnTo>
                    <a:lnTo>
                      <a:pt x="39" y="119"/>
                    </a:lnTo>
                    <a:lnTo>
                      <a:pt x="40" y="114"/>
                    </a:lnTo>
                    <a:lnTo>
                      <a:pt x="42" y="111"/>
                    </a:lnTo>
                    <a:lnTo>
                      <a:pt x="40" y="106"/>
                    </a:lnTo>
                    <a:lnTo>
                      <a:pt x="38" y="102"/>
                    </a:lnTo>
                    <a:lnTo>
                      <a:pt x="35" y="101"/>
                    </a:lnTo>
                    <a:lnTo>
                      <a:pt x="30" y="100"/>
                    </a:lnTo>
                    <a:lnTo>
                      <a:pt x="26" y="101"/>
                    </a:lnTo>
                    <a:lnTo>
                      <a:pt x="21" y="103"/>
                    </a:lnTo>
                    <a:lnTo>
                      <a:pt x="20" y="105"/>
                    </a:lnTo>
                    <a:lnTo>
                      <a:pt x="18" y="107"/>
                    </a:lnTo>
                    <a:lnTo>
                      <a:pt x="17" y="109"/>
                    </a:lnTo>
                    <a:lnTo>
                      <a:pt x="16" y="107"/>
                    </a:lnTo>
                    <a:lnTo>
                      <a:pt x="13" y="103"/>
                    </a:lnTo>
                    <a:lnTo>
                      <a:pt x="10" y="97"/>
                    </a:lnTo>
                    <a:lnTo>
                      <a:pt x="9" y="89"/>
                    </a:lnTo>
                    <a:lnTo>
                      <a:pt x="9" y="84"/>
                    </a:lnTo>
                    <a:lnTo>
                      <a:pt x="7" y="79"/>
                    </a:lnTo>
                    <a:lnTo>
                      <a:pt x="7" y="74"/>
                    </a:lnTo>
                    <a:lnTo>
                      <a:pt x="8" y="67"/>
                    </a:lnTo>
                    <a:lnTo>
                      <a:pt x="5" y="65"/>
                    </a:lnTo>
                    <a:lnTo>
                      <a:pt x="5" y="61"/>
                    </a:lnTo>
                    <a:lnTo>
                      <a:pt x="5" y="58"/>
                    </a:lnTo>
                    <a:lnTo>
                      <a:pt x="7" y="56"/>
                    </a:lnTo>
                    <a:lnTo>
                      <a:pt x="7" y="54"/>
                    </a:lnTo>
                    <a:lnTo>
                      <a:pt x="4" y="50"/>
                    </a:lnTo>
                    <a:lnTo>
                      <a:pt x="3" y="43"/>
                    </a:lnTo>
                    <a:lnTo>
                      <a:pt x="0" y="35"/>
                    </a:lnTo>
                    <a:lnTo>
                      <a:pt x="1" y="34"/>
                    </a:lnTo>
                    <a:lnTo>
                      <a:pt x="5" y="32"/>
                    </a:lnTo>
                    <a:lnTo>
                      <a:pt x="8" y="32"/>
                    </a:lnTo>
                    <a:lnTo>
                      <a:pt x="7" y="30"/>
                    </a:lnTo>
                    <a:lnTo>
                      <a:pt x="8" y="23"/>
                    </a:lnTo>
                    <a:lnTo>
                      <a:pt x="9" y="18"/>
                    </a:lnTo>
                    <a:lnTo>
                      <a:pt x="8" y="13"/>
                    </a:lnTo>
                    <a:lnTo>
                      <a:pt x="7" y="10"/>
                    </a:lnTo>
                    <a:lnTo>
                      <a:pt x="7" y="8"/>
                    </a:lnTo>
                    <a:lnTo>
                      <a:pt x="8" y="8"/>
                    </a:lnTo>
                    <a:lnTo>
                      <a:pt x="10" y="8"/>
                    </a:lnTo>
                    <a:lnTo>
                      <a:pt x="14" y="10"/>
                    </a:lnTo>
                    <a:lnTo>
                      <a:pt x="22" y="15"/>
                    </a:lnTo>
                    <a:lnTo>
                      <a:pt x="25" y="19"/>
                    </a:lnTo>
                    <a:lnTo>
                      <a:pt x="27" y="23"/>
                    </a:lnTo>
                    <a:lnTo>
                      <a:pt x="29" y="27"/>
                    </a:lnTo>
                    <a:lnTo>
                      <a:pt x="29" y="31"/>
                    </a:lnTo>
                    <a:lnTo>
                      <a:pt x="29" y="35"/>
                    </a:lnTo>
                    <a:lnTo>
                      <a:pt x="34" y="41"/>
                    </a:lnTo>
                    <a:lnTo>
                      <a:pt x="35" y="44"/>
                    </a:lnTo>
                    <a:lnTo>
                      <a:pt x="35" y="46"/>
                    </a:lnTo>
                    <a:lnTo>
                      <a:pt x="34" y="50"/>
                    </a:lnTo>
                    <a:lnTo>
                      <a:pt x="31" y="53"/>
                    </a:lnTo>
                    <a:lnTo>
                      <a:pt x="27" y="59"/>
                    </a:lnTo>
                    <a:lnTo>
                      <a:pt x="26" y="62"/>
                    </a:lnTo>
                    <a:lnTo>
                      <a:pt x="26" y="66"/>
                    </a:lnTo>
                    <a:lnTo>
                      <a:pt x="26" y="72"/>
                    </a:lnTo>
                    <a:lnTo>
                      <a:pt x="29" y="76"/>
                    </a:lnTo>
                    <a:lnTo>
                      <a:pt x="30" y="79"/>
                    </a:lnTo>
                    <a:lnTo>
                      <a:pt x="34" y="80"/>
                    </a:lnTo>
                    <a:lnTo>
                      <a:pt x="36" y="79"/>
                    </a:lnTo>
                    <a:lnTo>
                      <a:pt x="39" y="76"/>
                    </a:lnTo>
                    <a:lnTo>
                      <a:pt x="42" y="72"/>
                    </a:lnTo>
                    <a:lnTo>
                      <a:pt x="42" y="68"/>
                    </a:lnTo>
                    <a:lnTo>
                      <a:pt x="43" y="62"/>
                    </a:lnTo>
                    <a:lnTo>
                      <a:pt x="43" y="56"/>
                    </a:lnTo>
                    <a:lnTo>
                      <a:pt x="44" y="52"/>
                    </a:lnTo>
                    <a:lnTo>
                      <a:pt x="43" y="46"/>
                    </a:lnTo>
                    <a:lnTo>
                      <a:pt x="38" y="41"/>
                    </a:lnTo>
                    <a:lnTo>
                      <a:pt x="32" y="34"/>
                    </a:lnTo>
                    <a:lnTo>
                      <a:pt x="32" y="31"/>
                    </a:lnTo>
                    <a:lnTo>
                      <a:pt x="31" y="28"/>
                    </a:lnTo>
                    <a:lnTo>
                      <a:pt x="32" y="24"/>
                    </a:lnTo>
                    <a:lnTo>
                      <a:pt x="34" y="22"/>
                    </a:lnTo>
                    <a:lnTo>
                      <a:pt x="36" y="19"/>
                    </a:lnTo>
                    <a:lnTo>
                      <a:pt x="40" y="19"/>
                    </a:lnTo>
                    <a:lnTo>
                      <a:pt x="43" y="19"/>
                    </a:lnTo>
                    <a:lnTo>
                      <a:pt x="44" y="17"/>
                    </a:lnTo>
                    <a:lnTo>
                      <a:pt x="45" y="11"/>
                    </a:lnTo>
                    <a:lnTo>
                      <a:pt x="47" y="8"/>
                    </a:lnTo>
                    <a:lnTo>
                      <a:pt x="49" y="6"/>
                    </a:lnTo>
                    <a:lnTo>
                      <a:pt x="49" y="8"/>
                    </a:lnTo>
                    <a:lnTo>
                      <a:pt x="52" y="9"/>
                    </a:lnTo>
                    <a:lnTo>
                      <a:pt x="53" y="10"/>
                    </a:lnTo>
                    <a:lnTo>
                      <a:pt x="56" y="11"/>
                    </a:lnTo>
                    <a:lnTo>
                      <a:pt x="57" y="8"/>
                    </a:lnTo>
                    <a:lnTo>
                      <a:pt x="61" y="2"/>
                    </a:lnTo>
                    <a:lnTo>
                      <a:pt x="64" y="0"/>
                    </a:lnTo>
                    <a:lnTo>
                      <a:pt x="65" y="1"/>
                    </a:lnTo>
                    <a:lnTo>
                      <a:pt x="67" y="4"/>
                    </a:lnTo>
                    <a:lnTo>
                      <a:pt x="70" y="6"/>
                    </a:lnTo>
                    <a:lnTo>
                      <a:pt x="71" y="9"/>
                    </a:lnTo>
                    <a:lnTo>
                      <a:pt x="73" y="11"/>
                    </a:lnTo>
                    <a:lnTo>
                      <a:pt x="74" y="11"/>
                    </a:lnTo>
                    <a:lnTo>
                      <a:pt x="77" y="9"/>
                    </a:lnTo>
                    <a:lnTo>
                      <a:pt x="79" y="8"/>
                    </a:lnTo>
                    <a:lnTo>
                      <a:pt x="80" y="8"/>
                    </a:lnTo>
                    <a:lnTo>
                      <a:pt x="80" y="9"/>
                    </a:lnTo>
                    <a:lnTo>
                      <a:pt x="82" y="13"/>
                    </a:lnTo>
                    <a:lnTo>
                      <a:pt x="84" y="17"/>
                    </a:lnTo>
                    <a:lnTo>
                      <a:pt x="84" y="22"/>
                    </a:lnTo>
                    <a:lnTo>
                      <a:pt x="84" y="23"/>
                    </a:lnTo>
                    <a:lnTo>
                      <a:pt x="86" y="22"/>
                    </a:lnTo>
                    <a:lnTo>
                      <a:pt x="88" y="23"/>
                    </a:lnTo>
                    <a:lnTo>
                      <a:pt x="91" y="24"/>
                    </a:lnTo>
                    <a:lnTo>
                      <a:pt x="92" y="28"/>
                    </a:lnTo>
                    <a:lnTo>
                      <a:pt x="92" y="31"/>
                    </a:lnTo>
                    <a:lnTo>
                      <a:pt x="91" y="36"/>
                    </a:lnTo>
                    <a:lnTo>
                      <a:pt x="90" y="41"/>
                    </a:lnTo>
                    <a:lnTo>
                      <a:pt x="86" y="45"/>
                    </a:lnTo>
                    <a:lnTo>
                      <a:pt x="80" y="49"/>
                    </a:lnTo>
                    <a:lnTo>
                      <a:pt x="80" y="53"/>
                    </a:lnTo>
                    <a:lnTo>
                      <a:pt x="82" y="62"/>
                    </a:lnTo>
                    <a:lnTo>
                      <a:pt x="83" y="65"/>
                    </a:lnTo>
                    <a:lnTo>
                      <a:pt x="84" y="67"/>
                    </a:lnTo>
                    <a:lnTo>
                      <a:pt x="88" y="68"/>
                    </a:lnTo>
                    <a:lnTo>
                      <a:pt x="92" y="71"/>
                    </a:lnTo>
                    <a:lnTo>
                      <a:pt x="105" y="74"/>
                    </a:lnTo>
                    <a:lnTo>
                      <a:pt x="119" y="76"/>
                    </a:lnTo>
                    <a:lnTo>
                      <a:pt x="132" y="80"/>
                    </a:lnTo>
                    <a:lnTo>
                      <a:pt x="143" y="83"/>
                    </a:lnTo>
                    <a:lnTo>
                      <a:pt x="145" y="81"/>
                    </a:lnTo>
                    <a:lnTo>
                      <a:pt x="147" y="80"/>
                    </a:lnTo>
                    <a:lnTo>
                      <a:pt x="145" y="79"/>
                    </a:lnTo>
                    <a:lnTo>
                      <a:pt x="143" y="78"/>
                    </a:lnTo>
                    <a:lnTo>
                      <a:pt x="132" y="72"/>
                    </a:lnTo>
                    <a:lnTo>
                      <a:pt x="118" y="66"/>
                    </a:lnTo>
                    <a:lnTo>
                      <a:pt x="108" y="61"/>
                    </a:lnTo>
                    <a:lnTo>
                      <a:pt x="101" y="54"/>
                    </a:lnTo>
                    <a:lnTo>
                      <a:pt x="99" y="52"/>
                    </a:lnTo>
                    <a:lnTo>
                      <a:pt x="97" y="46"/>
                    </a:lnTo>
                    <a:lnTo>
                      <a:pt x="95" y="37"/>
                    </a:lnTo>
                    <a:lnTo>
                      <a:pt x="96" y="32"/>
                    </a:lnTo>
                    <a:lnTo>
                      <a:pt x="97" y="27"/>
                    </a:lnTo>
                    <a:lnTo>
                      <a:pt x="100" y="22"/>
                    </a:lnTo>
                    <a:lnTo>
                      <a:pt x="104" y="18"/>
                    </a:lnTo>
                    <a:lnTo>
                      <a:pt x="108" y="14"/>
                    </a:lnTo>
                    <a:lnTo>
                      <a:pt x="112" y="13"/>
                    </a:lnTo>
                    <a:lnTo>
                      <a:pt x="117" y="10"/>
                    </a:lnTo>
                    <a:lnTo>
                      <a:pt x="123" y="10"/>
                    </a:lnTo>
                    <a:lnTo>
                      <a:pt x="132" y="11"/>
                    </a:lnTo>
                    <a:lnTo>
                      <a:pt x="143" y="14"/>
                    </a:lnTo>
                    <a:lnTo>
                      <a:pt x="156" y="18"/>
                    </a:lnTo>
                    <a:lnTo>
                      <a:pt x="158" y="18"/>
                    </a:lnTo>
                    <a:lnTo>
                      <a:pt x="160" y="14"/>
                    </a:lnTo>
                    <a:lnTo>
                      <a:pt x="160" y="11"/>
                    </a:lnTo>
                    <a:lnTo>
                      <a:pt x="162" y="10"/>
                    </a:lnTo>
                    <a:lnTo>
                      <a:pt x="165" y="11"/>
                    </a:lnTo>
                    <a:lnTo>
                      <a:pt x="167" y="15"/>
                    </a:lnTo>
                    <a:lnTo>
                      <a:pt x="169" y="21"/>
                    </a:lnTo>
                    <a:lnTo>
                      <a:pt x="170" y="24"/>
                    </a:lnTo>
                    <a:lnTo>
                      <a:pt x="169" y="28"/>
                    </a:lnTo>
                    <a:lnTo>
                      <a:pt x="167" y="31"/>
                    </a:lnTo>
                    <a:lnTo>
                      <a:pt x="165" y="34"/>
                    </a:lnTo>
                    <a:lnTo>
                      <a:pt x="161" y="35"/>
                    </a:lnTo>
                    <a:lnTo>
                      <a:pt x="158" y="37"/>
                    </a:lnTo>
                    <a:lnTo>
                      <a:pt x="156" y="40"/>
                    </a:lnTo>
                    <a:lnTo>
                      <a:pt x="152" y="41"/>
                    </a:lnTo>
                    <a:lnTo>
                      <a:pt x="148" y="41"/>
                    </a:lnTo>
                    <a:lnTo>
                      <a:pt x="143" y="41"/>
                    </a:lnTo>
                    <a:lnTo>
                      <a:pt x="139" y="40"/>
                    </a:lnTo>
                    <a:lnTo>
                      <a:pt x="126" y="34"/>
                    </a:lnTo>
                    <a:lnTo>
                      <a:pt x="121" y="31"/>
                    </a:lnTo>
                    <a:lnTo>
                      <a:pt x="117" y="30"/>
                    </a:lnTo>
                    <a:lnTo>
                      <a:pt x="114" y="31"/>
                    </a:lnTo>
                    <a:lnTo>
                      <a:pt x="112" y="32"/>
                    </a:lnTo>
                    <a:lnTo>
                      <a:pt x="110" y="34"/>
                    </a:lnTo>
                    <a:lnTo>
                      <a:pt x="110" y="36"/>
                    </a:lnTo>
                    <a:lnTo>
                      <a:pt x="110" y="39"/>
                    </a:lnTo>
                    <a:lnTo>
                      <a:pt x="112" y="40"/>
                    </a:lnTo>
                    <a:lnTo>
                      <a:pt x="118" y="43"/>
                    </a:lnTo>
                    <a:lnTo>
                      <a:pt x="122" y="44"/>
                    </a:lnTo>
                    <a:lnTo>
                      <a:pt x="123" y="45"/>
                    </a:lnTo>
                    <a:lnTo>
                      <a:pt x="127" y="45"/>
                    </a:lnTo>
                    <a:lnTo>
                      <a:pt x="131" y="45"/>
                    </a:lnTo>
                    <a:lnTo>
                      <a:pt x="135" y="48"/>
                    </a:lnTo>
                    <a:lnTo>
                      <a:pt x="140" y="49"/>
                    </a:lnTo>
                    <a:lnTo>
                      <a:pt x="145" y="53"/>
                    </a:lnTo>
                    <a:lnTo>
                      <a:pt x="152" y="57"/>
                    </a:lnTo>
                    <a:lnTo>
                      <a:pt x="158" y="63"/>
                    </a:lnTo>
                    <a:lnTo>
                      <a:pt x="163" y="70"/>
                    </a:lnTo>
                    <a:lnTo>
                      <a:pt x="165" y="78"/>
                    </a:lnTo>
                    <a:lnTo>
                      <a:pt x="165" y="81"/>
                    </a:lnTo>
                    <a:lnTo>
                      <a:pt x="163" y="84"/>
                    </a:lnTo>
                    <a:lnTo>
                      <a:pt x="158" y="91"/>
                    </a:lnTo>
                    <a:lnTo>
                      <a:pt x="153" y="96"/>
                    </a:lnTo>
                    <a:lnTo>
                      <a:pt x="149" y="97"/>
                    </a:lnTo>
                    <a:lnTo>
                      <a:pt x="145" y="97"/>
                    </a:lnTo>
                    <a:lnTo>
                      <a:pt x="132" y="94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80" name="Freeform 57"/>
              <p:cNvSpPr/>
              <p:nvPr userDrawn="1"/>
            </p:nvSpPr>
            <p:spPr bwMode="auto">
              <a:xfrm>
                <a:off x="112" y="112"/>
                <a:ext cx="57" cy="68"/>
              </a:xfrm>
              <a:custGeom>
                <a:gdLst>
                  <a:gd name="T0" fmla="*/ 147 w 170"/>
                  <a:gd name="T1" fmla="*/ 101 h 202"/>
                  <a:gd name="T2" fmla="*/ 147 w 170"/>
                  <a:gd name="T3" fmla="*/ 114 h 202"/>
                  <a:gd name="T4" fmla="*/ 137 w 170"/>
                  <a:gd name="T5" fmla="*/ 129 h 202"/>
                  <a:gd name="T6" fmla="*/ 126 w 170"/>
                  <a:gd name="T7" fmla="*/ 150 h 202"/>
                  <a:gd name="T8" fmla="*/ 113 w 170"/>
                  <a:gd name="T9" fmla="*/ 153 h 202"/>
                  <a:gd name="T10" fmla="*/ 105 w 170"/>
                  <a:gd name="T11" fmla="*/ 140 h 202"/>
                  <a:gd name="T12" fmla="*/ 99 w 170"/>
                  <a:gd name="T13" fmla="*/ 131 h 202"/>
                  <a:gd name="T14" fmla="*/ 117 w 170"/>
                  <a:gd name="T15" fmla="*/ 118 h 202"/>
                  <a:gd name="T16" fmla="*/ 112 w 170"/>
                  <a:gd name="T17" fmla="*/ 110 h 202"/>
                  <a:gd name="T18" fmla="*/ 102 w 170"/>
                  <a:gd name="T19" fmla="*/ 114 h 202"/>
                  <a:gd name="T20" fmla="*/ 93 w 170"/>
                  <a:gd name="T21" fmla="*/ 148 h 202"/>
                  <a:gd name="T22" fmla="*/ 90 w 170"/>
                  <a:gd name="T23" fmla="*/ 160 h 202"/>
                  <a:gd name="T24" fmla="*/ 73 w 170"/>
                  <a:gd name="T25" fmla="*/ 173 h 202"/>
                  <a:gd name="T26" fmla="*/ 53 w 170"/>
                  <a:gd name="T27" fmla="*/ 192 h 202"/>
                  <a:gd name="T28" fmla="*/ 44 w 170"/>
                  <a:gd name="T29" fmla="*/ 192 h 202"/>
                  <a:gd name="T30" fmla="*/ 23 w 170"/>
                  <a:gd name="T31" fmla="*/ 202 h 202"/>
                  <a:gd name="T32" fmla="*/ 25 w 170"/>
                  <a:gd name="T33" fmla="*/ 179 h 202"/>
                  <a:gd name="T34" fmla="*/ 47 w 170"/>
                  <a:gd name="T35" fmla="*/ 157 h 202"/>
                  <a:gd name="T36" fmla="*/ 67 w 170"/>
                  <a:gd name="T37" fmla="*/ 149 h 202"/>
                  <a:gd name="T38" fmla="*/ 73 w 170"/>
                  <a:gd name="T39" fmla="*/ 113 h 202"/>
                  <a:gd name="T40" fmla="*/ 74 w 170"/>
                  <a:gd name="T41" fmla="*/ 107 h 202"/>
                  <a:gd name="T42" fmla="*/ 67 w 170"/>
                  <a:gd name="T43" fmla="*/ 116 h 202"/>
                  <a:gd name="T44" fmla="*/ 52 w 170"/>
                  <a:gd name="T45" fmla="*/ 136 h 202"/>
                  <a:gd name="T46" fmla="*/ 35 w 170"/>
                  <a:gd name="T47" fmla="*/ 150 h 202"/>
                  <a:gd name="T48" fmla="*/ 21 w 170"/>
                  <a:gd name="T49" fmla="*/ 151 h 202"/>
                  <a:gd name="T50" fmla="*/ 5 w 170"/>
                  <a:gd name="T51" fmla="*/ 158 h 202"/>
                  <a:gd name="T52" fmla="*/ 5 w 170"/>
                  <a:gd name="T53" fmla="*/ 140 h 202"/>
                  <a:gd name="T54" fmla="*/ 3 w 170"/>
                  <a:gd name="T55" fmla="*/ 124 h 202"/>
                  <a:gd name="T56" fmla="*/ 26 w 170"/>
                  <a:gd name="T57" fmla="*/ 119 h 202"/>
                  <a:gd name="T58" fmla="*/ 42 w 170"/>
                  <a:gd name="T59" fmla="*/ 111 h 202"/>
                  <a:gd name="T60" fmla="*/ 21 w 170"/>
                  <a:gd name="T61" fmla="*/ 103 h 202"/>
                  <a:gd name="T62" fmla="*/ 10 w 170"/>
                  <a:gd name="T63" fmla="*/ 97 h 202"/>
                  <a:gd name="T64" fmla="*/ 5 w 170"/>
                  <a:gd name="T65" fmla="*/ 65 h 202"/>
                  <a:gd name="T66" fmla="*/ 3 w 170"/>
                  <a:gd name="T67" fmla="*/ 43 h 202"/>
                  <a:gd name="T68" fmla="*/ 8 w 170"/>
                  <a:gd name="T69" fmla="*/ 23 h 202"/>
                  <a:gd name="T70" fmla="*/ 10 w 170"/>
                  <a:gd name="T71" fmla="*/ 8 h 202"/>
                  <a:gd name="T72" fmla="*/ 29 w 170"/>
                  <a:gd name="T73" fmla="*/ 31 h 202"/>
                  <a:gd name="T74" fmla="*/ 31 w 170"/>
                  <a:gd name="T75" fmla="*/ 53 h 202"/>
                  <a:gd name="T76" fmla="*/ 30 w 170"/>
                  <a:gd name="T77" fmla="*/ 79 h 202"/>
                  <a:gd name="T78" fmla="*/ 43 w 170"/>
                  <a:gd name="T79" fmla="*/ 62 h 202"/>
                  <a:gd name="T80" fmla="*/ 32 w 170"/>
                  <a:gd name="T81" fmla="*/ 31 h 202"/>
                  <a:gd name="T82" fmla="*/ 43 w 170"/>
                  <a:gd name="T83" fmla="*/ 19 h 202"/>
                  <a:gd name="T84" fmla="*/ 52 w 170"/>
                  <a:gd name="T85" fmla="*/ 9 h 202"/>
                  <a:gd name="T86" fmla="*/ 65 w 170"/>
                  <a:gd name="T87" fmla="*/ 1 h 202"/>
                  <a:gd name="T88" fmla="*/ 77 w 170"/>
                  <a:gd name="T89" fmla="*/ 9 h 202"/>
                  <a:gd name="T90" fmla="*/ 84 w 170"/>
                  <a:gd name="T91" fmla="*/ 22 h 202"/>
                  <a:gd name="T92" fmla="*/ 92 w 170"/>
                  <a:gd name="T93" fmla="*/ 31 h 202"/>
                  <a:gd name="T94" fmla="*/ 82 w 170"/>
                  <a:gd name="T95" fmla="*/ 62 h 202"/>
                  <a:gd name="T96" fmla="*/ 119 w 170"/>
                  <a:gd name="T97" fmla="*/ 76 h 202"/>
                  <a:gd name="T98" fmla="*/ 143 w 170"/>
                  <a:gd name="T99" fmla="*/ 78 h 202"/>
                  <a:gd name="T100" fmla="*/ 97 w 170"/>
                  <a:gd name="T101" fmla="*/ 46 h 202"/>
                  <a:gd name="T102" fmla="*/ 108 w 170"/>
                  <a:gd name="T103" fmla="*/ 14 h 202"/>
                  <a:gd name="T104" fmla="*/ 156 w 170"/>
                  <a:gd name="T105" fmla="*/ 18 h 202"/>
                  <a:gd name="T106" fmla="*/ 167 w 170"/>
                  <a:gd name="T107" fmla="*/ 15 h 202"/>
                  <a:gd name="T108" fmla="*/ 161 w 170"/>
                  <a:gd name="T109" fmla="*/ 35 h 202"/>
                  <a:gd name="T110" fmla="*/ 139 w 170"/>
                  <a:gd name="T111" fmla="*/ 40 h 202"/>
                  <a:gd name="T112" fmla="*/ 110 w 170"/>
                  <a:gd name="T113" fmla="*/ 34 h 202"/>
                  <a:gd name="T114" fmla="*/ 123 w 170"/>
                  <a:gd name="T115" fmla="*/ 45 h 202"/>
                  <a:gd name="T116" fmla="*/ 152 w 170"/>
                  <a:gd name="T117" fmla="*/ 57 h 202"/>
                  <a:gd name="T118" fmla="*/ 158 w 170"/>
                  <a:gd name="T119" fmla="*/ 91 h 20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170" h="201">
                    <a:moveTo>
                      <a:pt x="132" y="94"/>
                    </a:moveTo>
                    <a:lnTo>
                      <a:pt x="132" y="94"/>
                    </a:lnTo>
                    <a:lnTo>
                      <a:pt x="137" y="100"/>
                    </a:lnTo>
                    <a:lnTo>
                      <a:pt x="140" y="101"/>
                    </a:lnTo>
                    <a:lnTo>
                      <a:pt x="143" y="101"/>
                    </a:lnTo>
                    <a:lnTo>
                      <a:pt x="147" y="101"/>
                    </a:lnTo>
                    <a:lnTo>
                      <a:pt x="149" y="101"/>
                    </a:lnTo>
                    <a:lnTo>
                      <a:pt x="150" y="101"/>
                    </a:lnTo>
                    <a:lnTo>
                      <a:pt x="149" y="105"/>
                    </a:lnTo>
                    <a:lnTo>
                      <a:pt x="149" y="107"/>
                    </a:lnTo>
                    <a:lnTo>
                      <a:pt x="148" y="111"/>
                    </a:lnTo>
                    <a:lnTo>
                      <a:pt x="147" y="114"/>
                    </a:lnTo>
                    <a:lnTo>
                      <a:pt x="144" y="116"/>
                    </a:lnTo>
                    <a:lnTo>
                      <a:pt x="143" y="118"/>
                    </a:lnTo>
                    <a:lnTo>
                      <a:pt x="143" y="119"/>
                    </a:lnTo>
                    <a:lnTo>
                      <a:pt x="143" y="124"/>
                    </a:lnTo>
                    <a:lnTo>
                      <a:pt x="139" y="128"/>
                    </a:lnTo>
                    <a:lnTo>
                      <a:pt x="137" y="129"/>
                    </a:lnTo>
                    <a:lnTo>
                      <a:pt x="137" y="131"/>
                    </a:lnTo>
                    <a:lnTo>
                      <a:pt x="135" y="136"/>
                    </a:lnTo>
                    <a:lnTo>
                      <a:pt x="132" y="141"/>
                    </a:lnTo>
                    <a:lnTo>
                      <a:pt x="128" y="149"/>
                    </a:lnTo>
                    <a:lnTo>
                      <a:pt x="127" y="150"/>
                    </a:lnTo>
                    <a:lnTo>
                      <a:pt x="126" y="150"/>
                    </a:lnTo>
                    <a:lnTo>
                      <a:pt x="123" y="149"/>
                    </a:lnTo>
                    <a:lnTo>
                      <a:pt x="122" y="146"/>
                    </a:lnTo>
                    <a:lnTo>
                      <a:pt x="121" y="146"/>
                    </a:lnTo>
                    <a:lnTo>
                      <a:pt x="119" y="149"/>
                    </a:lnTo>
                    <a:lnTo>
                      <a:pt x="115" y="150"/>
                    </a:lnTo>
                    <a:lnTo>
                      <a:pt x="113" y="153"/>
                    </a:lnTo>
                    <a:lnTo>
                      <a:pt x="112" y="154"/>
                    </a:lnTo>
                    <a:lnTo>
                      <a:pt x="110" y="155"/>
                    </a:lnTo>
                    <a:lnTo>
                      <a:pt x="109" y="154"/>
                    </a:lnTo>
                    <a:lnTo>
                      <a:pt x="108" y="150"/>
                    </a:lnTo>
                    <a:lnTo>
                      <a:pt x="106" y="145"/>
                    </a:lnTo>
                    <a:lnTo>
                      <a:pt x="105" y="140"/>
                    </a:lnTo>
                    <a:lnTo>
                      <a:pt x="105" y="136"/>
                    </a:lnTo>
                    <a:lnTo>
                      <a:pt x="106" y="133"/>
                    </a:lnTo>
                    <a:lnTo>
                      <a:pt x="100" y="135"/>
                    </a:lnTo>
                    <a:lnTo>
                      <a:pt x="99" y="135"/>
                    </a:lnTo>
                    <a:lnTo>
                      <a:pt x="99" y="133"/>
                    </a:lnTo>
                    <a:lnTo>
                      <a:pt x="99" y="131"/>
                    </a:lnTo>
                    <a:lnTo>
                      <a:pt x="101" y="125"/>
                    </a:lnTo>
                    <a:lnTo>
                      <a:pt x="102" y="123"/>
                    </a:lnTo>
                    <a:lnTo>
                      <a:pt x="105" y="119"/>
                    </a:lnTo>
                    <a:lnTo>
                      <a:pt x="109" y="118"/>
                    </a:lnTo>
                    <a:lnTo>
                      <a:pt x="113" y="116"/>
                    </a:lnTo>
                    <a:lnTo>
                      <a:pt x="117" y="118"/>
                    </a:lnTo>
                    <a:lnTo>
                      <a:pt x="119" y="119"/>
                    </a:lnTo>
                    <a:lnTo>
                      <a:pt x="122" y="118"/>
                    </a:lnTo>
                    <a:lnTo>
                      <a:pt x="123" y="115"/>
                    </a:lnTo>
                    <a:lnTo>
                      <a:pt x="122" y="113"/>
                    </a:lnTo>
                    <a:lnTo>
                      <a:pt x="115" y="111"/>
                    </a:lnTo>
                    <a:lnTo>
                      <a:pt x="112" y="110"/>
                    </a:lnTo>
                    <a:lnTo>
                      <a:pt x="108" y="106"/>
                    </a:lnTo>
                    <a:lnTo>
                      <a:pt x="105" y="102"/>
                    </a:lnTo>
                    <a:lnTo>
                      <a:pt x="104" y="102"/>
                    </a:lnTo>
                    <a:lnTo>
                      <a:pt x="102" y="103"/>
                    </a:lnTo>
                    <a:lnTo>
                      <a:pt x="102" y="106"/>
                    </a:lnTo>
                    <a:lnTo>
                      <a:pt x="102" y="114"/>
                    </a:lnTo>
                    <a:lnTo>
                      <a:pt x="99" y="122"/>
                    </a:lnTo>
                    <a:lnTo>
                      <a:pt x="93" y="131"/>
                    </a:lnTo>
                    <a:lnTo>
                      <a:pt x="91" y="136"/>
                    </a:lnTo>
                    <a:lnTo>
                      <a:pt x="91" y="141"/>
                    </a:lnTo>
                    <a:lnTo>
                      <a:pt x="91" y="146"/>
                    </a:lnTo>
                    <a:lnTo>
                      <a:pt x="93" y="148"/>
                    </a:lnTo>
                    <a:lnTo>
                      <a:pt x="96" y="149"/>
                    </a:lnTo>
                    <a:lnTo>
                      <a:pt x="97" y="149"/>
                    </a:lnTo>
                    <a:lnTo>
                      <a:pt x="97" y="150"/>
                    </a:lnTo>
                    <a:lnTo>
                      <a:pt x="97" y="151"/>
                    </a:lnTo>
                    <a:lnTo>
                      <a:pt x="93" y="155"/>
                    </a:lnTo>
                    <a:lnTo>
                      <a:pt x="90" y="160"/>
                    </a:lnTo>
                    <a:lnTo>
                      <a:pt x="86" y="162"/>
                    </a:lnTo>
                    <a:lnTo>
                      <a:pt x="83" y="166"/>
                    </a:lnTo>
                    <a:lnTo>
                      <a:pt x="82" y="168"/>
                    </a:lnTo>
                    <a:lnTo>
                      <a:pt x="78" y="170"/>
                    </a:lnTo>
                    <a:lnTo>
                      <a:pt x="74" y="172"/>
                    </a:lnTo>
                    <a:lnTo>
                      <a:pt x="73" y="173"/>
                    </a:lnTo>
                    <a:lnTo>
                      <a:pt x="69" y="177"/>
                    </a:lnTo>
                    <a:lnTo>
                      <a:pt x="66" y="179"/>
                    </a:lnTo>
                    <a:lnTo>
                      <a:pt x="64" y="180"/>
                    </a:lnTo>
                    <a:lnTo>
                      <a:pt x="61" y="185"/>
                    </a:lnTo>
                    <a:lnTo>
                      <a:pt x="57" y="189"/>
                    </a:lnTo>
                    <a:lnTo>
                      <a:pt x="53" y="192"/>
                    </a:lnTo>
                    <a:lnTo>
                      <a:pt x="52" y="193"/>
                    </a:lnTo>
                    <a:lnTo>
                      <a:pt x="52" y="194"/>
                    </a:lnTo>
                    <a:lnTo>
                      <a:pt x="51" y="195"/>
                    </a:lnTo>
                    <a:lnTo>
                      <a:pt x="48" y="194"/>
                    </a:lnTo>
                    <a:lnTo>
                      <a:pt x="45" y="190"/>
                    </a:lnTo>
                    <a:lnTo>
                      <a:pt x="44" y="192"/>
                    </a:lnTo>
                    <a:lnTo>
                      <a:pt x="40" y="194"/>
                    </a:lnTo>
                    <a:lnTo>
                      <a:pt x="35" y="195"/>
                    </a:lnTo>
                    <a:lnTo>
                      <a:pt x="30" y="197"/>
                    </a:lnTo>
                    <a:lnTo>
                      <a:pt x="26" y="199"/>
                    </a:lnTo>
                    <a:lnTo>
                      <a:pt x="25" y="202"/>
                    </a:lnTo>
                    <a:lnTo>
                      <a:pt x="23" y="202"/>
                    </a:lnTo>
                    <a:lnTo>
                      <a:pt x="22" y="202"/>
                    </a:lnTo>
                    <a:lnTo>
                      <a:pt x="22" y="199"/>
                    </a:lnTo>
                    <a:lnTo>
                      <a:pt x="21" y="190"/>
                    </a:lnTo>
                    <a:lnTo>
                      <a:pt x="21" y="186"/>
                    </a:lnTo>
                    <a:lnTo>
                      <a:pt x="22" y="182"/>
                    </a:lnTo>
                    <a:lnTo>
                      <a:pt x="25" y="179"/>
                    </a:lnTo>
                    <a:lnTo>
                      <a:pt x="29" y="173"/>
                    </a:lnTo>
                    <a:lnTo>
                      <a:pt x="29" y="172"/>
                    </a:lnTo>
                    <a:lnTo>
                      <a:pt x="30" y="166"/>
                    </a:lnTo>
                    <a:lnTo>
                      <a:pt x="34" y="162"/>
                    </a:lnTo>
                    <a:lnTo>
                      <a:pt x="39" y="158"/>
                    </a:lnTo>
                    <a:lnTo>
                      <a:pt x="47" y="157"/>
                    </a:lnTo>
                    <a:lnTo>
                      <a:pt x="48" y="157"/>
                    </a:lnTo>
                    <a:lnTo>
                      <a:pt x="53" y="157"/>
                    </a:lnTo>
                    <a:lnTo>
                      <a:pt x="55" y="157"/>
                    </a:lnTo>
                    <a:lnTo>
                      <a:pt x="58" y="157"/>
                    </a:lnTo>
                    <a:lnTo>
                      <a:pt x="64" y="154"/>
                    </a:lnTo>
                    <a:lnTo>
                      <a:pt x="67" y="149"/>
                    </a:lnTo>
                    <a:lnTo>
                      <a:pt x="69" y="144"/>
                    </a:lnTo>
                    <a:lnTo>
                      <a:pt x="67" y="137"/>
                    </a:lnTo>
                    <a:lnTo>
                      <a:pt x="66" y="129"/>
                    </a:lnTo>
                    <a:lnTo>
                      <a:pt x="66" y="124"/>
                    </a:lnTo>
                    <a:lnTo>
                      <a:pt x="69" y="118"/>
                    </a:lnTo>
                    <a:lnTo>
                      <a:pt x="73" y="113"/>
                    </a:lnTo>
                    <a:lnTo>
                      <a:pt x="78" y="109"/>
                    </a:lnTo>
                    <a:lnTo>
                      <a:pt x="80" y="106"/>
                    </a:lnTo>
                    <a:lnTo>
                      <a:pt x="82" y="105"/>
                    </a:lnTo>
                    <a:lnTo>
                      <a:pt x="80" y="103"/>
                    </a:lnTo>
                    <a:lnTo>
                      <a:pt x="79" y="106"/>
                    </a:lnTo>
                    <a:lnTo>
                      <a:pt x="74" y="107"/>
                    </a:lnTo>
                    <a:lnTo>
                      <a:pt x="71" y="110"/>
                    </a:lnTo>
                    <a:lnTo>
                      <a:pt x="69" y="110"/>
                    </a:lnTo>
                    <a:lnTo>
                      <a:pt x="67" y="113"/>
                    </a:lnTo>
                    <a:lnTo>
                      <a:pt x="67" y="114"/>
                    </a:lnTo>
                    <a:lnTo>
                      <a:pt x="67" y="115"/>
                    </a:lnTo>
                    <a:lnTo>
                      <a:pt x="67" y="116"/>
                    </a:lnTo>
                    <a:lnTo>
                      <a:pt x="65" y="120"/>
                    </a:lnTo>
                    <a:lnTo>
                      <a:pt x="61" y="125"/>
                    </a:lnTo>
                    <a:lnTo>
                      <a:pt x="57" y="128"/>
                    </a:lnTo>
                    <a:lnTo>
                      <a:pt x="56" y="131"/>
                    </a:lnTo>
                    <a:lnTo>
                      <a:pt x="55" y="135"/>
                    </a:lnTo>
                    <a:lnTo>
                      <a:pt x="52" y="136"/>
                    </a:lnTo>
                    <a:lnTo>
                      <a:pt x="49" y="137"/>
                    </a:lnTo>
                    <a:lnTo>
                      <a:pt x="47" y="141"/>
                    </a:lnTo>
                    <a:lnTo>
                      <a:pt x="44" y="144"/>
                    </a:lnTo>
                    <a:lnTo>
                      <a:pt x="42" y="145"/>
                    </a:lnTo>
                    <a:lnTo>
                      <a:pt x="38" y="146"/>
                    </a:lnTo>
                    <a:lnTo>
                      <a:pt x="35" y="150"/>
                    </a:lnTo>
                    <a:lnTo>
                      <a:pt x="32" y="154"/>
                    </a:lnTo>
                    <a:lnTo>
                      <a:pt x="30" y="157"/>
                    </a:lnTo>
                    <a:lnTo>
                      <a:pt x="27" y="159"/>
                    </a:lnTo>
                    <a:lnTo>
                      <a:pt x="23" y="157"/>
                    </a:lnTo>
                    <a:lnTo>
                      <a:pt x="22" y="154"/>
                    </a:lnTo>
                    <a:lnTo>
                      <a:pt x="21" y="151"/>
                    </a:lnTo>
                    <a:lnTo>
                      <a:pt x="20" y="150"/>
                    </a:lnTo>
                    <a:lnTo>
                      <a:pt x="18" y="150"/>
                    </a:lnTo>
                    <a:lnTo>
                      <a:pt x="14" y="151"/>
                    </a:lnTo>
                    <a:lnTo>
                      <a:pt x="10" y="153"/>
                    </a:lnTo>
                    <a:lnTo>
                      <a:pt x="8" y="155"/>
                    </a:lnTo>
                    <a:lnTo>
                      <a:pt x="5" y="158"/>
                    </a:lnTo>
                    <a:lnTo>
                      <a:pt x="5" y="159"/>
                    </a:lnTo>
                    <a:lnTo>
                      <a:pt x="4" y="158"/>
                    </a:lnTo>
                    <a:lnTo>
                      <a:pt x="3" y="157"/>
                    </a:lnTo>
                    <a:lnTo>
                      <a:pt x="3" y="150"/>
                    </a:lnTo>
                    <a:lnTo>
                      <a:pt x="3" y="144"/>
                    </a:lnTo>
                    <a:lnTo>
                      <a:pt x="5" y="140"/>
                    </a:lnTo>
                    <a:lnTo>
                      <a:pt x="9" y="132"/>
                    </a:lnTo>
                    <a:lnTo>
                      <a:pt x="10" y="129"/>
                    </a:lnTo>
                    <a:lnTo>
                      <a:pt x="9" y="128"/>
                    </a:lnTo>
                    <a:lnTo>
                      <a:pt x="7" y="125"/>
                    </a:lnTo>
                    <a:lnTo>
                      <a:pt x="4" y="125"/>
                    </a:lnTo>
                    <a:lnTo>
                      <a:pt x="3" y="124"/>
                    </a:lnTo>
                    <a:lnTo>
                      <a:pt x="3" y="123"/>
                    </a:lnTo>
                    <a:lnTo>
                      <a:pt x="8" y="120"/>
                    </a:lnTo>
                    <a:lnTo>
                      <a:pt x="13" y="116"/>
                    </a:lnTo>
                    <a:lnTo>
                      <a:pt x="17" y="116"/>
                    </a:lnTo>
                    <a:lnTo>
                      <a:pt x="22" y="116"/>
                    </a:lnTo>
                    <a:lnTo>
                      <a:pt x="26" y="119"/>
                    </a:lnTo>
                    <a:lnTo>
                      <a:pt x="31" y="123"/>
                    </a:lnTo>
                    <a:lnTo>
                      <a:pt x="34" y="123"/>
                    </a:lnTo>
                    <a:lnTo>
                      <a:pt x="36" y="122"/>
                    </a:lnTo>
                    <a:lnTo>
                      <a:pt x="39" y="119"/>
                    </a:lnTo>
                    <a:lnTo>
                      <a:pt x="40" y="114"/>
                    </a:lnTo>
                    <a:lnTo>
                      <a:pt x="42" y="111"/>
                    </a:lnTo>
                    <a:lnTo>
                      <a:pt x="40" y="106"/>
                    </a:lnTo>
                    <a:lnTo>
                      <a:pt x="38" y="102"/>
                    </a:lnTo>
                    <a:lnTo>
                      <a:pt x="35" y="101"/>
                    </a:lnTo>
                    <a:lnTo>
                      <a:pt x="30" y="100"/>
                    </a:lnTo>
                    <a:lnTo>
                      <a:pt x="26" y="101"/>
                    </a:lnTo>
                    <a:lnTo>
                      <a:pt x="21" y="103"/>
                    </a:lnTo>
                    <a:lnTo>
                      <a:pt x="20" y="105"/>
                    </a:lnTo>
                    <a:lnTo>
                      <a:pt x="18" y="107"/>
                    </a:lnTo>
                    <a:lnTo>
                      <a:pt x="17" y="109"/>
                    </a:lnTo>
                    <a:lnTo>
                      <a:pt x="16" y="107"/>
                    </a:lnTo>
                    <a:lnTo>
                      <a:pt x="13" y="103"/>
                    </a:lnTo>
                    <a:lnTo>
                      <a:pt x="10" y="97"/>
                    </a:lnTo>
                    <a:lnTo>
                      <a:pt x="9" y="89"/>
                    </a:lnTo>
                    <a:lnTo>
                      <a:pt x="9" y="84"/>
                    </a:lnTo>
                    <a:lnTo>
                      <a:pt x="7" y="79"/>
                    </a:lnTo>
                    <a:lnTo>
                      <a:pt x="7" y="74"/>
                    </a:lnTo>
                    <a:lnTo>
                      <a:pt x="8" y="67"/>
                    </a:lnTo>
                    <a:lnTo>
                      <a:pt x="5" y="65"/>
                    </a:lnTo>
                    <a:lnTo>
                      <a:pt x="5" y="61"/>
                    </a:lnTo>
                    <a:lnTo>
                      <a:pt x="5" y="58"/>
                    </a:lnTo>
                    <a:lnTo>
                      <a:pt x="7" y="56"/>
                    </a:lnTo>
                    <a:lnTo>
                      <a:pt x="7" y="54"/>
                    </a:lnTo>
                    <a:lnTo>
                      <a:pt x="4" y="50"/>
                    </a:lnTo>
                    <a:lnTo>
                      <a:pt x="3" y="43"/>
                    </a:lnTo>
                    <a:lnTo>
                      <a:pt x="0" y="35"/>
                    </a:lnTo>
                    <a:lnTo>
                      <a:pt x="1" y="34"/>
                    </a:lnTo>
                    <a:lnTo>
                      <a:pt x="5" y="32"/>
                    </a:lnTo>
                    <a:lnTo>
                      <a:pt x="8" y="32"/>
                    </a:lnTo>
                    <a:lnTo>
                      <a:pt x="7" y="30"/>
                    </a:lnTo>
                    <a:lnTo>
                      <a:pt x="8" y="23"/>
                    </a:lnTo>
                    <a:lnTo>
                      <a:pt x="9" y="18"/>
                    </a:lnTo>
                    <a:lnTo>
                      <a:pt x="8" y="13"/>
                    </a:lnTo>
                    <a:lnTo>
                      <a:pt x="7" y="10"/>
                    </a:lnTo>
                    <a:lnTo>
                      <a:pt x="7" y="8"/>
                    </a:lnTo>
                    <a:lnTo>
                      <a:pt x="8" y="8"/>
                    </a:lnTo>
                    <a:lnTo>
                      <a:pt x="10" y="8"/>
                    </a:lnTo>
                    <a:lnTo>
                      <a:pt x="14" y="10"/>
                    </a:lnTo>
                    <a:lnTo>
                      <a:pt x="22" y="15"/>
                    </a:lnTo>
                    <a:lnTo>
                      <a:pt x="25" y="19"/>
                    </a:lnTo>
                    <a:lnTo>
                      <a:pt x="27" y="23"/>
                    </a:lnTo>
                    <a:lnTo>
                      <a:pt x="29" y="27"/>
                    </a:lnTo>
                    <a:lnTo>
                      <a:pt x="29" y="31"/>
                    </a:lnTo>
                    <a:lnTo>
                      <a:pt x="29" y="35"/>
                    </a:lnTo>
                    <a:lnTo>
                      <a:pt x="34" y="41"/>
                    </a:lnTo>
                    <a:lnTo>
                      <a:pt x="35" y="44"/>
                    </a:lnTo>
                    <a:lnTo>
                      <a:pt x="35" y="46"/>
                    </a:lnTo>
                    <a:lnTo>
                      <a:pt x="34" y="50"/>
                    </a:lnTo>
                    <a:lnTo>
                      <a:pt x="31" y="53"/>
                    </a:lnTo>
                    <a:lnTo>
                      <a:pt x="27" y="59"/>
                    </a:lnTo>
                    <a:lnTo>
                      <a:pt x="26" y="62"/>
                    </a:lnTo>
                    <a:lnTo>
                      <a:pt x="26" y="66"/>
                    </a:lnTo>
                    <a:lnTo>
                      <a:pt x="26" y="72"/>
                    </a:lnTo>
                    <a:lnTo>
                      <a:pt x="29" y="76"/>
                    </a:lnTo>
                    <a:lnTo>
                      <a:pt x="30" y="79"/>
                    </a:lnTo>
                    <a:lnTo>
                      <a:pt x="34" y="80"/>
                    </a:lnTo>
                    <a:lnTo>
                      <a:pt x="36" y="79"/>
                    </a:lnTo>
                    <a:lnTo>
                      <a:pt x="39" y="76"/>
                    </a:lnTo>
                    <a:lnTo>
                      <a:pt x="42" y="72"/>
                    </a:lnTo>
                    <a:lnTo>
                      <a:pt x="42" y="68"/>
                    </a:lnTo>
                    <a:lnTo>
                      <a:pt x="43" y="62"/>
                    </a:lnTo>
                    <a:lnTo>
                      <a:pt x="43" y="56"/>
                    </a:lnTo>
                    <a:lnTo>
                      <a:pt x="44" y="52"/>
                    </a:lnTo>
                    <a:lnTo>
                      <a:pt x="43" y="46"/>
                    </a:lnTo>
                    <a:lnTo>
                      <a:pt x="38" y="41"/>
                    </a:lnTo>
                    <a:lnTo>
                      <a:pt x="32" y="34"/>
                    </a:lnTo>
                    <a:lnTo>
                      <a:pt x="32" y="31"/>
                    </a:lnTo>
                    <a:lnTo>
                      <a:pt x="31" y="28"/>
                    </a:lnTo>
                    <a:lnTo>
                      <a:pt x="32" y="24"/>
                    </a:lnTo>
                    <a:lnTo>
                      <a:pt x="34" y="22"/>
                    </a:lnTo>
                    <a:lnTo>
                      <a:pt x="36" y="19"/>
                    </a:lnTo>
                    <a:lnTo>
                      <a:pt x="40" y="19"/>
                    </a:lnTo>
                    <a:lnTo>
                      <a:pt x="43" y="19"/>
                    </a:lnTo>
                    <a:lnTo>
                      <a:pt x="44" y="17"/>
                    </a:lnTo>
                    <a:lnTo>
                      <a:pt x="45" y="11"/>
                    </a:lnTo>
                    <a:lnTo>
                      <a:pt x="47" y="8"/>
                    </a:lnTo>
                    <a:lnTo>
                      <a:pt x="49" y="6"/>
                    </a:lnTo>
                    <a:lnTo>
                      <a:pt x="49" y="8"/>
                    </a:lnTo>
                    <a:lnTo>
                      <a:pt x="52" y="9"/>
                    </a:lnTo>
                    <a:lnTo>
                      <a:pt x="53" y="10"/>
                    </a:lnTo>
                    <a:lnTo>
                      <a:pt x="56" y="11"/>
                    </a:lnTo>
                    <a:lnTo>
                      <a:pt x="57" y="8"/>
                    </a:lnTo>
                    <a:lnTo>
                      <a:pt x="61" y="2"/>
                    </a:lnTo>
                    <a:lnTo>
                      <a:pt x="64" y="0"/>
                    </a:lnTo>
                    <a:lnTo>
                      <a:pt x="65" y="1"/>
                    </a:lnTo>
                    <a:lnTo>
                      <a:pt x="67" y="4"/>
                    </a:lnTo>
                    <a:lnTo>
                      <a:pt x="70" y="6"/>
                    </a:lnTo>
                    <a:lnTo>
                      <a:pt x="71" y="9"/>
                    </a:lnTo>
                    <a:lnTo>
                      <a:pt x="73" y="11"/>
                    </a:lnTo>
                    <a:lnTo>
                      <a:pt x="74" y="11"/>
                    </a:lnTo>
                    <a:lnTo>
                      <a:pt x="77" y="9"/>
                    </a:lnTo>
                    <a:lnTo>
                      <a:pt x="79" y="8"/>
                    </a:lnTo>
                    <a:lnTo>
                      <a:pt x="80" y="8"/>
                    </a:lnTo>
                    <a:lnTo>
                      <a:pt x="80" y="9"/>
                    </a:lnTo>
                    <a:lnTo>
                      <a:pt x="82" y="13"/>
                    </a:lnTo>
                    <a:lnTo>
                      <a:pt x="84" y="17"/>
                    </a:lnTo>
                    <a:lnTo>
                      <a:pt x="84" y="22"/>
                    </a:lnTo>
                    <a:lnTo>
                      <a:pt x="84" y="23"/>
                    </a:lnTo>
                    <a:lnTo>
                      <a:pt x="86" y="22"/>
                    </a:lnTo>
                    <a:lnTo>
                      <a:pt x="88" y="23"/>
                    </a:lnTo>
                    <a:lnTo>
                      <a:pt x="91" y="24"/>
                    </a:lnTo>
                    <a:lnTo>
                      <a:pt x="92" y="28"/>
                    </a:lnTo>
                    <a:lnTo>
                      <a:pt x="92" y="31"/>
                    </a:lnTo>
                    <a:lnTo>
                      <a:pt x="91" y="36"/>
                    </a:lnTo>
                    <a:lnTo>
                      <a:pt x="90" y="41"/>
                    </a:lnTo>
                    <a:lnTo>
                      <a:pt x="86" y="45"/>
                    </a:lnTo>
                    <a:lnTo>
                      <a:pt x="80" y="49"/>
                    </a:lnTo>
                    <a:lnTo>
                      <a:pt x="80" y="53"/>
                    </a:lnTo>
                    <a:lnTo>
                      <a:pt x="82" y="62"/>
                    </a:lnTo>
                    <a:lnTo>
                      <a:pt x="83" y="65"/>
                    </a:lnTo>
                    <a:lnTo>
                      <a:pt x="84" y="67"/>
                    </a:lnTo>
                    <a:lnTo>
                      <a:pt x="88" y="68"/>
                    </a:lnTo>
                    <a:lnTo>
                      <a:pt x="92" y="71"/>
                    </a:lnTo>
                    <a:lnTo>
                      <a:pt x="105" y="74"/>
                    </a:lnTo>
                    <a:lnTo>
                      <a:pt x="119" y="76"/>
                    </a:lnTo>
                    <a:lnTo>
                      <a:pt x="132" y="80"/>
                    </a:lnTo>
                    <a:lnTo>
                      <a:pt x="143" y="83"/>
                    </a:lnTo>
                    <a:lnTo>
                      <a:pt x="145" y="81"/>
                    </a:lnTo>
                    <a:lnTo>
                      <a:pt x="147" y="80"/>
                    </a:lnTo>
                    <a:lnTo>
                      <a:pt x="145" y="79"/>
                    </a:lnTo>
                    <a:lnTo>
                      <a:pt x="143" y="78"/>
                    </a:lnTo>
                    <a:lnTo>
                      <a:pt x="132" y="72"/>
                    </a:lnTo>
                    <a:lnTo>
                      <a:pt x="118" y="66"/>
                    </a:lnTo>
                    <a:lnTo>
                      <a:pt x="108" y="61"/>
                    </a:lnTo>
                    <a:lnTo>
                      <a:pt x="101" y="54"/>
                    </a:lnTo>
                    <a:lnTo>
                      <a:pt x="99" y="52"/>
                    </a:lnTo>
                    <a:lnTo>
                      <a:pt x="97" y="46"/>
                    </a:lnTo>
                    <a:lnTo>
                      <a:pt x="95" y="37"/>
                    </a:lnTo>
                    <a:lnTo>
                      <a:pt x="96" y="32"/>
                    </a:lnTo>
                    <a:lnTo>
                      <a:pt x="97" y="27"/>
                    </a:lnTo>
                    <a:lnTo>
                      <a:pt x="100" y="22"/>
                    </a:lnTo>
                    <a:lnTo>
                      <a:pt x="104" y="18"/>
                    </a:lnTo>
                    <a:lnTo>
                      <a:pt x="108" y="14"/>
                    </a:lnTo>
                    <a:lnTo>
                      <a:pt x="112" y="13"/>
                    </a:lnTo>
                    <a:lnTo>
                      <a:pt x="117" y="10"/>
                    </a:lnTo>
                    <a:lnTo>
                      <a:pt x="123" y="10"/>
                    </a:lnTo>
                    <a:lnTo>
                      <a:pt x="132" y="11"/>
                    </a:lnTo>
                    <a:lnTo>
                      <a:pt x="143" y="14"/>
                    </a:lnTo>
                    <a:lnTo>
                      <a:pt x="156" y="18"/>
                    </a:lnTo>
                    <a:lnTo>
                      <a:pt x="158" y="18"/>
                    </a:lnTo>
                    <a:lnTo>
                      <a:pt x="160" y="14"/>
                    </a:lnTo>
                    <a:lnTo>
                      <a:pt x="160" y="11"/>
                    </a:lnTo>
                    <a:lnTo>
                      <a:pt x="162" y="10"/>
                    </a:lnTo>
                    <a:lnTo>
                      <a:pt x="165" y="11"/>
                    </a:lnTo>
                    <a:lnTo>
                      <a:pt x="167" y="15"/>
                    </a:lnTo>
                    <a:lnTo>
                      <a:pt x="169" y="21"/>
                    </a:lnTo>
                    <a:lnTo>
                      <a:pt x="170" y="24"/>
                    </a:lnTo>
                    <a:lnTo>
                      <a:pt x="169" y="28"/>
                    </a:lnTo>
                    <a:lnTo>
                      <a:pt x="167" y="31"/>
                    </a:lnTo>
                    <a:lnTo>
                      <a:pt x="165" y="34"/>
                    </a:lnTo>
                    <a:lnTo>
                      <a:pt x="161" y="35"/>
                    </a:lnTo>
                    <a:lnTo>
                      <a:pt x="158" y="37"/>
                    </a:lnTo>
                    <a:lnTo>
                      <a:pt x="156" y="40"/>
                    </a:lnTo>
                    <a:lnTo>
                      <a:pt x="152" y="41"/>
                    </a:lnTo>
                    <a:lnTo>
                      <a:pt x="148" y="41"/>
                    </a:lnTo>
                    <a:lnTo>
                      <a:pt x="143" y="41"/>
                    </a:lnTo>
                    <a:lnTo>
                      <a:pt x="139" y="40"/>
                    </a:lnTo>
                    <a:lnTo>
                      <a:pt x="126" y="34"/>
                    </a:lnTo>
                    <a:lnTo>
                      <a:pt x="121" y="31"/>
                    </a:lnTo>
                    <a:lnTo>
                      <a:pt x="117" y="30"/>
                    </a:lnTo>
                    <a:lnTo>
                      <a:pt x="114" y="31"/>
                    </a:lnTo>
                    <a:lnTo>
                      <a:pt x="112" y="32"/>
                    </a:lnTo>
                    <a:lnTo>
                      <a:pt x="110" y="34"/>
                    </a:lnTo>
                    <a:lnTo>
                      <a:pt x="110" y="36"/>
                    </a:lnTo>
                    <a:lnTo>
                      <a:pt x="110" y="39"/>
                    </a:lnTo>
                    <a:lnTo>
                      <a:pt x="112" y="40"/>
                    </a:lnTo>
                    <a:lnTo>
                      <a:pt x="118" y="43"/>
                    </a:lnTo>
                    <a:lnTo>
                      <a:pt x="122" y="44"/>
                    </a:lnTo>
                    <a:lnTo>
                      <a:pt x="123" y="45"/>
                    </a:lnTo>
                    <a:lnTo>
                      <a:pt x="127" y="45"/>
                    </a:lnTo>
                    <a:lnTo>
                      <a:pt x="131" y="45"/>
                    </a:lnTo>
                    <a:lnTo>
                      <a:pt x="135" y="48"/>
                    </a:lnTo>
                    <a:lnTo>
                      <a:pt x="140" y="49"/>
                    </a:lnTo>
                    <a:lnTo>
                      <a:pt x="145" y="53"/>
                    </a:lnTo>
                    <a:lnTo>
                      <a:pt x="152" y="57"/>
                    </a:lnTo>
                    <a:lnTo>
                      <a:pt x="158" y="63"/>
                    </a:lnTo>
                    <a:lnTo>
                      <a:pt x="163" y="70"/>
                    </a:lnTo>
                    <a:lnTo>
                      <a:pt x="165" y="78"/>
                    </a:lnTo>
                    <a:lnTo>
                      <a:pt x="165" y="81"/>
                    </a:lnTo>
                    <a:lnTo>
                      <a:pt x="163" y="84"/>
                    </a:lnTo>
                    <a:lnTo>
                      <a:pt x="158" y="91"/>
                    </a:lnTo>
                    <a:lnTo>
                      <a:pt x="153" y="96"/>
                    </a:lnTo>
                    <a:lnTo>
                      <a:pt x="149" y="97"/>
                    </a:lnTo>
                    <a:lnTo>
                      <a:pt x="145" y="97"/>
                    </a:lnTo>
                    <a:lnTo>
                      <a:pt x="132" y="94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81" name="Freeform 58"/>
              <p:cNvSpPr/>
              <p:nvPr userDrawn="1"/>
            </p:nvSpPr>
            <p:spPr bwMode="auto">
              <a:xfrm>
                <a:off x="11" y="8"/>
                <a:ext cx="52" cy="55"/>
              </a:xfrm>
              <a:custGeom>
                <a:gdLst>
                  <a:gd name="T0" fmla="*/ 151 w 155"/>
                  <a:gd name="T1" fmla="*/ 149 h 165"/>
                  <a:gd name="T2" fmla="*/ 150 w 155"/>
                  <a:gd name="T3" fmla="*/ 140 h 165"/>
                  <a:gd name="T4" fmla="*/ 147 w 155"/>
                  <a:gd name="T5" fmla="*/ 125 h 165"/>
                  <a:gd name="T6" fmla="*/ 153 w 155"/>
                  <a:gd name="T7" fmla="*/ 114 h 165"/>
                  <a:gd name="T8" fmla="*/ 132 w 155"/>
                  <a:gd name="T9" fmla="*/ 102 h 165"/>
                  <a:gd name="T10" fmla="*/ 115 w 155"/>
                  <a:gd name="T11" fmla="*/ 77 h 165"/>
                  <a:gd name="T12" fmla="*/ 154 w 155"/>
                  <a:gd name="T13" fmla="*/ 75 h 165"/>
                  <a:gd name="T14" fmla="*/ 142 w 155"/>
                  <a:gd name="T15" fmla="*/ 53 h 165"/>
                  <a:gd name="T16" fmla="*/ 128 w 155"/>
                  <a:gd name="T17" fmla="*/ 42 h 165"/>
                  <a:gd name="T18" fmla="*/ 119 w 155"/>
                  <a:gd name="T19" fmla="*/ 46 h 165"/>
                  <a:gd name="T20" fmla="*/ 103 w 155"/>
                  <a:gd name="T21" fmla="*/ 36 h 165"/>
                  <a:gd name="T22" fmla="*/ 96 w 155"/>
                  <a:gd name="T23" fmla="*/ 20 h 165"/>
                  <a:gd name="T24" fmla="*/ 133 w 155"/>
                  <a:gd name="T25" fmla="*/ 24 h 165"/>
                  <a:gd name="T26" fmla="*/ 141 w 155"/>
                  <a:gd name="T27" fmla="*/ 20 h 165"/>
                  <a:gd name="T28" fmla="*/ 125 w 155"/>
                  <a:gd name="T29" fmla="*/ 11 h 165"/>
                  <a:gd name="T30" fmla="*/ 153 w 155"/>
                  <a:gd name="T31" fmla="*/ 11 h 165"/>
                  <a:gd name="T32" fmla="*/ 146 w 155"/>
                  <a:gd name="T33" fmla="*/ 10 h 165"/>
                  <a:gd name="T34" fmla="*/ 103 w 155"/>
                  <a:gd name="T35" fmla="*/ 5 h 165"/>
                  <a:gd name="T36" fmla="*/ 89 w 155"/>
                  <a:gd name="T37" fmla="*/ 29 h 165"/>
                  <a:gd name="T38" fmla="*/ 136 w 155"/>
                  <a:gd name="T39" fmla="*/ 59 h 165"/>
                  <a:gd name="T40" fmla="*/ 141 w 155"/>
                  <a:gd name="T41" fmla="*/ 77 h 165"/>
                  <a:gd name="T42" fmla="*/ 76 w 155"/>
                  <a:gd name="T43" fmla="*/ 77 h 165"/>
                  <a:gd name="T44" fmla="*/ 57 w 155"/>
                  <a:gd name="T45" fmla="*/ 88 h 165"/>
                  <a:gd name="T46" fmla="*/ 40 w 155"/>
                  <a:gd name="T47" fmla="*/ 79 h 165"/>
                  <a:gd name="T48" fmla="*/ 49 w 155"/>
                  <a:gd name="T49" fmla="*/ 84 h 165"/>
                  <a:gd name="T50" fmla="*/ 58 w 155"/>
                  <a:gd name="T51" fmla="*/ 71 h 165"/>
                  <a:gd name="T52" fmla="*/ 66 w 155"/>
                  <a:gd name="T53" fmla="*/ 70 h 165"/>
                  <a:gd name="T54" fmla="*/ 75 w 155"/>
                  <a:gd name="T55" fmla="*/ 70 h 165"/>
                  <a:gd name="T56" fmla="*/ 63 w 155"/>
                  <a:gd name="T57" fmla="*/ 61 h 165"/>
                  <a:gd name="T58" fmla="*/ 71 w 155"/>
                  <a:gd name="T59" fmla="*/ 26 h 165"/>
                  <a:gd name="T60" fmla="*/ 77 w 155"/>
                  <a:gd name="T61" fmla="*/ 29 h 165"/>
                  <a:gd name="T62" fmla="*/ 71 w 155"/>
                  <a:gd name="T63" fmla="*/ 13 h 165"/>
                  <a:gd name="T64" fmla="*/ 58 w 155"/>
                  <a:gd name="T65" fmla="*/ 14 h 165"/>
                  <a:gd name="T66" fmla="*/ 50 w 155"/>
                  <a:gd name="T67" fmla="*/ 4 h 165"/>
                  <a:gd name="T68" fmla="*/ 42 w 155"/>
                  <a:gd name="T69" fmla="*/ 10 h 165"/>
                  <a:gd name="T70" fmla="*/ 36 w 155"/>
                  <a:gd name="T71" fmla="*/ 19 h 165"/>
                  <a:gd name="T72" fmla="*/ 28 w 155"/>
                  <a:gd name="T73" fmla="*/ 31 h 165"/>
                  <a:gd name="T74" fmla="*/ 35 w 155"/>
                  <a:gd name="T75" fmla="*/ 27 h 165"/>
                  <a:gd name="T76" fmla="*/ 45 w 155"/>
                  <a:gd name="T77" fmla="*/ 61 h 165"/>
                  <a:gd name="T78" fmla="*/ 37 w 155"/>
                  <a:gd name="T79" fmla="*/ 84 h 165"/>
                  <a:gd name="T80" fmla="*/ 33 w 155"/>
                  <a:gd name="T81" fmla="*/ 129 h 165"/>
                  <a:gd name="T82" fmla="*/ 0 w 155"/>
                  <a:gd name="T83" fmla="*/ 162 h 165"/>
                  <a:gd name="T84" fmla="*/ 18 w 155"/>
                  <a:gd name="T85" fmla="*/ 152 h 165"/>
                  <a:gd name="T86" fmla="*/ 23 w 155"/>
                  <a:gd name="T87" fmla="*/ 159 h 165"/>
                  <a:gd name="T88" fmla="*/ 33 w 155"/>
                  <a:gd name="T89" fmla="*/ 138 h 165"/>
                  <a:gd name="T90" fmla="*/ 44 w 155"/>
                  <a:gd name="T91" fmla="*/ 134 h 165"/>
                  <a:gd name="T92" fmla="*/ 48 w 155"/>
                  <a:gd name="T93" fmla="*/ 128 h 165"/>
                  <a:gd name="T94" fmla="*/ 57 w 155"/>
                  <a:gd name="T95" fmla="*/ 115 h 165"/>
                  <a:gd name="T96" fmla="*/ 63 w 155"/>
                  <a:gd name="T97" fmla="*/ 110 h 165"/>
                  <a:gd name="T98" fmla="*/ 70 w 155"/>
                  <a:gd name="T99" fmla="*/ 90 h 165"/>
                  <a:gd name="T100" fmla="*/ 84 w 155"/>
                  <a:gd name="T101" fmla="*/ 92 h 165"/>
                  <a:gd name="T102" fmla="*/ 94 w 155"/>
                  <a:gd name="T103" fmla="*/ 84 h 165"/>
                  <a:gd name="T104" fmla="*/ 124 w 155"/>
                  <a:gd name="T105" fmla="*/ 116 h 165"/>
                  <a:gd name="T106" fmla="*/ 138 w 155"/>
                  <a:gd name="T107" fmla="*/ 143 h 165"/>
                  <a:gd name="T108" fmla="*/ 138 w 155"/>
                  <a:gd name="T109" fmla="*/ 163 h 165"/>
                  <a:gd name="T110" fmla="*/ 144 w 155"/>
                  <a:gd name="T111" fmla="*/ 151 h 16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55" h="165">
                    <a:moveTo>
                      <a:pt x="153" y="163"/>
                    </a:moveTo>
                    <a:lnTo>
                      <a:pt x="153" y="163"/>
                    </a:lnTo>
                    <a:lnTo>
                      <a:pt x="151" y="159"/>
                    </a:lnTo>
                    <a:lnTo>
                      <a:pt x="151" y="158"/>
                    </a:lnTo>
                    <a:lnTo>
                      <a:pt x="153" y="154"/>
                    </a:lnTo>
                    <a:lnTo>
                      <a:pt x="153" y="152"/>
                    </a:lnTo>
                    <a:lnTo>
                      <a:pt x="151" y="149"/>
                    </a:lnTo>
                    <a:lnTo>
                      <a:pt x="151" y="147"/>
                    </a:lnTo>
                    <a:lnTo>
                      <a:pt x="149" y="145"/>
                    </a:lnTo>
                    <a:lnTo>
                      <a:pt x="147" y="141"/>
                    </a:lnTo>
                    <a:lnTo>
                      <a:pt x="147" y="140"/>
                    </a:lnTo>
                    <a:lnTo>
                      <a:pt x="147" y="138"/>
                    </a:lnTo>
                    <a:lnTo>
                      <a:pt x="149" y="138"/>
                    </a:lnTo>
                    <a:lnTo>
                      <a:pt x="150" y="140"/>
                    </a:lnTo>
                    <a:lnTo>
                      <a:pt x="153" y="140"/>
                    </a:lnTo>
                    <a:lnTo>
                      <a:pt x="153" y="138"/>
                    </a:lnTo>
                    <a:lnTo>
                      <a:pt x="154" y="136"/>
                    </a:lnTo>
                    <a:lnTo>
                      <a:pt x="154" y="132"/>
                    </a:lnTo>
                    <a:lnTo>
                      <a:pt x="153" y="129"/>
                    </a:lnTo>
                    <a:lnTo>
                      <a:pt x="150" y="127"/>
                    </a:lnTo>
                    <a:lnTo>
                      <a:pt x="147" y="125"/>
                    </a:lnTo>
                    <a:lnTo>
                      <a:pt x="147" y="123"/>
                    </a:lnTo>
                    <a:lnTo>
                      <a:pt x="149" y="121"/>
                    </a:lnTo>
                    <a:lnTo>
                      <a:pt x="153" y="123"/>
                    </a:lnTo>
                    <a:lnTo>
                      <a:pt x="154" y="123"/>
                    </a:lnTo>
                    <a:lnTo>
                      <a:pt x="154" y="121"/>
                    </a:lnTo>
                    <a:lnTo>
                      <a:pt x="153" y="118"/>
                    </a:lnTo>
                    <a:lnTo>
                      <a:pt x="153" y="114"/>
                    </a:lnTo>
                    <a:lnTo>
                      <a:pt x="151" y="112"/>
                    </a:lnTo>
                    <a:lnTo>
                      <a:pt x="150" y="112"/>
                    </a:lnTo>
                    <a:lnTo>
                      <a:pt x="146" y="114"/>
                    </a:lnTo>
                    <a:lnTo>
                      <a:pt x="141" y="112"/>
                    </a:lnTo>
                    <a:lnTo>
                      <a:pt x="137" y="110"/>
                    </a:lnTo>
                    <a:lnTo>
                      <a:pt x="135" y="107"/>
                    </a:lnTo>
                    <a:lnTo>
                      <a:pt x="132" y="102"/>
                    </a:lnTo>
                    <a:lnTo>
                      <a:pt x="129" y="92"/>
                    </a:lnTo>
                    <a:lnTo>
                      <a:pt x="127" y="86"/>
                    </a:lnTo>
                    <a:lnTo>
                      <a:pt x="120" y="81"/>
                    </a:lnTo>
                    <a:lnTo>
                      <a:pt x="118" y="79"/>
                    </a:lnTo>
                    <a:lnTo>
                      <a:pt x="114" y="79"/>
                    </a:lnTo>
                    <a:lnTo>
                      <a:pt x="114" y="77"/>
                    </a:lnTo>
                    <a:lnTo>
                      <a:pt x="115" y="77"/>
                    </a:lnTo>
                    <a:lnTo>
                      <a:pt x="122" y="77"/>
                    </a:lnTo>
                    <a:lnTo>
                      <a:pt x="131" y="80"/>
                    </a:lnTo>
                    <a:lnTo>
                      <a:pt x="137" y="81"/>
                    </a:lnTo>
                    <a:lnTo>
                      <a:pt x="142" y="83"/>
                    </a:lnTo>
                    <a:lnTo>
                      <a:pt x="147" y="81"/>
                    </a:lnTo>
                    <a:lnTo>
                      <a:pt x="151" y="79"/>
                    </a:lnTo>
                    <a:lnTo>
                      <a:pt x="154" y="75"/>
                    </a:lnTo>
                    <a:lnTo>
                      <a:pt x="155" y="70"/>
                    </a:lnTo>
                    <a:lnTo>
                      <a:pt x="155" y="66"/>
                    </a:lnTo>
                    <a:lnTo>
                      <a:pt x="154" y="62"/>
                    </a:lnTo>
                    <a:lnTo>
                      <a:pt x="151" y="58"/>
                    </a:lnTo>
                    <a:lnTo>
                      <a:pt x="149" y="55"/>
                    </a:lnTo>
                    <a:lnTo>
                      <a:pt x="142" y="51"/>
                    </a:lnTo>
                    <a:lnTo>
                      <a:pt x="142" y="53"/>
                    </a:lnTo>
                    <a:lnTo>
                      <a:pt x="142" y="54"/>
                    </a:lnTo>
                    <a:lnTo>
                      <a:pt x="141" y="57"/>
                    </a:lnTo>
                    <a:lnTo>
                      <a:pt x="140" y="55"/>
                    </a:lnTo>
                    <a:lnTo>
                      <a:pt x="138" y="53"/>
                    </a:lnTo>
                    <a:lnTo>
                      <a:pt x="136" y="48"/>
                    </a:lnTo>
                    <a:lnTo>
                      <a:pt x="132" y="45"/>
                    </a:lnTo>
                    <a:lnTo>
                      <a:pt x="128" y="42"/>
                    </a:lnTo>
                    <a:lnTo>
                      <a:pt x="124" y="42"/>
                    </a:lnTo>
                    <a:lnTo>
                      <a:pt x="123" y="42"/>
                    </a:lnTo>
                    <a:lnTo>
                      <a:pt x="124" y="45"/>
                    </a:lnTo>
                    <a:lnTo>
                      <a:pt x="125" y="49"/>
                    </a:lnTo>
                    <a:lnTo>
                      <a:pt x="125" y="50"/>
                    </a:lnTo>
                    <a:lnTo>
                      <a:pt x="122" y="49"/>
                    </a:lnTo>
                    <a:lnTo>
                      <a:pt x="119" y="46"/>
                    </a:lnTo>
                    <a:lnTo>
                      <a:pt x="118" y="42"/>
                    </a:lnTo>
                    <a:lnTo>
                      <a:pt x="115" y="40"/>
                    </a:lnTo>
                    <a:lnTo>
                      <a:pt x="110" y="37"/>
                    </a:lnTo>
                    <a:lnTo>
                      <a:pt x="106" y="35"/>
                    </a:lnTo>
                    <a:lnTo>
                      <a:pt x="103" y="33"/>
                    </a:lnTo>
                    <a:lnTo>
                      <a:pt x="103" y="35"/>
                    </a:lnTo>
                    <a:lnTo>
                      <a:pt x="103" y="36"/>
                    </a:lnTo>
                    <a:lnTo>
                      <a:pt x="106" y="40"/>
                    </a:lnTo>
                    <a:lnTo>
                      <a:pt x="105" y="41"/>
                    </a:lnTo>
                    <a:lnTo>
                      <a:pt x="102" y="40"/>
                    </a:lnTo>
                    <a:lnTo>
                      <a:pt x="98" y="35"/>
                    </a:lnTo>
                    <a:lnTo>
                      <a:pt x="96" y="29"/>
                    </a:lnTo>
                    <a:lnTo>
                      <a:pt x="96" y="26"/>
                    </a:lnTo>
                    <a:lnTo>
                      <a:pt x="96" y="20"/>
                    </a:lnTo>
                    <a:lnTo>
                      <a:pt x="98" y="16"/>
                    </a:lnTo>
                    <a:lnTo>
                      <a:pt x="102" y="14"/>
                    </a:lnTo>
                    <a:lnTo>
                      <a:pt x="107" y="13"/>
                    </a:lnTo>
                    <a:lnTo>
                      <a:pt x="114" y="14"/>
                    </a:lnTo>
                    <a:lnTo>
                      <a:pt x="120" y="16"/>
                    </a:lnTo>
                    <a:lnTo>
                      <a:pt x="128" y="22"/>
                    </a:lnTo>
                    <a:lnTo>
                      <a:pt x="133" y="24"/>
                    </a:lnTo>
                    <a:lnTo>
                      <a:pt x="137" y="24"/>
                    </a:lnTo>
                    <a:lnTo>
                      <a:pt x="142" y="24"/>
                    </a:lnTo>
                    <a:lnTo>
                      <a:pt x="145" y="23"/>
                    </a:lnTo>
                    <a:lnTo>
                      <a:pt x="146" y="22"/>
                    </a:lnTo>
                    <a:lnTo>
                      <a:pt x="145" y="22"/>
                    </a:lnTo>
                    <a:lnTo>
                      <a:pt x="144" y="20"/>
                    </a:lnTo>
                    <a:lnTo>
                      <a:pt x="141" y="20"/>
                    </a:lnTo>
                    <a:lnTo>
                      <a:pt x="136" y="19"/>
                    </a:lnTo>
                    <a:lnTo>
                      <a:pt x="127" y="14"/>
                    </a:lnTo>
                    <a:lnTo>
                      <a:pt x="122" y="11"/>
                    </a:lnTo>
                    <a:lnTo>
                      <a:pt x="119" y="9"/>
                    </a:lnTo>
                    <a:lnTo>
                      <a:pt x="120" y="9"/>
                    </a:lnTo>
                    <a:lnTo>
                      <a:pt x="122" y="9"/>
                    </a:lnTo>
                    <a:lnTo>
                      <a:pt x="125" y="11"/>
                    </a:lnTo>
                    <a:lnTo>
                      <a:pt x="128" y="11"/>
                    </a:lnTo>
                    <a:lnTo>
                      <a:pt x="136" y="14"/>
                    </a:lnTo>
                    <a:lnTo>
                      <a:pt x="147" y="16"/>
                    </a:lnTo>
                    <a:lnTo>
                      <a:pt x="149" y="16"/>
                    </a:lnTo>
                    <a:lnTo>
                      <a:pt x="151" y="15"/>
                    </a:lnTo>
                    <a:lnTo>
                      <a:pt x="153" y="13"/>
                    </a:lnTo>
                    <a:lnTo>
                      <a:pt x="153" y="11"/>
                    </a:lnTo>
                    <a:lnTo>
                      <a:pt x="151" y="7"/>
                    </a:lnTo>
                    <a:lnTo>
                      <a:pt x="150" y="4"/>
                    </a:lnTo>
                    <a:lnTo>
                      <a:pt x="149" y="2"/>
                    </a:lnTo>
                    <a:lnTo>
                      <a:pt x="147" y="4"/>
                    </a:lnTo>
                    <a:lnTo>
                      <a:pt x="147" y="5"/>
                    </a:lnTo>
                    <a:lnTo>
                      <a:pt x="147" y="7"/>
                    </a:lnTo>
                    <a:lnTo>
                      <a:pt x="146" y="10"/>
                    </a:lnTo>
                    <a:lnTo>
                      <a:pt x="145" y="11"/>
                    </a:lnTo>
                    <a:lnTo>
                      <a:pt x="142" y="11"/>
                    </a:lnTo>
                    <a:lnTo>
                      <a:pt x="131" y="7"/>
                    </a:lnTo>
                    <a:lnTo>
                      <a:pt x="120" y="4"/>
                    </a:lnTo>
                    <a:lnTo>
                      <a:pt x="112" y="4"/>
                    </a:lnTo>
                    <a:lnTo>
                      <a:pt x="107" y="4"/>
                    </a:lnTo>
                    <a:lnTo>
                      <a:pt x="103" y="5"/>
                    </a:lnTo>
                    <a:lnTo>
                      <a:pt x="100" y="7"/>
                    </a:lnTo>
                    <a:lnTo>
                      <a:pt x="96" y="9"/>
                    </a:lnTo>
                    <a:lnTo>
                      <a:pt x="93" y="13"/>
                    </a:lnTo>
                    <a:lnTo>
                      <a:pt x="90" y="16"/>
                    </a:lnTo>
                    <a:lnTo>
                      <a:pt x="89" y="20"/>
                    </a:lnTo>
                    <a:lnTo>
                      <a:pt x="89" y="24"/>
                    </a:lnTo>
                    <a:lnTo>
                      <a:pt x="89" y="29"/>
                    </a:lnTo>
                    <a:lnTo>
                      <a:pt x="90" y="33"/>
                    </a:lnTo>
                    <a:lnTo>
                      <a:pt x="93" y="37"/>
                    </a:lnTo>
                    <a:lnTo>
                      <a:pt x="97" y="41"/>
                    </a:lnTo>
                    <a:lnTo>
                      <a:pt x="101" y="45"/>
                    </a:lnTo>
                    <a:lnTo>
                      <a:pt x="107" y="49"/>
                    </a:lnTo>
                    <a:lnTo>
                      <a:pt x="122" y="55"/>
                    </a:lnTo>
                    <a:lnTo>
                      <a:pt x="136" y="59"/>
                    </a:lnTo>
                    <a:lnTo>
                      <a:pt x="144" y="63"/>
                    </a:lnTo>
                    <a:lnTo>
                      <a:pt x="147" y="67"/>
                    </a:lnTo>
                    <a:lnTo>
                      <a:pt x="149" y="71"/>
                    </a:lnTo>
                    <a:lnTo>
                      <a:pt x="147" y="73"/>
                    </a:lnTo>
                    <a:lnTo>
                      <a:pt x="146" y="75"/>
                    </a:lnTo>
                    <a:lnTo>
                      <a:pt x="144" y="76"/>
                    </a:lnTo>
                    <a:lnTo>
                      <a:pt x="141" y="77"/>
                    </a:lnTo>
                    <a:lnTo>
                      <a:pt x="137" y="76"/>
                    </a:lnTo>
                    <a:lnTo>
                      <a:pt x="125" y="73"/>
                    </a:lnTo>
                    <a:lnTo>
                      <a:pt x="115" y="72"/>
                    </a:lnTo>
                    <a:lnTo>
                      <a:pt x="105" y="72"/>
                    </a:lnTo>
                    <a:lnTo>
                      <a:pt x="93" y="72"/>
                    </a:lnTo>
                    <a:lnTo>
                      <a:pt x="84" y="73"/>
                    </a:lnTo>
                    <a:lnTo>
                      <a:pt x="76" y="77"/>
                    </a:lnTo>
                    <a:lnTo>
                      <a:pt x="70" y="83"/>
                    </a:lnTo>
                    <a:lnTo>
                      <a:pt x="68" y="84"/>
                    </a:lnTo>
                    <a:lnTo>
                      <a:pt x="66" y="85"/>
                    </a:lnTo>
                    <a:lnTo>
                      <a:pt x="65" y="85"/>
                    </a:lnTo>
                    <a:lnTo>
                      <a:pt x="62" y="84"/>
                    </a:lnTo>
                    <a:lnTo>
                      <a:pt x="59" y="85"/>
                    </a:lnTo>
                    <a:lnTo>
                      <a:pt x="57" y="88"/>
                    </a:lnTo>
                    <a:lnTo>
                      <a:pt x="54" y="92"/>
                    </a:lnTo>
                    <a:lnTo>
                      <a:pt x="52" y="93"/>
                    </a:lnTo>
                    <a:lnTo>
                      <a:pt x="50" y="92"/>
                    </a:lnTo>
                    <a:lnTo>
                      <a:pt x="48" y="88"/>
                    </a:lnTo>
                    <a:lnTo>
                      <a:pt x="44" y="83"/>
                    </a:lnTo>
                    <a:lnTo>
                      <a:pt x="41" y="80"/>
                    </a:lnTo>
                    <a:lnTo>
                      <a:pt x="40" y="79"/>
                    </a:lnTo>
                    <a:lnTo>
                      <a:pt x="40" y="76"/>
                    </a:lnTo>
                    <a:lnTo>
                      <a:pt x="42" y="72"/>
                    </a:lnTo>
                    <a:lnTo>
                      <a:pt x="44" y="70"/>
                    </a:lnTo>
                    <a:lnTo>
                      <a:pt x="45" y="71"/>
                    </a:lnTo>
                    <a:lnTo>
                      <a:pt x="46" y="75"/>
                    </a:lnTo>
                    <a:lnTo>
                      <a:pt x="48" y="80"/>
                    </a:lnTo>
                    <a:lnTo>
                      <a:pt x="49" y="84"/>
                    </a:lnTo>
                    <a:lnTo>
                      <a:pt x="50" y="84"/>
                    </a:lnTo>
                    <a:lnTo>
                      <a:pt x="52" y="84"/>
                    </a:lnTo>
                    <a:lnTo>
                      <a:pt x="53" y="81"/>
                    </a:lnTo>
                    <a:lnTo>
                      <a:pt x="55" y="76"/>
                    </a:lnTo>
                    <a:lnTo>
                      <a:pt x="55" y="72"/>
                    </a:lnTo>
                    <a:lnTo>
                      <a:pt x="57" y="71"/>
                    </a:lnTo>
                    <a:lnTo>
                      <a:pt x="58" y="71"/>
                    </a:lnTo>
                    <a:lnTo>
                      <a:pt x="59" y="75"/>
                    </a:lnTo>
                    <a:lnTo>
                      <a:pt x="62" y="77"/>
                    </a:lnTo>
                    <a:lnTo>
                      <a:pt x="63" y="79"/>
                    </a:lnTo>
                    <a:lnTo>
                      <a:pt x="65" y="77"/>
                    </a:lnTo>
                    <a:lnTo>
                      <a:pt x="66" y="75"/>
                    </a:lnTo>
                    <a:lnTo>
                      <a:pt x="66" y="72"/>
                    </a:lnTo>
                    <a:lnTo>
                      <a:pt x="66" y="70"/>
                    </a:lnTo>
                    <a:lnTo>
                      <a:pt x="66" y="68"/>
                    </a:lnTo>
                    <a:lnTo>
                      <a:pt x="66" y="67"/>
                    </a:lnTo>
                    <a:lnTo>
                      <a:pt x="67" y="67"/>
                    </a:lnTo>
                    <a:lnTo>
                      <a:pt x="70" y="70"/>
                    </a:lnTo>
                    <a:lnTo>
                      <a:pt x="72" y="71"/>
                    </a:lnTo>
                    <a:lnTo>
                      <a:pt x="75" y="71"/>
                    </a:lnTo>
                    <a:lnTo>
                      <a:pt x="75" y="70"/>
                    </a:lnTo>
                    <a:lnTo>
                      <a:pt x="74" y="66"/>
                    </a:lnTo>
                    <a:lnTo>
                      <a:pt x="72" y="63"/>
                    </a:lnTo>
                    <a:lnTo>
                      <a:pt x="70" y="61"/>
                    </a:lnTo>
                    <a:lnTo>
                      <a:pt x="68" y="59"/>
                    </a:lnTo>
                    <a:lnTo>
                      <a:pt x="67" y="59"/>
                    </a:lnTo>
                    <a:lnTo>
                      <a:pt x="65" y="61"/>
                    </a:lnTo>
                    <a:lnTo>
                      <a:pt x="63" y="61"/>
                    </a:lnTo>
                    <a:lnTo>
                      <a:pt x="63" y="58"/>
                    </a:lnTo>
                    <a:lnTo>
                      <a:pt x="66" y="53"/>
                    </a:lnTo>
                    <a:lnTo>
                      <a:pt x="67" y="49"/>
                    </a:lnTo>
                    <a:lnTo>
                      <a:pt x="68" y="40"/>
                    </a:lnTo>
                    <a:lnTo>
                      <a:pt x="70" y="29"/>
                    </a:lnTo>
                    <a:lnTo>
                      <a:pt x="71" y="27"/>
                    </a:lnTo>
                    <a:lnTo>
                      <a:pt x="71" y="26"/>
                    </a:lnTo>
                    <a:lnTo>
                      <a:pt x="72" y="26"/>
                    </a:lnTo>
                    <a:lnTo>
                      <a:pt x="72" y="28"/>
                    </a:lnTo>
                    <a:lnTo>
                      <a:pt x="72" y="31"/>
                    </a:lnTo>
                    <a:lnTo>
                      <a:pt x="72" y="32"/>
                    </a:lnTo>
                    <a:lnTo>
                      <a:pt x="74" y="35"/>
                    </a:lnTo>
                    <a:lnTo>
                      <a:pt x="76" y="33"/>
                    </a:lnTo>
                    <a:lnTo>
                      <a:pt x="77" y="29"/>
                    </a:lnTo>
                    <a:lnTo>
                      <a:pt x="79" y="26"/>
                    </a:lnTo>
                    <a:lnTo>
                      <a:pt x="79" y="24"/>
                    </a:lnTo>
                    <a:lnTo>
                      <a:pt x="75" y="19"/>
                    </a:lnTo>
                    <a:lnTo>
                      <a:pt x="72" y="18"/>
                    </a:lnTo>
                    <a:lnTo>
                      <a:pt x="71" y="16"/>
                    </a:lnTo>
                    <a:lnTo>
                      <a:pt x="71" y="14"/>
                    </a:lnTo>
                    <a:lnTo>
                      <a:pt x="71" y="13"/>
                    </a:lnTo>
                    <a:lnTo>
                      <a:pt x="70" y="10"/>
                    </a:lnTo>
                    <a:lnTo>
                      <a:pt x="70" y="9"/>
                    </a:lnTo>
                    <a:lnTo>
                      <a:pt x="68" y="7"/>
                    </a:lnTo>
                    <a:lnTo>
                      <a:pt x="65" y="10"/>
                    </a:lnTo>
                    <a:lnTo>
                      <a:pt x="62" y="13"/>
                    </a:lnTo>
                    <a:lnTo>
                      <a:pt x="59" y="14"/>
                    </a:lnTo>
                    <a:lnTo>
                      <a:pt x="58" y="14"/>
                    </a:lnTo>
                    <a:lnTo>
                      <a:pt x="59" y="11"/>
                    </a:lnTo>
                    <a:lnTo>
                      <a:pt x="59" y="10"/>
                    </a:lnTo>
                    <a:lnTo>
                      <a:pt x="58" y="7"/>
                    </a:lnTo>
                    <a:lnTo>
                      <a:pt x="57" y="5"/>
                    </a:lnTo>
                    <a:lnTo>
                      <a:pt x="53" y="0"/>
                    </a:lnTo>
                    <a:lnTo>
                      <a:pt x="52" y="2"/>
                    </a:lnTo>
                    <a:lnTo>
                      <a:pt x="50" y="4"/>
                    </a:lnTo>
                    <a:lnTo>
                      <a:pt x="49" y="6"/>
                    </a:lnTo>
                    <a:lnTo>
                      <a:pt x="46" y="9"/>
                    </a:lnTo>
                    <a:lnTo>
                      <a:pt x="46" y="11"/>
                    </a:lnTo>
                    <a:lnTo>
                      <a:pt x="46" y="14"/>
                    </a:lnTo>
                    <a:lnTo>
                      <a:pt x="45" y="14"/>
                    </a:lnTo>
                    <a:lnTo>
                      <a:pt x="44" y="11"/>
                    </a:lnTo>
                    <a:lnTo>
                      <a:pt x="42" y="10"/>
                    </a:lnTo>
                    <a:lnTo>
                      <a:pt x="40" y="7"/>
                    </a:lnTo>
                    <a:lnTo>
                      <a:pt x="39" y="6"/>
                    </a:lnTo>
                    <a:lnTo>
                      <a:pt x="37" y="9"/>
                    </a:lnTo>
                    <a:lnTo>
                      <a:pt x="36" y="11"/>
                    </a:lnTo>
                    <a:lnTo>
                      <a:pt x="36" y="14"/>
                    </a:lnTo>
                    <a:lnTo>
                      <a:pt x="36" y="16"/>
                    </a:lnTo>
                    <a:lnTo>
                      <a:pt x="36" y="19"/>
                    </a:lnTo>
                    <a:lnTo>
                      <a:pt x="35" y="19"/>
                    </a:lnTo>
                    <a:lnTo>
                      <a:pt x="33" y="18"/>
                    </a:lnTo>
                    <a:lnTo>
                      <a:pt x="31" y="18"/>
                    </a:lnTo>
                    <a:lnTo>
                      <a:pt x="27" y="19"/>
                    </a:lnTo>
                    <a:lnTo>
                      <a:pt x="26" y="22"/>
                    </a:lnTo>
                    <a:lnTo>
                      <a:pt x="27" y="27"/>
                    </a:lnTo>
                    <a:lnTo>
                      <a:pt x="28" y="31"/>
                    </a:lnTo>
                    <a:lnTo>
                      <a:pt x="31" y="35"/>
                    </a:lnTo>
                    <a:lnTo>
                      <a:pt x="33" y="35"/>
                    </a:lnTo>
                    <a:lnTo>
                      <a:pt x="33" y="32"/>
                    </a:lnTo>
                    <a:lnTo>
                      <a:pt x="32" y="28"/>
                    </a:lnTo>
                    <a:lnTo>
                      <a:pt x="32" y="27"/>
                    </a:lnTo>
                    <a:lnTo>
                      <a:pt x="33" y="26"/>
                    </a:lnTo>
                    <a:lnTo>
                      <a:pt x="35" y="27"/>
                    </a:lnTo>
                    <a:lnTo>
                      <a:pt x="36" y="29"/>
                    </a:lnTo>
                    <a:lnTo>
                      <a:pt x="37" y="36"/>
                    </a:lnTo>
                    <a:lnTo>
                      <a:pt x="39" y="44"/>
                    </a:lnTo>
                    <a:lnTo>
                      <a:pt x="40" y="50"/>
                    </a:lnTo>
                    <a:lnTo>
                      <a:pt x="44" y="57"/>
                    </a:lnTo>
                    <a:lnTo>
                      <a:pt x="45" y="59"/>
                    </a:lnTo>
                    <a:lnTo>
                      <a:pt x="45" y="61"/>
                    </a:lnTo>
                    <a:lnTo>
                      <a:pt x="44" y="61"/>
                    </a:lnTo>
                    <a:lnTo>
                      <a:pt x="41" y="59"/>
                    </a:lnTo>
                    <a:lnTo>
                      <a:pt x="40" y="59"/>
                    </a:lnTo>
                    <a:lnTo>
                      <a:pt x="39" y="59"/>
                    </a:lnTo>
                    <a:lnTo>
                      <a:pt x="37" y="62"/>
                    </a:lnTo>
                    <a:lnTo>
                      <a:pt x="36" y="73"/>
                    </a:lnTo>
                    <a:lnTo>
                      <a:pt x="37" y="84"/>
                    </a:lnTo>
                    <a:lnTo>
                      <a:pt x="40" y="94"/>
                    </a:lnTo>
                    <a:lnTo>
                      <a:pt x="44" y="103"/>
                    </a:lnTo>
                    <a:lnTo>
                      <a:pt x="44" y="107"/>
                    </a:lnTo>
                    <a:lnTo>
                      <a:pt x="44" y="112"/>
                    </a:lnTo>
                    <a:lnTo>
                      <a:pt x="41" y="118"/>
                    </a:lnTo>
                    <a:lnTo>
                      <a:pt x="39" y="123"/>
                    </a:lnTo>
                    <a:lnTo>
                      <a:pt x="33" y="129"/>
                    </a:lnTo>
                    <a:lnTo>
                      <a:pt x="23" y="140"/>
                    </a:lnTo>
                    <a:lnTo>
                      <a:pt x="17" y="145"/>
                    </a:lnTo>
                    <a:lnTo>
                      <a:pt x="10" y="149"/>
                    </a:lnTo>
                    <a:lnTo>
                      <a:pt x="5" y="151"/>
                    </a:lnTo>
                    <a:lnTo>
                      <a:pt x="2" y="154"/>
                    </a:lnTo>
                    <a:lnTo>
                      <a:pt x="1" y="158"/>
                    </a:lnTo>
                    <a:lnTo>
                      <a:pt x="0" y="162"/>
                    </a:lnTo>
                    <a:lnTo>
                      <a:pt x="0" y="164"/>
                    </a:lnTo>
                    <a:lnTo>
                      <a:pt x="6" y="162"/>
                    </a:lnTo>
                    <a:lnTo>
                      <a:pt x="11" y="160"/>
                    </a:lnTo>
                    <a:lnTo>
                      <a:pt x="13" y="158"/>
                    </a:lnTo>
                    <a:lnTo>
                      <a:pt x="14" y="155"/>
                    </a:lnTo>
                    <a:lnTo>
                      <a:pt x="14" y="154"/>
                    </a:lnTo>
                    <a:lnTo>
                      <a:pt x="18" y="152"/>
                    </a:lnTo>
                    <a:lnTo>
                      <a:pt x="20" y="150"/>
                    </a:lnTo>
                    <a:lnTo>
                      <a:pt x="23" y="147"/>
                    </a:lnTo>
                    <a:lnTo>
                      <a:pt x="23" y="149"/>
                    </a:lnTo>
                    <a:lnTo>
                      <a:pt x="22" y="154"/>
                    </a:lnTo>
                    <a:lnTo>
                      <a:pt x="22" y="155"/>
                    </a:lnTo>
                    <a:lnTo>
                      <a:pt x="22" y="158"/>
                    </a:lnTo>
                    <a:lnTo>
                      <a:pt x="23" y="159"/>
                    </a:lnTo>
                    <a:lnTo>
                      <a:pt x="27" y="163"/>
                    </a:lnTo>
                    <a:lnTo>
                      <a:pt x="28" y="159"/>
                    </a:lnTo>
                    <a:lnTo>
                      <a:pt x="30" y="156"/>
                    </a:lnTo>
                    <a:lnTo>
                      <a:pt x="32" y="151"/>
                    </a:lnTo>
                    <a:lnTo>
                      <a:pt x="33" y="149"/>
                    </a:lnTo>
                    <a:lnTo>
                      <a:pt x="33" y="143"/>
                    </a:lnTo>
                    <a:lnTo>
                      <a:pt x="33" y="138"/>
                    </a:lnTo>
                    <a:lnTo>
                      <a:pt x="33" y="137"/>
                    </a:lnTo>
                    <a:lnTo>
                      <a:pt x="35" y="136"/>
                    </a:lnTo>
                    <a:lnTo>
                      <a:pt x="36" y="137"/>
                    </a:lnTo>
                    <a:lnTo>
                      <a:pt x="36" y="140"/>
                    </a:lnTo>
                    <a:lnTo>
                      <a:pt x="39" y="141"/>
                    </a:lnTo>
                    <a:lnTo>
                      <a:pt x="41" y="140"/>
                    </a:lnTo>
                    <a:lnTo>
                      <a:pt x="44" y="134"/>
                    </a:lnTo>
                    <a:lnTo>
                      <a:pt x="45" y="130"/>
                    </a:lnTo>
                    <a:lnTo>
                      <a:pt x="45" y="128"/>
                    </a:lnTo>
                    <a:lnTo>
                      <a:pt x="45" y="125"/>
                    </a:lnTo>
                    <a:lnTo>
                      <a:pt x="45" y="124"/>
                    </a:lnTo>
                    <a:lnTo>
                      <a:pt x="46" y="123"/>
                    </a:lnTo>
                    <a:lnTo>
                      <a:pt x="46" y="124"/>
                    </a:lnTo>
                    <a:lnTo>
                      <a:pt x="48" y="128"/>
                    </a:lnTo>
                    <a:lnTo>
                      <a:pt x="49" y="129"/>
                    </a:lnTo>
                    <a:lnTo>
                      <a:pt x="50" y="129"/>
                    </a:lnTo>
                    <a:lnTo>
                      <a:pt x="52" y="128"/>
                    </a:lnTo>
                    <a:lnTo>
                      <a:pt x="54" y="125"/>
                    </a:lnTo>
                    <a:lnTo>
                      <a:pt x="55" y="123"/>
                    </a:lnTo>
                    <a:lnTo>
                      <a:pt x="55" y="119"/>
                    </a:lnTo>
                    <a:lnTo>
                      <a:pt x="57" y="115"/>
                    </a:lnTo>
                    <a:lnTo>
                      <a:pt x="58" y="114"/>
                    </a:lnTo>
                    <a:lnTo>
                      <a:pt x="59" y="116"/>
                    </a:lnTo>
                    <a:lnTo>
                      <a:pt x="61" y="118"/>
                    </a:lnTo>
                    <a:lnTo>
                      <a:pt x="62" y="116"/>
                    </a:lnTo>
                    <a:lnTo>
                      <a:pt x="65" y="114"/>
                    </a:lnTo>
                    <a:lnTo>
                      <a:pt x="65" y="112"/>
                    </a:lnTo>
                    <a:lnTo>
                      <a:pt x="63" y="110"/>
                    </a:lnTo>
                    <a:lnTo>
                      <a:pt x="62" y="108"/>
                    </a:lnTo>
                    <a:lnTo>
                      <a:pt x="62" y="106"/>
                    </a:lnTo>
                    <a:lnTo>
                      <a:pt x="62" y="103"/>
                    </a:lnTo>
                    <a:lnTo>
                      <a:pt x="63" y="99"/>
                    </a:lnTo>
                    <a:lnTo>
                      <a:pt x="66" y="95"/>
                    </a:lnTo>
                    <a:lnTo>
                      <a:pt x="68" y="92"/>
                    </a:lnTo>
                    <a:lnTo>
                      <a:pt x="70" y="90"/>
                    </a:lnTo>
                    <a:lnTo>
                      <a:pt x="71" y="92"/>
                    </a:lnTo>
                    <a:lnTo>
                      <a:pt x="70" y="93"/>
                    </a:lnTo>
                    <a:lnTo>
                      <a:pt x="70" y="95"/>
                    </a:lnTo>
                    <a:lnTo>
                      <a:pt x="71" y="97"/>
                    </a:lnTo>
                    <a:lnTo>
                      <a:pt x="74" y="95"/>
                    </a:lnTo>
                    <a:lnTo>
                      <a:pt x="79" y="93"/>
                    </a:lnTo>
                    <a:lnTo>
                      <a:pt x="84" y="92"/>
                    </a:lnTo>
                    <a:lnTo>
                      <a:pt x="88" y="92"/>
                    </a:lnTo>
                    <a:lnTo>
                      <a:pt x="90" y="92"/>
                    </a:lnTo>
                    <a:lnTo>
                      <a:pt x="94" y="92"/>
                    </a:lnTo>
                    <a:lnTo>
                      <a:pt x="97" y="92"/>
                    </a:lnTo>
                    <a:lnTo>
                      <a:pt x="97" y="89"/>
                    </a:lnTo>
                    <a:lnTo>
                      <a:pt x="97" y="86"/>
                    </a:lnTo>
                    <a:lnTo>
                      <a:pt x="94" y="84"/>
                    </a:lnTo>
                    <a:lnTo>
                      <a:pt x="93" y="83"/>
                    </a:lnTo>
                    <a:lnTo>
                      <a:pt x="94" y="81"/>
                    </a:lnTo>
                    <a:lnTo>
                      <a:pt x="97" y="83"/>
                    </a:lnTo>
                    <a:lnTo>
                      <a:pt x="101" y="88"/>
                    </a:lnTo>
                    <a:lnTo>
                      <a:pt x="110" y="102"/>
                    </a:lnTo>
                    <a:lnTo>
                      <a:pt x="118" y="111"/>
                    </a:lnTo>
                    <a:lnTo>
                      <a:pt x="124" y="116"/>
                    </a:lnTo>
                    <a:lnTo>
                      <a:pt x="131" y="119"/>
                    </a:lnTo>
                    <a:lnTo>
                      <a:pt x="137" y="121"/>
                    </a:lnTo>
                    <a:lnTo>
                      <a:pt x="141" y="124"/>
                    </a:lnTo>
                    <a:lnTo>
                      <a:pt x="142" y="127"/>
                    </a:lnTo>
                    <a:lnTo>
                      <a:pt x="144" y="130"/>
                    </a:lnTo>
                    <a:lnTo>
                      <a:pt x="142" y="136"/>
                    </a:lnTo>
                    <a:lnTo>
                      <a:pt x="138" y="143"/>
                    </a:lnTo>
                    <a:lnTo>
                      <a:pt x="131" y="155"/>
                    </a:lnTo>
                    <a:lnTo>
                      <a:pt x="129" y="159"/>
                    </a:lnTo>
                    <a:lnTo>
                      <a:pt x="129" y="164"/>
                    </a:lnTo>
                    <a:lnTo>
                      <a:pt x="129" y="165"/>
                    </a:lnTo>
                    <a:lnTo>
                      <a:pt x="131" y="164"/>
                    </a:lnTo>
                    <a:lnTo>
                      <a:pt x="133" y="164"/>
                    </a:lnTo>
                    <a:lnTo>
                      <a:pt x="138" y="163"/>
                    </a:lnTo>
                    <a:lnTo>
                      <a:pt x="140" y="162"/>
                    </a:lnTo>
                    <a:lnTo>
                      <a:pt x="140" y="159"/>
                    </a:lnTo>
                    <a:lnTo>
                      <a:pt x="140" y="155"/>
                    </a:lnTo>
                    <a:lnTo>
                      <a:pt x="140" y="152"/>
                    </a:lnTo>
                    <a:lnTo>
                      <a:pt x="141" y="151"/>
                    </a:lnTo>
                    <a:lnTo>
                      <a:pt x="142" y="151"/>
                    </a:lnTo>
                    <a:lnTo>
                      <a:pt x="144" y="151"/>
                    </a:lnTo>
                    <a:lnTo>
                      <a:pt x="146" y="158"/>
                    </a:lnTo>
                    <a:lnTo>
                      <a:pt x="149" y="160"/>
                    </a:lnTo>
                    <a:lnTo>
                      <a:pt x="153" y="163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82" name="Freeform 59"/>
              <p:cNvSpPr/>
              <p:nvPr userDrawn="1"/>
            </p:nvSpPr>
            <p:spPr bwMode="auto">
              <a:xfrm>
                <a:off x="11" y="8"/>
                <a:ext cx="52" cy="55"/>
              </a:xfrm>
              <a:custGeom>
                <a:gdLst>
                  <a:gd name="T0" fmla="*/ 151 w 155"/>
                  <a:gd name="T1" fmla="*/ 149 h 165"/>
                  <a:gd name="T2" fmla="*/ 150 w 155"/>
                  <a:gd name="T3" fmla="*/ 140 h 165"/>
                  <a:gd name="T4" fmla="*/ 147 w 155"/>
                  <a:gd name="T5" fmla="*/ 125 h 165"/>
                  <a:gd name="T6" fmla="*/ 153 w 155"/>
                  <a:gd name="T7" fmla="*/ 114 h 165"/>
                  <a:gd name="T8" fmla="*/ 132 w 155"/>
                  <a:gd name="T9" fmla="*/ 102 h 165"/>
                  <a:gd name="T10" fmla="*/ 115 w 155"/>
                  <a:gd name="T11" fmla="*/ 77 h 165"/>
                  <a:gd name="T12" fmla="*/ 154 w 155"/>
                  <a:gd name="T13" fmla="*/ 75 h 165"/>
                  <a:gd name="T14" fmla="*/ 142 w 155"/>
                  <a:gd name="T15" fmla="*/ 53 h 165"/>
                  <a:gd name="T16" fmla="*/ 128 w 155"/>
                  <a:gd name="T17" fmla="*/ 42 h 165"/>
                  <a:gd name="T18" fmla="*/ 119 w 155"/>
                  <a:gd name="T19" fmla="*/ 46 h 165"/>
                  <a:gd name="T20" fmla="*/ 103 w 155"/>
                  <a:gd name="T21" fmla="*/ 36 h 165"/>
                  <a:gd name="T22" fmla="*/ 96 w 155"/>
                  <a:gd name="T23" fmla="*/ 20 h 165"/>
                  <a:gd name="T24" fmla="*/ 133 w 155"/>
                  <a:gd name="T25" fmla="*/ 24 h 165"/>
                  <a:gd name="T26" fmla="*/ 141 w 155"/>
                  <a:gd name="T27" fmla="*/ 20 h 165"/>
                  <a:gd name="T28" fmla="*/ 125 w 155"/>
                  <a:gd name="T29" fmla="*/ 11 h 165"/>
                  <a:gd name="T30" fmla="*/ 153 w 155"/>
                  <a:gd name="T31" fmla="*/ 11 h 165"/>
                  <a:gd name="T32" fmla="*/ 146 w 155"/>
                  <a:gd name="T33" fmla="*/ 10 h 165"/>
                  <a:gd name="T34" fmla="*/ 103 w 155"/>
                  <a:gd name="T35" fmla="*/ 5 h 165"/>
                  <a:gd name="T36" fmla="*/ 89 w 155"/>
                  <a:gd name="T37" fmla="*/ 29 h 165"/>
                  <a:gd name="T38" fmla="*/ 136 w 155"/>
                  <a:gd name="T39" fmla="*/ 59 h 165"/>
                  <a:gd name="T40" fmla="*/ 141 w 155"/>
                  <a:gd name="T41" fmla="*/ 77 h 165"/>
                  <a:gd name="T42" fmla="*/ 76 w 155"/>
                  <a:gd name="T43" fmla="*/ 77 h 165"/>
                  <a:gd name="T44" fmla="*/ 57 w 155"/>
                  <a:gd name="T45" fmla="*/ 88 h 165"/>
                  <a:gd name="T46" fmla="*/ 40 w 155"/>
                  <a:gd name="T47" fmla="*/ 79 h 165"/>
                  <a:gd name="T48" fmla="*/ 49 w 155"/>
                  <a:gd name="T49" fmla="*/ 84 h 165"/>
                  <a:gd name="T50" fmla="*/ 58 w 155"/>
                  <a:gd name="T51" fmla="*/ 71 h 165"/>
                  <a:gd name="T52" fmla="*/ 66 w 155"/>
                  <a:gd name="T53" fmla="*/ 70 h 165"/>
                  <a:gd name="T54" fmla="*/ 75 w 155"/>
                  <a:gd name="T55" fmla="*/ 70 h 165"/>
                  <a:gd name="T56" fmla="*/ 63 w 155"/>
                  <a:gd name="T57" fmla="*/ 61 h 165"/>
                  <a:gd name="T58" fmla="*/ 71 w 155"/>
                  <a:gd name="T59" fmla="*/ 26 h 165"/>
                  <a:gd name="T60" fmla="*/ 77 w 155"/>
                  <a:gd name="T61" fmla="*/ 29 h 165"/>
                  <a:gd name="T62" fmla="*/ 71 w 155"/>
                  <a:gd name="T63" fmla="*/ 13 h 165"/>
                  <a:gd name="T64" fmla="*/ 58 w 155"/>
                  <a:gd name="T65" fmla="*/ 14 h 165"/>
                  <a:gd name="T66" fmla="*/ 50 w 155"/>
                  <a:gd name="T67" fmla="*/ 4 h 165"/>
                  <a:gd name="T68" fmla="*/ 42 w 155"/>
                  <a:gd name="T69" fmla="*/ 10 h 165"/>
                  <a:gd name="T70" fmla="*/ 36 w 155"/>
                  <a:gd name="T71" fmla="*/ 19 h 165"/>
                  <a:gd name="T72" fmla="*/ 28 w 155"/>
                  <a:gd name="T73" fmla="*/ 31 h 165"/>
                  <a:gd name="T74" fmla="*/ 35 w 155"/>
                  <a:gd name="T75" fmla="*/ 27 h 165"/>
                  <a:gd name="T76" fmla="*/ 45 w 155"/>
                  <a:gd name="T77" fmla="*/ 61 h 165"/>
                  <a:gd name="T78" fmla="*/ 37 w 155"/>
                  <a:gd name="T79" fmla="*/ 84 h 165"/>
                  <a:gd name="T80" fmla="*/ 33 w 155"/>
                  <a:gd name="T81" fmla="*/ 129 h 165"/>
                  <a:gd name="T82" fmla="*/ 0 w 155"/>
                  <a:gd name="T83" fmla="*/ 162 h 165"/>
                  <a:gd name="T84" fmla="*/ 18 w 155"/>
                  <a:gd name="T85" fmla="*/ 152 h 165"/>
                  <a:gd name="T86" fmla="*/ 23 w 155"/>
                  <a:gd name="T87" fmla="*/ 159 h 165"/>
                  <a:gd name="T88" fmla="*/ 33 w 155"/>
                  <a:gd name="T89" fmla="*/ 138 h 165"/>
                  <a:gd name="T90" fmla="*/ 44 w 155"/>
                  <a:gd name="T91" fmla="*/ 134 h 165"/>
                  <a:gd name="T92" fmla="*/ 48 w 155"/>
                  <a:gd name="T93" fmla="*/ 128 h 165"/>
                  <a:gd name="T94" fmla="*/ 57 w 155"/>
                  <a:gd name="T95" fmla="*/ 115 h 165"/>
                  <a:gd name="T96" fmla="*/ 63 w 155"/>
                  <a:gd name="T97" fmla="*/ 110 h 165"/>
                  <a:gd name="T98" fmla="*/ 70 w 155"/>
                  <a:gd name="T99" fmla="*/ 90 h 165"/>
                  <a:gd name="T100" fmla="*/ 84 w 155"/>
                  <a:gd name="T101" fmla="*/ 92 h 165"/>
                  <a:gd name="T102" fmla="*/ 94 w 155"/>
                  <a:gd name="T103" fmla="*/ 84 h 165"/>
                  <a:gd name="T104" fmla="*/ 124 w 155"/>
                  <a:gd name="T105" fmla="*/ 116 h 165"/>
                  <a:gd name="T106" fmla="*/ 138 w 155"/>
                  <a:gd name="T107" fmla="*/ 143 h 165"/>
                  <a:gd name="T108" fmla="*/ 138 w 155"/>
                  <a:gd name="T109" fmla="*/ 163 h 165"/>
                  <a:gd name="T110" fmla="*/ 144 w 155"/>
                  <a:gd name="T111" fmla="*/ 151 h 16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55" h="165">
                    <a:moveTo>
                      <a:pt x="153" y="163"/>
                    </a:moveTo>
                    <a:lnTo>
                      <a:pt x="153" y="163"/>
                    </a:lnTo>
                    <a:lnTo>
                      <a:pt x="151" y="159"/>
                    </a:lnTo>
                    <a:lnTo>
                      <a:pt x="151" y="158"/>
                    </a:lnTo>
                    <a:lnTo>
                      <a:pt x="153" y="154"/>
                    </a:lnTo>
                    <a:lnTo>
                      <a:pt x="153" y="152"/>
                    </a:lnTo>
                    <a:lnTo>
                      <a:pt x="151" y="149"/>
                    </a:lnTo>
                    <a:lnTo>
                      <a:pt x="151" y="147"/>
                    </a:lnTo>
                    <a:lnTo>
                      <a:pt x="149" y="145"/>
                    </a:lnTo>
                    <a:lnTo>
                      <a:pt x="147" y="141"/>
                    </a:lnTo>
                    <a:lnTo>
                      <a:pt x="147" y="140"/>
                    </a:lnTo>
                    <a:lnTo>
                      <a:pt x="147" y="138"/>
                    </a:lnTo>
                    <a:lnTo>
                      <a:pt x="149" y="138"/>
                    </a:lnTo>
                    <a:lnTo>
                      <a:pt x="150" y="140"/>
                    </a:lnTo>
                    <a:lnTo>
                      <a:pt x="153" y="140"/>
                    </a:lnTo>
                    <a:lnTo>
                      <a:pt x="153" y="138"/>
                    </a:lnTo>
                    <a:lnTo>
                      <a:pt x="154" y="136"/>
                    </a:lnTo>
                    <a:lnTo>
                      <a:pt x="154" y="132"/>
                    </a:lnTo>
                    <a:lnTo>
                      <a:pt x="153" y="129"/>
                    </a:lnTo>
                    <a:lnTo>
                      <a:pt x="150" y="127"/>
                    </a:lnTo>
                    <a:lnTo>
                      <a:pt x="147" y="125"/>
                    </a:lnTo>
                    <a:lnTo>
                      <a:pt x="147" y="123"/>
                    </a:lnTo>
                    <a:lnTo>
                      <a:pt x="149" y="121"/>
                    </a:lnTo>
                    <a:lnTo>
                      <a:pt x="153" y="123"/>
                    </a:lnTo>
                    <a:lnTo>
                      <a:pt x="154" y="123"/>
                    </a:lnTo>
                    <a:lnTo>
                      <a:pt x="154" y="121"/>
                    </a:lnTo>
                    <a:lnTo>
                      <a:pt x="153" y="118"/>
                    </a:lnTo>
                    <a:lnTo>
                      <a:pt x="153" y="114"/>
                    </a:lnTo>
                    <a:lnTo>
                      <a:pt x="151" y="112"/>
                    </a:lnTo>
                    <a:lnTo>
                      <a:pt x="150" y="112"/>
                    </a:lnTo>
                    <a:lnTo>
                      <a:pt x="146" y="114"/>
                    </a:lnTo>
                    <a:lnTo>
                      <a:pt x="141" y="112"/>
                    </a:lnTo>
                    <a:lnTo>
                      <a:pt x="137" y="110"/>
                    </a:lnTo>
                    <a:lnTo>
                      <a:pt x="135" y="107"/>
                    </a:lnTo>
                    <a:lnTo>
                      <a:pt x="132" y="102"/>
                    </a:lnTo>
                    <a:lnTo>
                      <a:pt x="129" y="92"/>
                    </a:lnTo>
                    <a:lnTo>
                      <a:pt x="127" y="86"/>
                    </a:lnTo>
                    <a:lnTo>
                      <a:pt x="120" y="81"/>
                    </a:lnTo>
                    <a:lnTo>
                      <a:pt x="118" y="79"/>
                    </a:lnTo>
                    <a:lnTo>
                      <a:pt x="114" y="79"/>
                    </a:lnTo>
                    <a:lnTo>
                      <a:pt x="114" y="77"/>
                    </a:lnTo>
                    <a:lnTo>
                      <a:pt x="115" y="77"/>
                    </a:lnTo>
                    <a:lnTo>
                      <a:pt x="122" y="77"/>
                    </a:lnTo>
                    <a:lnTo>
                      <a:pt x="131" y="80"/>
                    </a:lnTo>
                    <a:lnTo>
                      <a:pt x="137" y="81"/>
                    </a:lnTo>
                    <a:lnTo>
                      <a:pt x="142" y="83"/>
                    </a:lnTo>
                    <a:lnTo>
                      <a:pt x="147" y="81"/>
                    </a:lnTo>
                    <a:lnTo>
                      <a:pt x="151" y="79"/>
                    </a:lnTo>
                    <a:lnTo>
                      <a:pt x="154" y="75"/>
                    </a:lnTo>
                    <a:lnTo>
                      <a:pt x="155" y="70"/>
                    </a:lnTo>
                    <a:lnTo>
                      <a:pt x="155" y="66"/>
                    </a:lnTo>
                    <a:lnTo>
                      <a:pt x="154" y="62"/>
                    </a:lnTo>
                    <a:lnTo>
                      <a:pt x="151" y="58"/>
                    </a:lnTo>
                    <a:lnTo>
                      <a:pt x="149" y="55"/>
                    </a:lnTo>
                    <a:lnTo>
                      <a:pt x="142" y="51"/>
                    </a:lnTo>
                    <a:lnTo>
                      <a:pt x="142" y="53"/>
                    </a:lnTo>
                    <a:lnTo>
                      <a:pt x="142" y="54"/>
                    </a:lnTo>
                    <a:lnTo>
                      <a:pt x="141" y="57"/>
                    </a:lnTo>
                    <a:lnTo>
                      <a:pt x="140" y="55"/>
                    </a:lnTo>
                    <a:lnTo>
                      <a:pt x="138" y="53"/>
                    </a:lnTo>
                    <a:lnTo>
                      <a:pt x="136" y="48"/>
                    </a:lnTo>
                    <a:lnTo>
                      <a:pt x="132" y="45"/>
                    </a:lnTo>
                    <a:lnTo>
                      <a:pt x="128" y="42"/>
                    </a:lnTo>
                    <a:lnTo>
                      <a:pt x="124" y="42"/>
                    </a:lnTo>
                    <a:lnTo>
                      <a:pt x="123" y="42"/>
                    </a:lnTo>
                    <a:lnTo>
                      <a:pt x="124" y="45"/>
                    </a:lnTo>
                    <a:lnTo>
                      <a:pt x="125" y="49"/>
                    </a:lnTo>
                    <a:lnTo>
                      <a:pt x="125" y="50"/>
                    </a:lnTo>
                    <a:lnTo>
                      <a:pt x="122" y="49"/>
                    </a:lnTo>
                    <a:lnTo>
                      <a:pt x="119" y="46"/>
                    </a:lnTo>
                    <a:lnTo>
                      <a:pt x="118" y="42"/>
                    </a:lnTo>
                    <a:lnTo>
                      <a:pt x="115" y="40"/>
                    </a:lnTo>
                    <a:lnTo>
                      <a:pt x="110" y="37"/>
                    </a:lnTo>
                    <a:lnTo>
                      <a:pt x="106" y="35"/>
                    </a:lnTo>
                    <a:lnTo>
                      <a:pt x="103" y="33"/>
                    </a:lnTo>
                    <a:lnTo>
                      <a:pt x="103" y="35"/>
                    </a:lnTo>
                    <a:lnTo>
                      <a:pt x="103" y="36"/>
                    </a:lnTo>
                    <a:lnTo>
                      <a:pt x="106" y="40"/>
                    </a:lnTo>
                    <a:lnTo>
                      <a:pt x="105" y="41"/>
                    </a:lnTo>
                    <a:lnTo>
                      <a:pt x="102" y="40"/>
                    </a:lnTo>
                    <a:lnTo>
                      <a:pt x="98" y="35"/>
                    </a:lnTo>
                    <a:lnTo>
                      <a:pt x="96" y="29"/>
                    </a:lnTo>
                    <a:lnTo>
                      <a:pt x="96" y="26"/>
                    </a:lnTo>
                    <a:lnTo>
                      <a:pt x="96" y="20"/>
                    </a:lnTo>
                    <a:lnTo>
                      <a:pt x="98" y="16"/>
                    </a:lnTo>
                    <a:lnTo>
                      <a:pt x="102" y="14"/>
                    </a:lnTo>
                    <a:lnTo>
                      <a:pt x="107" y="13"/>
                    </a:lnTo>
                    <a:lnTo>
                      <a:pt x="114" y="14"/>
                    </a:lnTo>
                    <a:lnTo>
                      <a:pt x="120" y="16"/>
                    </a:lnTo>
                    <a:lnTo>
                      <a:pt x="128" y="22"/>
                    </a:lnTo>
                    <a:lnTo>
                      <a:pt x="133" y="24"/>
                    </a:lnTo>
                    <a:lnTo>
                      <a:pt x="137" y="24"/>
                    </a:lnTo>
                    <a:lnTo>
                      <a:pt x="142" y="24"/>
                    </a:lnTo>
                    <a:lnTo>
                      <a:pt x="145" y="23"/>
                    </a:lnTo>
                    <a:lnTo>
                      <a:pt x="146" y="22"/>
                    </a:lnTo>
                    <a:lnTo>
                      <a:pt x="145" y="22"/>
                    </a:lnTo>
                    <a:lnTo>
                      <a:pt x="144" y="20"/>
                    </a:lnTo>
                    <a:lnTo>
                      <a:pt x="141" y="20"/>
                    </a:lnTo>
                    <a:lnTo>
                      <a:pt x="136" y="19"/>
                    </a:lnTo>
                    <a:lnTo>
                      <a:pt x="127" y="14"/>
                    </a:lnTo>
                    <a:lnTo>
                      <a:pt x="122" y="11"/>
                    </a:lnTo>
                    <a:lnTo>
                      <a:pt x="119" y="9"/>
                    </a:lnTo>
                    <a:lnTo>
                      <a:pt x="120" y="9"/>
                    </a:lnTo>
                    <a:lnTo>
                      <a:pt x="122" y="9"/>
                    </a:lnTo>
                    <a:lnTo>
                      <a:pt x="125" y="11"/>
                    </a:lnTo>
                    <a:lnTo>
                      <a:pt x="128" y="11"/>
                    </a:lnTo>
                    <a:lnTo>
                      <a:pt x="136" y="14"/>
                    </a:lnTo>
                    <a:lnTo>
                      <a:pt x="147" y="16"/>
                    </a:lnTo>
                    <a:lnTo>
                      <a:pt x="149" y="16"/>
                    </a:lnTo>
                    <a:lnTo>
                      <a:pt x="151" y="15"/>
                    </a:lnTo>
                    <a:lnTo>
                      <a:pt x="153" y="13"/>
                    </a:lnTo>
                    <a:lnTo>
                      <a:pt x="153" y="11"/>
                    </a:lnTo>
                    <a:lnTo>
                      <a:pt x="151" y="7"/>
                    </a:lnTo>
                    <a:lnTo>
                      <a:pt x="150" y="4"/>
                    </a:lnTo>
                    <a:lnTo>
                      <a:pt x="149" y="2"/>
                    </a:lnTo>
                    <a:lnTo>
                      <a:pt x="147" y="4"/>
                    </a:lnTo>
                    <a:lnTo>
                      <a:pt x="147" y="5"/>
                    </a:lnTo>
                    <a:lnTo>
                      <a:pt x="147" y="7"/>
                    </a:lnTo>
                    <a:lnTo>
                      <a:pt x="146" y="10"/>
                    </a:lnTo>
                    <a:lnTo>
                      <a:pt x="145" y="11"/>
                    </a:lnTo>
                    <a:lnTo>
                      <a:pt x="142" y="11"/>
                    </a:lnTo>
                    <a:lnTo>
                      <a:pt x="131" y="7"/>
                    </a:lnTo>
                    <a:lnTo>
                      <a:pt x="120" y="4"/>
                    </a:lnTo>
                    <a:lnTo>
                      <a:pt x="112" y="4"/>
                    </a:lnTo>
                    <a:lnTo>
                      <a:pt x="107" y="4"/>
                    </a:lnTo>
                    <a:lnTo>
                      <a:pt x="103" y="5"/>
                    </a:lnTo>
                    <a:lnTo>
                      <a:pt x="100" y="7"/>
                    </a:lnTo>
                    <a:lnTo>
                      <a:pt x="96" y="9"/>
                    </a:lnTo>
                    <a:lnTo>
                      <a:pt x="93" y="13"/>
                    </a:lnTo>
                    <a:lnTo>
                      <a:pt x="90" y="16"/>
                    </a:lnTo>
                    <a:lnTo>
                      <a:pt x="89" y="20"/>
                    </a:lnTo>
                    <a:lnTo>
                      <a:pt x="89" y="24"/>
                    </a:lnTo>
                    <a:lnTo>
                      <a:pt x="89" y="29"/>
                    </a:lnTo>
                    <a:lnTo>
                      <a:pt x="90" y="33"/>
                    </a:lnTo>
                    <a:lnTo>
                      <a:pt x="93" y="37"/>
                    </a:lnTo>
                    <a:lnTo>
                      <a:pt x="97" y="41"/>
                    </a:lnTo>
                    <a:lnTo>
                      <a:pt x="101" y="45"/>
                    </a:lnTo>
                    <a:lnTo>
                      <a:pt x="107" y="49"/>
                    </a:lnTo>
                    <a:lnTo>
                      <a:pt x="122" y="55"/>
                    </a:lnTo>
                    <a:lnTo>
                      <a:pt x="136" y="59"/>
                    </a:lnTo>
                    <a:lnTo>
                      <a:pt x="144" y="63"/>
                    </a:lnTo>
                    <a:lnTo>
                      <a:pt x="147" y="67"/>
                    </a:lnTo>
                    <a:lnTo>
                      <a:pt x="149" y="71"/>
                    </a:lnTo>
                    <a:lnTo>
                      <a:pt x="147" y="73"/>
                    </a:lnTo>
                    <a:lnTo>
                      <a:pt x="146" y="75"/>
                    </a:lnTo>
                    <a:lnTo>
                      <a:pt x="144" y="76"/>
                    </a:lnTo>
                    <a:lnTo>
                      <a:pt x="141" y="77"/>
                    </a:lnTo>
                    <a:lnTo>
                      <a:pt x="137" y="76"/>
                    </a:lnTo>
                    <a:lnTo>
                      <a:pt x="125" y="73"/>
                    </a:lnTo>
                    <a:lnTo>
                      <a:pt x="115" y="72"/>
                    </a:lnTo>
                    <a:lnTo>
                      <a:pt x="105" y="72"/>
                    </a:lnTo>
                    <a:lnTo>
                      <a:pt x="93" y="72"/>
                    </a:lnTo>
                    <a:lnTo>
                      <a:pt x="84" y="73"/>
                    </a:lnTo>
                    <a:lnTo>
                      <a:pt x="76" y="77"/>
                    </a:lnTo>
                    <a:lnTo>
                      <a:pt x="70" y="83"/>
                    </a:lnTo>
                    <a:lnTo>
                      <a:pt x="68" y="84"/>
                    </a:lnTo>
                    <a:lnTo>
                      <a:pt x="66" y="85"/>
                    </a:lnTo>
                    <a:lnTo>
                      <a:pt x="65" y="85"/>
                    </a:lnTo>
                    <a:lnTo>
                      <a:pt x="62" y="84"/>
                    </a:lnTo>
                    <a:lnTo>
                      <a:pt x="59" y="85"/>
                    </a:lnTo>
                    <a:lnTo>
                      <a:pt x="57" y="88"/>
                    </a:lnTo>
                    <a:lnTo>
                      <a:pt x="54" y="92"/>
                    </a:lnTo>
                    <a:lnTo>
                      <a:pt x="52" y="93"/>
                    </a:lnTo>
                    <a:lnTo>
                      <a:pt x="50" y="92"/>
                    </a:lnTo>
                    <a:lnTo>
                      <a:pt x="48" y="88"/>
                    </a:lnTo>
                    <a:lnTo>
                      <a:pt x="44" y="83"/>
                    </a:lnTo>
                    <a:lnTo>
                      <a:pt x="41" y="80"/>
                    </a:lnTo>
                    <a:lnTo>
                      <a:pt x="40" y="79"/>
                    </a:lnTo>
                    <a:lnTo>
                      <a:pt x="40" y="76"/>
                    </a:lnTo>
                    <a:lnTo>
                      <a:pt x="42" y="72"/>
                    </a:lnTo>
                    <a:lnTo>
                      <a:pt x="44" y="70"/>
                    </a:lnTo>
                    <a:lnTo>
                      <a:pt x="45" y="71"/>
                    </a:lnTo>
                    <a:lnTo>
                      <a:pt x="46" y="75"/>
                    </a:lnTo>
                    <a:lnTo>
                      <a:pt x="48" y="80"/>
                    </a:lnTo>
                    <a:lnTo>
                      <a:pt x="49" y="84"/>
                    </a:lnTo>
                    <a:lnTo>
                      <a:pt x="50" y="84"/>
                    </a:lnTo>
                    <a:lnTo>
                      <a:pt x="52" y="84"/>
                    </a:lnTo>
                    <a:lnTo>
                      <a:pt x="53" y="81"/>
                    </a:lnTo>
                    <a:lnTo>
                      <a:pt x="55" y="76"/>
                    </a:lnTo>
                    <a:lnTo>
                      <a:pt x="55" y="72"/>
                    </a:lnTo>
                    <a:lnTo>
                      <a:pt x="57" y="71"/>
                    </a:lnTo>
                    <a:lnTo>
                      <a:pt x="58" y="71"/>
                    </a:lnTo>
                    <a:lnTo>
                      <a:pt x="59" y="75"/>
                    </a:lnTo>
                    <a:lnTo>
                      <a:pt x="62" y="77"/>
                    </a:lnTo>
                    <a:lnTo>
                      <a:pt x="63" y="79"/>
                    </a:lnTo>
                    <a:lnTo>
                      <a:pt x="65" y="77"/>
                    </a:lnTo>
                    <a:lnTo>
                      <a:pt x="66" y="75"/>
                    </a:lnTo>
                    <a:lnTo>
                      <a:pt x="66" y="72"/>
                    </a:lnTo>
                    <a:lnTo>
                      <a:pt x="66" y="70"/>
                    </a:lnTo>
                    <a:lnTo>
                      <a:pt x="66" y="68"/>
                    </a:lnTo>
                    <a:lnTo>
                      <a:pt x="66" y="67"/>
                    </a:lnTo>
                    <a:lnTo>
                      <a:pt x="67" y="67"/>
                    </a:lnTo>
                    <a:lnTo>
                      <a:pt x="70" y="70"/>
                    </a:lnTo>
                    <a:lnTo>
                      <a:pt x="72" y="71"/>
                    </a:lnTo>
                    <a:lnTo>
                      <a:pt x="75" y="71"/>
                    </a:lnTo>
                    <a:lnTo>
                      <a:pt x="75" y="70"/>
                    </a:lnTo>
                    <a:lnTo>
                      <a:pt x="74" y="66"/>
                    </a:lnTo>
                    <a:lnTo>
                      <a:pt x="72" y="63"/>
                    </a:lnTo>
                    <a:lnTo>
                      <a:pt x="70" y="61"/>
                    </a:lnTo>
                    <a:lnTo>
                      <a:pt x="68" y="59"/>
                    </a:lnTo>
                    <a:lnTo>
                      <a:pt x="67" y="59"/>
                    </a:lnTo>
                    <a:lnTo>
                      <a:pt x="65" y="61"/>
                    </a:lnTo>
                    <a:lnTo>
                      <a:pt x="63" y="61"/>
                    </a:lnTo>
                    <a:lnTo>
                      <a:pt x="63" y="58"/>
                    </a:lnTo>
                    <a:lnTo>
                      <a:pt x="66" y="53"/>
                    </a:lnTo>
                    <a:lnTo>
                      <a:pt x="67" y="49"/>
                    </a:lnTo>
                    <a:lnTo>
                      <a:pt x="68" y="40"/>
                    </a:lnTo>
                    <a:lnTo>
                      <a:pt x="70" y="29"/>
                    </a:lnTo>
                    <a:lnTo>
                      <a:pt x="71" y="27"/>
                    </a:lnTo>
                    <a:lnTo>
                      <a:pt x="71" y="26"/>
                    </a:lnTo>
                    <a:lnTo>
                      <a:pt x="72" y="26"/>
                    </a:lnTo>
                    <a:lnTo>
                      <a:pt x="72" y="28"/>
                    </a:lnTo>
                    <a:lnTo>
                      <a:pt x="72" y="31"/>
                    </a:lnTo>
                    <a:lnTo>
                      <a:pt x="72" y="32"/>
                    </a:lnTo>
                    <a:lnTo>
                      <a:pt x="74" y="35"/>
                    </a:lnTo>
                    <a:lnTo>
                      <a:pt x="76" y="33"/>
                    </a:lnTo>
                    <a:lnTo>
                      <a:pt x="77" y="29"/>
                    </a:lnTo>
                    <a:lnTo>
                      <a:pt x="79" y="26"/>
                    </a:lnTo>
                    <a:lnTo>
                      <a:pt x="79" y="24"/>
                    </a:lnTo>
                    <a:lnTo>
                      <a:pt x="75" y="19"/>
                    </a:lnTo>
                    <a:lnTo>
                      <a:pt x="72" y="18"/>
                    </a:lnTo>
                    <a:lnTo>
                      <a:pt x="71" y="16"/>
                    </a:lnTo>
                    <a:lnTo>
                      <a:pt x="71" y="14"/>
                    </a:lnTo>
                    <a:lnTo>
                      <a:pt x="71" y="13"/>
                    </a:lnTo>
                    <a:lnTo>
                      <a:pt x="70" y="10"/>
                    </a:lnTo>
                    <a:lnTo>
                      <a:pt x="70" y="9"/>
                    </a:lnTo>
                    <a:lnTo>
                      <a:pt x="68" y="7"/>
                    </a:lnTo>
                    <a:lnTo>
                      <a:pt x="65" y="10"/>
                    </a:lnTo>
                    <a:lnTo>
                      <a:pt x="62" y="13"/>
                    </a:lnTo>
                    <a:lnTo>
                      <a:pt x="59" y="14"/>
                    </a:lnTo>
                    <a:lnTo>
                      <a:pt x="58" y="14"/>
                    </a:lnTo>
                    <a:lnTo>
                      <a:pt x="59" y="11"/>
                    </a:lnTo>
                    <a:lnTo>
                      <a:pt x="59" y="10"/>
                    </a:lnTo>
                    <a:lnTo>
                      <a:pt x="58" y="7"/>
                    </a:lnTo>
                    <a:lnTo>
                      <a:pt x="57" y="5"/>
                    </a:lnTo>
                    <a:lnTo>
                      <a:pt x="53" y="0"/>
                    </a:lnTo>
                    <a:lnTo>
                      <a:pt x="52" y="2"/>
                    </a:lnTo>
                    <a:lnTo>
                      <a:pt x="50" y="4"/>
                    </a:lnTo>
                    <a:lnTo>
                      <a:pt x="49" y="6"/>
                    </a:lnTo>
                    <a:lnTo>
                      <a:pt x="46" y="9"/>
                    </a:lnTo>
                    <a:lnTo>
                      <a:pt x="46" y="11"/>
                    </a:lnTo>
                    <a:lnTo>
                      <a:pt x="46" y="14"/>
                    </a:lnTo>
                    <a:lnTo>
                      <a:pt x="45" y="14"/>
                    </a:lnTo>
                    <a:lnTo>
                      <a:pt x="44" y="11"/>
                    </a:lnTo>
                    <a:lnTo>
                      <a:pt x="42" y="10"/>
                    </a:lnTo>
                    <a:lnTo>
                      <a:pt x="40" y="7"/>
                    </a:lnTo>
                    <a:lnTo>
                      <a:pt x="39" y="6"/>
                    </a:lnTo>
                    <a:lnTo>
                      <a:pt x="37" y="9"/>
                    </a:lnTo>
                    <a:lnTo>
                      <a:pt x="36" y="11"/>
                    </a:lnTo>
                    <a:lnTo>
                      <a:pt x="36" y="14"/>
                    </a:lnTo>
                    <a:lnTo>
                      <a:pt x="36" y="16"/>
                    </a:lnTo>
                    <a:lnTo>
                      <a:pt x="36" y="19"/>
                    </a:lnTo>
                    <a:lnTo>
                      <a:pt x="35" y="19"/>
                    </a:lnTo>
                    <a:lnTo>
                      <a:pt x="33" y="18"/>
                    </a:lnTo>
                    <a:lnTo>
                      <a:pt x="31" y="18"/>
                    </a:lnTo>
                    <a:lnTo>
                      <a:pt x="27" y="19"/>
                    </a:lnTo>
                    <a:lnTo>
                      <a:pt x="26" y="22"/>
                    </a:lnTo>
                    <a:lnTo>
                      <a:pt x="27" y="27"/>
                    </a:lnTo>
                    <a:lnTo>
                      <a:pt x="28" y="31"/>
                    </a:lnTo>
                    <a:lnTo>
                      <a:pt x="31" y="35"/>
                    </a:lnTo>
                    <a:lnTo>
                      <a:pt x="33" y="35"/>
                    </a:lnTo>
                    <a:lnTo>
                      <a:pt x="33" y="32"/>
                    </a:lnTo>
                    <a:lnTo>
                      <a:pt x="32" y="28"/>
                    </a:lnTo>
                    <a:lnTo>
                      <a:pt x="32" y="27"/>
                    </a:lnTo>
                    <a:lnTo>
                      <a:pt x="33" y="26"/>
                    </a:lnTo>
                    <a:lnTo>
                      <a:pt x="35" y="27"/>
                    </a:lnTo>
                    <a:lnTo>
                      <a:pt x="36" y="29"/>
                    </a:lnTo>
                    <a:lnTo>
                      <a:pt x="37" y="36"/>
                    </a:lnTo>
                    <a:lnTo>
                      <a:pt x="39" y="44"/>
                    </a:lnTo>
                    <a:lnTo>
                      <a:pt x="40" y="50"/>
                    </a:lnTo>
                    <a:lnTo>
                      <a:pt x="44" y="57"/>
                    </a:lnTo>
                    <a:lnTo>
                      <a:pt x="45" y="59"/>
                    </a:lnTo>
                    <a:lnTo>
                      <a:pt x="45" y="61"/>
                    </a:lnTo>
                    <a:lnTo>
                      <a:pt x="44" y="61"/>
                    </a:lnTo>
                    <a:lnTo>
                      <a:pt x="41" y="59"/>
                    </a:lnTo>
                    <a:lnTo>
                      <a:pt x="40" y="59"/>
                    </a:lnTo>
                    <a:lnTo>
                      <a:pt x="39" y="59"/>
                    </a:lnTo>
                    <a:lnTo>
                      <a:pt x="37" y="62"/>
                    </a:lnTo>
                    <a:lnTo>
                      <a:pt x="36" y="73"/>
                    </a:lnTo>
                    <a:lnTo>
                      <a:pt x="37" y="84"/>
                    </a:lnTo>
                    <a:lnTo>
                      <a:pt x="40" y="94"/>
                    </a:lnTo>
                    <a:lnTo>
                      <a:pt x="44" y="103"/>
                    </a:lnTo>
                    <a:lnTo>
                      <a:pt x="44" y="107"/>
                    </a:lnTo>
                    <a:lnTo>
                      <a:pt x="44" y="112"/>
                    </a:lnTo>
                    <a:lnTo>
                      <a:pt x="41" y="118"/>
                    </a:lnTo>
                    <a:lnTo>
                      <a:pt x="39" y="123"/>
                    </a:lnTo>
                    <a:lnTo>
                      <a:pt x="33" y="129"/>
                    </a:lnTo>
                    <a:lnTo>
                      <a:pt x="23" y="140"/>
                    </a:lnTo>
                    <a:lnTo>
                      <a:pt x="17" y="145"/>
                    </a:lnTo>
                    <a:lnTo>
                      <a:pt x="10" y="149"/>
                    </a:lnTo>
                    <a:lnTo>
                      <a:pt x="5" y="151"/>
                    </a:lnTo>
                    <a:lnTo>
                      <a:pt x="2" y="154"/>
                    </a:lnTo>
                    <a:lnTo>
                      <a:pt x="1" y="158"/>
                    </a:lnTo>
                    <a:lnTo>
                      <a:pt x="0" y="162"/>
                    </a:lnTo>
                    <a:lnTo>
                      <a:pt x="0" y="164"/>
                    </a:lnTo>
                    <a:lnTo>
                      <a:pt x="6" y="162"/>
                    </a:lnTo>
                    <a:lnTo>
                      <a:pt x="11" y="160"/>
                    </a:lnTo>
                    <a:lnTo>
                      <a:pt x="13" y="158"/>
                    </a:lnTo>
                    <a:lnTo>
                      <a:pt x="14" y="155"/>
                    </a:lnTo>
                    <a:lnTo>
                      <a:pt x="14" y="154"/>
                    </a:lnTo>
                    <a:lnTo>
                      <a:pt x="18" y="152"/>
                    </a:lnTo>
                    <a:lnTo>
                      <a:pt x="20" y="150"/>
                    </a:lnTo>
                    <a:lnTo>
                      <a:pt x="23" y="147"/>
                    </a:lnTo>
                    <a:lnTo>
                      <a:pt x="23" y="149"/>
                    </a:lnTo>
                    <a:lnTo>
                      <a:pt x="22" y="154"/>
                    </a:lnTo>
                    <a:lnTo>
                      <a:pt x="22" y="155"/>
                    </a:lnTo>
                    <a:lnTo>
                      <a:pt x="22" y="158"/>
                    </a:lnTo>
                    <a:lnTo>
                      <a:pt x="23" y="159"/>
                    </a:lnTo>
                    <a:lnTo>
                      <a:pt x="27" y="163"/>
                    </a:lnTo>
                    <a:lnTo>
                      <a:pt x="28" y="159"/>
                    </a:lnTo>
                    <a:lnTo>
                      <a:pt x="30" y="156"/>
                    </a:lnTo>
                    <a:lnTo>
                      <a:pt x="32" y="151"/>
                    </a:lnTo>
                    <a:lnTo>
                      <a:pt x="33" y="149"/>
                    </a:lnTo>
                    <a:lnTo>
                      <a:pt x="33" y="143"/>
                    </a:lnTo>
                    <a:lnTo>
                      <a:pt x="33" y="138"/>
                    </a:lnTo>
                    <a:lnTo>
                      <a:pt x="33" y="137"/>
                    </a:lnTo>
                    <a:lnTo>
                      <a:pt x="35" y="136"/>
                    </a:lnTo>
                    <a:lnTo>
                      <a:pt x="36" y="137"/>
                    </a:lnTo>
                    <a:lnTo>
                      <a:pt x="36" y="140"/>
                    </a:lnTo>
                    <a:lnTo>
                      <a:pt x="39" y="141"/>
                    </a:lnTo>
                    <a:lnTo>
                      <a:pt x="41" y="140"/>
                    </a:lnTo>
                    <a:lnTo>
                      <a:pt x="44" y="134"/>
                    </a:lnTo>
                    <a:lnTo>
                      <a:pt x="45" y="130"/>
                    </a:lnTo>
                    <a:lnTo>
                      <a:pt x="45" y="128"/>
                    </a:lnTo>
                    <a:lnTo>
                      <a:pt x="45" y="125"/>
                    </a:lnTo>
                    <a:lnTo>
                      <a:pt x="45" y="124"/>
                    </a:lnTo>
                    <a:lnTo>
                      <a:pt x="46" y="123"/>
                    </a:lnTo>
                    <a:lnTo>
                      <a:pt x="46" y="124"/>
                    </a:lnTo>
                    <a:lnTo>
                      <a:pt x="48" y="128"/>
                    </a:lnTo>
                    <a:lnTo>
                      <a:pt x="49" y="129"/>
                    </a:lnTo>
                    <a:lnTo>
                      <a:pt x="50" y="129"/>
                    </a:lnTo>
                    <a:lnTo>
                      <a:pt x="52" y="128"/>
                    </a:lnTo>
                    <a:lnTo>
                      <a:pt x="54" y="125"/>
                    </a:lnTo>
                    <a:lnTo>
                      <a:pt x="55" y="123"/>
                    </a:lnTo>
                    <a:lnTo>
                      <a:pt x="55" y="119"/>
                    </a:lnTo>
                    <a:lnTo>
                      <a:pt x="57" y="115"/>
                    </a:lnTo>
                    <a:lnTo>
                      <a:pt x="58" y="114"/>
                    </a:lnTo>
                    <a:lnTo>
                      <a:pt x="59" y="116"/>
                    </a:lnTo>
                    <a:lnTo>
                      <a:pt x="61" y="118"/>
                    </a:lnTo>
                    <a:lnTo>
                      <a:pt x="62" y="116"/>
                    </a:lnTo>
                    <a:lnTo>
                      <a:pt x="65" y="114"/>
                    </a:lnTo>
                    <a:lnTo>
                      <a:pt x="65" y="112"/>
                    </a:lnTo>
                    <a:lnTo>
                      <a:pt x="63" y="110"/>
                    </a:lnTo>
                    <a:lnTo>
                      <a:pt x="62" y="108"/>
                    </a:lnTo>
                    <a:lnTo>
                      <a:pt x="62" y="106"/>
                    </a:lnTo>
                    <a:lnTo>
                      <a:pt x="62" y="103"/>
                    </a:lnTo>
                    <a:lnTo>
                      <a:pt x="63" y="99"/>
                    </a:lnTo>
                    <a:lnTo>
                      <a:pt x="66" y="95"/>
                    </a:lnTo>
                    <a:lnTo>
                      <a:pt x="68" y="92"/>
                    </a:lnTo>
                    <a:lnTo>
                      <a:pt x="70" y="90"/>
                    </a:lnTo>
                    <a:lnTo>
                      <a:pt x="71" y="92"/>
                    </a:lnTo>
                    <a:lnTo>
                      <a:pt x="70" y="93"/>
                    </a:lnTo>
                    <a:lnTo>
                      <a:pt x="70" y="95"/>
                    </a:lnTo>
                    <a:lnTo>
                      <a:pt x="71" y="97"/>
                    </a:lnTo>
                    <a:lnTo>
                      <a:pt x="74" y="95"/>
                    </a:lnTo>
                    <a:lnTo>
                      <a:pt x="79" y="93"/>
                    </a:lnTo>
                    <a:lnTo>
                      <a:pt x="84" y="92"/>
                    </a:lnTo>
                    <a:lnTo>
                      <a:pt x="88" y="92"/>
                    </a:lnTo>
                    <a:lnTo>
                      <a:pt x="90" y="92"/>
                    </a:lnTo>
                    <a:lnTo>
                      <a:pt x="94" y="92"/>
                    </a:lnTo>
                    <a:lnTo>
                      <a:pt x="97" y="92"/>
                    </a:lnTo>
                    <a:lnTo>
                      <a:pt x="97" y="89"/>
                    </a:lnTo>
                    <a:lnTo>
                      <a:pt x="97" y="86"/>
                    </a:lnTo>
                    <a:lnTo>
                      <a:pt x="94" y="84"/>
                    </a:lnTo>
                    <a:lnTo>
                      <a:pt x="93" y="83"/>
                    </a:lnTo>
                    <a:lnTo>
                      <a:pt x="94" y="81"/>
                    </a:lnTo>
                    <a:lnTo>
                      <a:pt x="97" y="83"/>
                    </a:lnTo>
                    <a:lnTo>
                      <a:pt x="101" y="88"/>
                    </a:lnTo>
                    <a:lnTo>
                      <a:pt x="110" y="102"/>
                    </a:lnTo>
                    <a:lnTo>
                      <a:pt x="118" y="111"/>
                    </a:lnTo>
                    <a:lnTo>
                      <a:pt x="124" y="116"/>
                    </a:lnTo>
                    <a:lnTo>
                      <a:pt x="131" y="119"/>
                    </a:lnTo>
                    <a:lnTo>
                      <a:pt x="137" y="121"/>
                    </a:lnTo>
                    <a:lnTo>
                      <a:pt x="141" y="124"/>
                    </a:lnTo>
                    <a:lnTo>
                      <a:pt x="142" y="127"/>
                    </a:lnTo>
                    <a:lnTo>
                      <a:pt x="144" y="130"/>
                    </a:lnTo>
                    <a:lnTo>
                      <a:pt x="142" y="136"/>
                    </a:lnTo>
                    <a:lnTo>
                      <a:pt x="138" y="143"/>
                    </a:lnTo>
                    <a:lnTo>
                      <a:pt x="131" y="155"/>
                    </a:lnTo>
                    <a:lnTo>
                      <a:pt x="129" y="159"/>
                    </a:lnTo>
                    <a:lnTo>
                      <a:pt x="129" y="164"/>
                    </a:lnTo>
                    <a:lnTo>
                      <a:pt x="129" y="165"/>
                    </a:lnTo>
                    <a:lnTo>
                      <a:pt x="131" y="164"/>
                    </a:lnTo>
                    <a:lnTo>
                      <a:pt x="133" y="164"/>
                    </a:lnTo>
                    <a:lnTo>
                      <a:pt x="138" y="163"/>
                    </a:lnTo>
                    <a:lnTo>
                      <a:pt x="140" y="162"/>
                    </a:lnTo>
                    <a:lnTo>
                      <a:pt x="140" y="159"/>
                    </a:lnTo>
                    <a:lnTo>
                      <a:pt x="140" y="155"/>
                    </a:lnTo>
                    <a:lnTo>
                      <a:pt x="140" y="152"/>
                    </a:lnTo>
                    <a:lnTo>
                      <a:pt x="141" y="151"/>
                    </a:lnTo>
                    <a:lnTo>
                      <a:pt x="142" y="151"/>
                    </a:lnTo>
                    <a:lnTo>
                      <a:pt x="144" y="151"/>
                    </a:lnTo>
                    <a:lnTo>
                      <a:pt x="146" y="158"/>
                    </a:lnTo>
                    <a:lnTo>
                      <a:pt x="149" y="160"/>
                    </a:lnTo>
                    <a:lnTo>
                      <a:pt x="153" y="163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83" name="Freeform 60"/>
              <p:cNvSpPr/>
              <p:nvPr userDrawn="1"/>
            </p:nvSpPr>
            <p:spPr bwMode="auto">
              <a:xfrm>
                <a:off x="15" y="21"/>
                <a:ext cx="2" cy="5"/>
              </a:xfrm>
              <a:custGeom>
                <a:gdLst>
                  <a:gd name="T0" fmla="*/ 4 w 7"/>
                  <a:gd name="T1" fmla="*/ 0 h 16"/>
                  <a:gd name="T2" fmla="*/ 4 w 7"/>
                  <a:gd name="T3" fmla="*/ 0 h 16"/>
                  <a:gd name="T4" fmla="*/ 3 w 7"/>
                  <a:gd name="T5" fmla="*/ 2 h 16"/>
                  <a:gd name="T6" fmla="*/ 2 w 7"/>
                  <a:gd name="T7" fmla="*/ 4 h 16"/>
                  <a:gd name="T8" fmla="*/ 2 w 7"/>
                  <a:gd name="T9" fmla="*/ 8 h 16"/>
                  <a:gd name="T10" fmla="*/ 0 w 7"/>
                  <a:gd name="T11" fmla="*/ 12 h 16"/>
                  <a:gd name="T12" fmla="*/ 2 w 7"/>
                  <a:gd name="T13" fmla="*/ 15 h 16"/>
                  <a:gd name="T14" fmla="*/ 3 w 7"/>
                  <a:gd name="T15" fmla="*/ 16 h 16"/>
                  <a:gd name="T16" fmla="*/ 4 w 7"/>
                  <a:gd name="T17" fmla="*/ 15 h 16"/>
                  <a:gd name="T18" fmla="*/ 7 w 7"/>
                  <a:gd name="T19" fmla="*/ 12 h 16"/>
                  <a:gd name="T20" fmla="*/ 7 w 7"/>
                  <a:gd name="T21" fmla="*/ 7 h 16"/>
                  <a:gd name="T22" fmla="*/ 7 w 7"/>
                  <a:gd name="T23" fmla="*/ 4 h 16"/>
                  <a:gd name="T24" fmla="*/ 6 w 7"/>
                  <a:gd name="T25" fmla="*/ 2 h 16"/>
                  <a:gd name="T26" fmla="*/ 4 w 7"/>
                  <a:gd name="T27" fmla="*/ 0 h 1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7" h="16">
                    <a:moveTo>
                      <a:pt x="4" y="0"/>
                    </a:moveTo>
                    <a:lnTo>
                      <a:pt x="4" y="0"/>
                    </a:lnTo>
                    <a:lnTo>
                      <a:pt x="3" y="2"/>
                    </a:lnTo>
                    <a:lnTo>
                      <a:pt x="2" y="4"/>
                    </a:lnTo>
                    <a:lnTo>
                      <a:pt x="2" y="8"/>
                    </a:lnTo>
                    <a:lnTo>
                      <a:pt x="0" y="12"/>
                    </a:lnTo>
                    <a:lnTo>
                      <a:pt x="2" y="15"/>
                    </a:lnTo>
                    <a:lnTo>
                      <a:pt x="3" y="16"/>
                    </a:lnTo>
                    <a:lnTo>
                      <a:pt x="4" y="15"/>
                    </a:lnTo>
                    <a:lnTo>
                      <a:pt x="7" y="12"/>
                    </a:lnTo>
                    <a:lnTo>
                      <a:pt x="7" y="7"/>
                    </a:lnTo>
                    <a:lnTo>
                      <a:pt x="7" y="4"/>
                    </a:lnTo>
                    <a:lnTo>
                      <a:pt x="6" y="2"/>
                    </a:lnTo>
                    <a:lnTo>
                      <a:pt x="4" y="0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84" name="Freeform 61"/>
              <p:cNvSpPr/>
              <p:nvPr userDrawn="1"/>
            </p:nvSpPr>
            <p:spPr bwMode="auto">
              <a:xfrm>
                <a:off x="15" y="21"/>
                <a:ext cx="2" cy="5"/>
              </a:xfrm>
              <a:custGeom>
                <a:gdLst>
                  <a:gd name="T0" fmla="*/ 4 w 7"/>
                  <a:gd name="T1" fmla="*/ 0 h 16"/>
                  <a:gd name="T2" fmla="*/ 4 w 7"/>
                  <a:gd name="T3" fmla="*/ 0 h 16"/>
                  <a:gd name="T4" fmla="*/ 3 w 7"/>
                  <a:gd name="T5" fmla="*/ 2 h 16"/>
                  <a:gd name="T6" fmla="*/ 2 w 7"/>
                  <a:gd name="T7" fmla="*/ 4 h 16"/>
                  <a:gd name="T8" fmla="*/ 2 w 7"/>
                  <a:gd name="T9" fmla="*/ 8 h 16"/>
                  <a:gd name="T10" fmla="*/ 0 w 7"/>
                  <a:gd name="T11" fmla="*/ 12 h 16"/>
                  <a:gd name="T12" fmla="*/ 2 w 7"/>
                  <a:gd name="T13" fmla="*/ 15 h 16"/>
                  <a:gd name="T14" fmla="*/ 3 w 7"/>
                  <a:gd name="T15" fmla="*/ 16 h 16"/>
                  <a:gd name="T16" fmla="*/ 4 w 7"/>
                  <a:gd name="T17" fmla="*/ 15 h 16"/>
                  <a:gd name="T18" fmla="*/ 7 w 7"/>
                  <a:gd name="T19" fmla="*/ 12 h 16"/>
                  <a:gd name="T20" fmla="*/ 7 w 7"/>
                  <a:gd name="T21" fmla="*/ 7 h 16"/>
                  <a:gd name="T22" fmla="*/ 7 w 7"/>
                  <a:gd name="T23" fmla="*/ 4 h 16"/>
                  <a:gd name="T24" fmla="*/ 6 w 7"/>
                  <a:gd name="T25" fmla="*/ 2 h 16"/>
                  <a:gd name="T26" fmla="*/ 4 w 7"/>
                  <a:gd name="T27" fmla="*/ 0 h 1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7" h="16">
                    <a:moveTo>
                      <a:pt x="4" y="0"/>
                    </a:moveTo>
                    <a:lnTo>
                      <a:pt x="4" y="0"/>
                    </a:lnTo>
                    <a:lnTo>
                      <a:pt x="3" y="2"/>
                    </a:lnTo>
                    <a:lnTo>
                      <a:pt x="2" y="4"/>
                    </a:lnTo>
                    <a:lnTo>
                      <a:pt x="2" y="8"/>
                    </a:lnTo>
                    <a:lnTo>
                      <a:pt x="0" y="12"/>
                    </a:lnTo>
                    <a:lnTo>
                      <a:pt x="2" y="15"/>
                    </a:lnTo>
                    <a:lnTo>
                      <a:pt x="3" y="16"/>
                    </a:lnTo>
                    <a:lnTo>
                      <a:pt x="4" y="15"/>
                    </a:lnTo>
                    <a:lnTo>
                      <a:pt x="7" y="12"/>
                    </a:lnTo>
                    <a:lnTo>
                      <a:pt x="7" y="7"/>
                    </a:lnTo>
                    <a:lnTo>
                      <a:pt x="7" y="4"/>
                    </a:lnTo>
                    <a:lnTo>
                      <a:pt x="6" y="2"/>
                    </a:lnTo>
                    <a:lnTo>
                      <a:pt x="4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85" name="Freeform 62"/>
              <p:cNvSpPr/>
              <p:nvPr userDrawn="1"/>
            </p:nvSpPr>
            <p:spPr bwMode="auto">
              <a:xfrm>
                <a:off x="8" y="13"/>
                <a:ext cx="15" cy="32"/>
              </a:xfrm>
              <a:custGeom>
                <a:gdLst>
                  <a:gd name="T0" fmla="*/ 11 w 46"/>
                  <a:gd name="T1" fmla="*/ 1 h 97"/>
                  <a:gd name="T2" fmla="*/ 7 w 46"/>
                  <a:gd name="T3" fmla="*/ 15 h 97"/>
                  <a:gd name="T4" fmla="*/ 11 w 46"/>
                  <a:gd name="T5" fmla="*/ 20 h 97"/>
                  <a:gd name="T6" fmla="*/ 13 w 46"/>
                  <a:gd name="T7" fmla="*/ 24 h 97"/>
                  <a:gd name="T8" fmla="*/ 13 w 46"/>
                  <a:gd name="T9" fmla="*/ 33 h 97"/>
                  <a:gd name="T10" fmla="*/ 12 w 46"/>
                  <a:gd name="T11" fmla="*/ 33 h 97"/>
                  <a:gd name="T12" fmla="*/ 8 w 46"/>
                  <a:gd name="T13" fmla="*/ 27 h 97"/>
                  <a:gd name="T14" fmla="*/ 0 w 46"/>
                  <a:gd name="T15" fmla="*/ 27 h 97"/>
                  <a:gd name="T16" fmla="*/ 3 w 46"/>
                  <a:gd name="T17" fmla="*/ 31 h 97"/>
                  <a:gd name="T18" fmla="*/ 8 w 46"/>
                  <a:gd name="T19" fmla="*/ 41 h 97"/>
                  <a:gd name="T20" fmla="*/ 13 w 46"/>
                  <a:gd name="T21" fmla="*/ 45 h 97"/>
                  <a:gd name="T22" fmla="*/ 13 w 46"/>
                  <a:gd name="T23" fmla="*/ 48 h 97"/>
                  <a:gd name="T24" fmla="*/ 9 w 46"/>
                  <a:gd name="T25" fmla="*/ 48 h 97"/>
                  <a:gd name="T26" fmla="*/ 8 w 46"/>
                  <a:gd name="T27" fmla="*/ 49 h 97"/>
                  <a:gd name="T28" fmla="*/ 11 w 46"/>
                  <a:gd name="T29" fmla="*/ 57 h 97"/>
                  <a:gd name="T30" fmla="*/ 18 w 46"/>
                  <a:gd name="T31" fmla="*/ 63 h 97"/>
                  <a:gd name="T32" fmla="*/ 18 w 46"/>
                  <a:gd name="T33" fmla="*/ 67 h 97"/>
                  <a:gd name="T34" fmla="*/ 15 w 46"/>
                  <a:gd name="T35" fmla="*/ 66 h 97"/>
                  <a:gd name="T36" fmla="*/ 17 w 46"/>
                  <a:gd name="T37" fmla="*/ 75 h 97"/>
                  <a:gd name="T38" fmla="*/ 22 w 46"/>
                  <a:gd name="T39" fmla="*/ 80 h 97"/>
                  <a:gd name="T40" fmla="*/ 31 w 46"/>
                  <a:gd name="T41" fmla="*/ 85 h 97"/>
                  <a:gd name="T42" fmla="*/ 29 w 46"/>
                  <a:gd name="T43" fmla="*/ 86 h 97"/>
                  <a:gd name="T44" fmla="*/ 25 w 46"/>
                  <a:gd name="T45" fmla="*/ 86 h 97"/>
                  <a:gd name="T46" fmla="*/ 25 w 46"/>
                  <a:gd name="T47" fmla="*/ 93 h 97"/>
                  <a:gd name="T48" fmla="*/ 30 w 46"/>
                  <a:gd name="T49" fmla="*/ 97 h 97"/>
                  <a:gd name="T50" fmla="*/ 33 w 46"/>
                  <a:gd name="T51" fmla="*/ 93 h 97"/>
                  <a:gd name="T52" fmla="*/ 42 w 46"/>
                  <a:gd name="T53" fmla="*/ 86 h 97"/>
                  <a:gd name="T54" fmla="*/ 46 w 46"/>
                  <a:gd name="T55" fmla="*/ 86 h 97"/>
                  <a:gd name="T56" fmla="*/ 46 w 46"/>
                  <a:gd name="T57" fmla="*/ 81 h 97"/>
                  <a:gd name="T58" fmla="*/ 44 w 46"/>
                  <a:gd name="T59" fmla="*/ 75 h 97"/>
                  <a:gd name="T60" fmla="*/ 44 w 46"/>
                  <a:gd name="T61" fmla="*/ 70 h 97"/>
                  <a:gd name="T62" fmla="*/ 39 w 46"/>
                  <a:gd name="T63" fmla="*/ 75 h 97"/>
                  <a:gd name="T64" fmla="*/ 31 w 46"/>
                  <a:gd name="T65" fmla="*/ 75 h 97"/>
                  <a:gd name="T66" fmla="*/ 26 w 46"/>
                  <a:gd name="T67" fmla="*/ 70 h 97"/>
                  <a:gd name="T68" fmla="*/ 20 w 46"/>
                  <a:gd name="T69" fmla="*/ 54 h 97"/>
                  <a:gd name="T70" fmla="*/ 20 w 46"/>
                  <a:gd name="T71" fmla="*/ 32 h 97"/>
                  <a:gd name="T72" fmla="*/ 20 w 46"/>
                  <a:gd name="T73" fmla="*/ 16 h 97"/>
                  <a:gd name="T74" fmla="*/ 17 w 46"/>
                  <a:gd name="T75" fmla="*/ 7 h 97"/>
                  <a:gd name="T76" fmla="*/ 12 w 46"/>
                  <a:gd name="T77" fmla="*/ 1 h 9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</a:cxnLst>
                <a:rect l="0" t="0" r="r" b="b"/>
                <a:pathLst>
                  <a:path w="46" h="97">
                    <a:moveTo>
                      <a:pt x="11" y="0"/>
                    </a:moveTo>
                    <a:lnTo>
                      <a:pt x="11" y="1"/>
                    </a:lnTo>
                    <a:lnTo>
                      <a:pt x="8" y="13"/>
                    </a:lnTo>
                    <a:lnTo>
                      <a:pt x="7" y="15"/>
                    </a:lnTo>
                    <a:lnTo>
                      <a:pt x="8" y="19"/>
                    </a:lnTo>
                    <a:lnTo>
                      <a:pt x="11" y="20"/>
                    </a:lnTo>
                    <a:lnTo>
                      <a:pt x="12" y="22"/>
                    </a:lnTo>
                    <a:lnTo>
                      <a:pt x="13" y="24"/>
                    </a:lnTo>
                    <a:lnTo>
                      <a:pt x="13" y="28"/>
                    </a:lnTo>
                    <a:lnTo>
                      <a:pt x="13" y="33"/>
                    </a:lnTo>
                    <a:lnTo>
                      <a:pt x="13" y="35"/>
                    </a:lnTo>
                    <a:lnTo>
                      <a:pt x="12" y="33"/>
                    </a:lnTo>
                    <a:lnTo>
                      <a:pt x="11" y="31"/>
                    </a:lnTo>
                    <a:lnTo>
                      <a:pt x="8" y="27"/>
                    </a:lnTo>
                    <a:lnTo>
                      <a:pt x="6" y="25"/>
                    </a:lnTo>
                    <a:lnTo>
                      <a:pt x="0" y="27"/>
                    </a:lnTo>
                    <a:lnTo>
                      <a:pt x="0" y="28"/>
                    </a:lnTo>
                    <a:lnTo>
                      <a:pt x="3" y="31"/>
                    </a:lnTo>
                    <a:lnTo>
                      <a:pt x="4" y="36"/>
                    </a:lnTo>
                    <a:lnTo>
                      <a:pt x="8" y="41"/>
                    </a:lnTo>
                    <a:lnTo>
                      <a:pt x="11" y="44"/>
                    </a:lnTo>
                    <a:lnTo>
                      <a:pt x="13" y="45"/>
                    </a:lnTo>
                    <a:lnTo>
                      <a:pt x="15" y="46"/>
                    </a:lnTo>
                    <a:lnTo>
                      <a:pt x="13" y="48"/>
                    </a:lnTo>
                    <a:lnTo>
                      <a:pt x="11" y="48"/>
                    </a:lnTo>
                    <a:lnTo>
                      <a:pt x="9" y="48"/>
                    </a:lnTo>
                    <a:lnTo>
                      <a:pt x="8" y="48"/>
                    </a:lnTo>
                    <a:lnTo>
                      <a:pt x="8" y="49"/>
                    </a:lnTo>
                    <a:lnTo>
                      <a:pt x="9" y="53"/>
                    </a:lnTo>
                    <a:lnTo>
                      <a:pt x="11" y="57"/>
                    </a:lnTo>
                    <a:lnTo>
                      <a:pt x="15" y="60"/>
                    </a:lnTo>
                    <a:lnTo>
                      <a:pt x="18" y="63"/>
                    </a:lnTo>
                    <a:lnTo>
                      <a:pt x="20" y="66"/>
                    </a:lnTo>
                    <a:lnTo>
                      <a:pt x="18" y="67"/>
                    </a:lnTo>
                    <a:lnTo>
                      <a:pt x="16" y="66"/>
                    </a:lnTo>
                    <a:lnTo>
                      <a:pt x="15" y="66"/>
                    </a:lnTo>
                    <a:lnTo>
                      <a:pt x="13" y="67"/>
                    </a:lnTo>
                    <a:lnTo>
                      <a:pt x="17" y="75"/>
                    </a:lnTo>
                    <a:lnTo>
                      <a:pt x="20" y="79"/>
                    </a:lnTo>
                    <a:lnTo>
                      <a:pt x="22" y="80"/>
                    </a:lnTo>
                    <a:lnTo>
                      <a:pt x="30" y="84"/>
                    </a:lnTo>
                    <a:lnTo>
                      <a:pt x="31" y="85"/>
                    </a:lnTo>
                    <a:lnTo>
                      <a:pt x="30" y="86"/>
                    </a:lnTo>
                    <a:lnTo>
                      <a:pt x="29" y="86"/>
                    </a:lnTo>
                    <a:lnTo>
                      <a:pt x="28" y="86"/>
                    </a:lnTo>
                    <a:lnTo>
                      <a:pt x="25" y="86"/>
                    </a:lnTo>
                    <a:lnTo>
                      <a:pt x="22" y="86"/>
                    </a:lnTo>
                    <a:lnTo>
                      <a:pt x="25" y="93"/>
                    </a:lnTo>
                    <a:lnTo>
                      <a:pt x="28" y="95"/>
                    </a:lnTo>
                    <a:lnTo>
                      <a:pt x="30" y="97"/>
                    </a:lnTo>
                    <a:lnTo>
                      <a:pt x="31" y="97"/>
                    </a:lnTo>
                    <a:lnTo>
                      <a:pt x="33" y="93"/>
                    </a:lnTo>
                    <a:lnTo>
                      <a:pt x="37" y="89"/>
                    </a:lnTo>
                    <a:lnTo>
                      <a:pt x="42" y="86"/>
                    </a:lnTo>
                    <a:lnTo>
                      <a:pt x="44" y="86"/>
                    </a:lnTo>
                    <a:lnTo>
                      <a:pt x="46" y="86"/>
                    </a:lnTo>
                    <a:lnTo>
                      <a:pt x="46" y="85"/>
                    </a:lnTo>
                    <a:lnTo>
                      <a:pt x="46" y="81"/>
                    </a:lnTo>
                    <a:lnTo>
                      <a:pt x="46" y="77"/>
                    </a:lnTo>
                    <a:lnTo>
                      <a:pt x="44" y="75"/>
                    </a:lnTo>
                    <a:lnTo>
                      <a:pt x="44" y="71"/>
                    </a:lnTo>
                    <a:lnTo>
                      <a:pt x="44" y="70"/>
                    </a:lnTo>
                    <a:lnTo>
                      <a:pt x="42" y="71"/>
                    </a:lnTo>
                    <a:lnTo>
                      <a:pt x="39" y="75"/>
                    </a:lnTo>
                    <a:lnTo>
                      <a:pt x="35" y="76"/>
                    </a:lnTo>
                    <a:lnTo>
                      <a:pt x="31" y="75"/>
                    </a:lnTo>
                    <a:lnTo>
                      <a:pt x="29" y="73"/>
                    </a:lnTo>
                    <a:lnTo>
                      <a:pt x="26" y="70"/>
                    </a:lnTo>
                    <a:lnTo>
                      <a:pt x="24" y="66"/>
                    </a:lnTo>
                    <a:lnTo>
                      <a:pt x="20" y="54"/>
                    </a:lnTo>
                    <a:lnTo>
                      <a:pt x="18" y="38"/>
                    </a:lnTo>
                    <a:lnTo>
                      <a:pt x="20" y="32"/>
                    </a:lnTo>
                    <a:lnTo>
                      <a:pt x="20" y="23"/>
                    </a:lnTo>
                    <a:lnTo>
                      <a:pt x="20" y="16"/>
                    </a:lnTo>
                    <a:lnTo>
                      <a:pt x="18" y="11"/>
                    </a:lnTo>
                    <a:lnTo>
                      <a:pt x="17" y="7"/>
                    </a:lnTo>
                    <a:lnTo>
                      <a:pt x="15" y="3"/>
                    </a:lnTo>
                    <a:lnTo>
                      <a:pt x="12" y="1"/>
                    </a:lnTo>
                    <a:lnTo>
                      <a:pt x="11" y="0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86" name="Freeform 63"/>
              <p:cNvSpPr/>
              <p:nvPr userDrawn="1"/>
            </p:nvSpPr>
            <p:spPr bwMode="auto">
              <a:xfrm>
                <a:off x="11" y="53"/>
                <a:ext cx="7" cy="3"/>
              </a:xfrm>
              <a:custGeom>
                <a:gdLst>
                  <a:gd name="T0" fmla="*/ 20 w 20"/>
                  <a:gd name="T1" fmla="*/ 4 h 9"/>
                  <a:gd name="T2" fmla="*/ 20 w 20"/>
                  <a:gd name="T3" fmla="*/ 4 h 9"/>
                  <a:gd name="T4" fmla="*/ 17 w 20"/>
                  <a:gd name="T5" fmla="*/ 3 h 9"/>
                  <a:gd name="T6" fmla="*/ 13 w 20"/>
                  <a:gd name="T7" fmla="*/ 1 h 9"/>
                  <a:gd name="T8" fmla="*/ 6 w 20"/>
                  <a:gd name="T9" fmla="*/ 0 h 9"/>
                  <a:gd name="T10" fmla="*/ 2 w 20"/>
                  <a:gd name="T11" fmla="*/ 0 h 9"/>
                  <a:gd name="T12" fmla="*/ 0 w 20"/>
                  <a:gd name="T13" fmla="*/ 3 h 9"/>
                  <a:gd name="T14" fmla="*/ 1 w 20"/>
                  <a:gd name="T15" fmla="*/ 4 h 9"/>
                  <a:gd name="T16" fmla="*/ 4 w 20"/>
                  <a:gd name="T17" fmla="*/ 7 h 9"/>
                  <a:gd name="T18" fmla="*/ 7 w 20"/>
                  <a:gd name="T19" fmla="*/ 9 h 9"/>
                  <a:gd name="T20" fmla="*/ 10 w 20"/>
                  <a:gd name="T21" fmla="*/ 9 h 9"/>
                  <a:gd name="T22" fmla="*/ 15 w 20"/>
                  <a:gd name="T23" fmla="*/ 8 h 9"/>
                  <a:gd name="T24" fmla="*/ 20 w 20"/>
                  <a:gd name="T25" fmla="*/ 4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20" h="9">
                    <a:moveTo>
                      <a:pt x="20" y="4"/>
                    </a:moveTo>
                    <a:lnTo>
                      <a:pt x="20" y="4"/>
                    </a:lnTo>
                    <a:lnTo>
                      <a:pt x="17" y="3"/>
                    </a:lnTo>
                    <a:lnTo>
                      <a:pt x="13" y="1"/>
                    </a:lnTo>
                    <a:lnTo>
                      <a:pt x="6" y="0"/>
                    </a:lnTo>
                    <a:lnTo>
                      <a:pt x="2" y="0"/>
                    </a:lnTo>
                    <a:lnTo>
                      <a:pt x="0" y="3"/>
                    </a:lnTo>
                    <a:lnTo>
                      <a:pt x="1" y="4"/>
                    </a:lnTo>
                    <a:lnTo>
                      <a:pt x="4" y="7"/>
                    </a:lnTo>
                    <a:lnTo>
                      <a:pt x="7" y="9"/>
                    </a:lnTo>
                    <a:lnTo>
                      <a:pt x="10" y="9"/>
                    </a:lnTo>
                    <a:lnTo>
                      <a:pt x="15" y="8"/>
                    </a:lnTo>
                    <a:lnTo>
                      <a:pt x="20" y="4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87" name="Freeform 64"/>
              <p:cNvSpPr/>
              <p:nvPr userDrawn="1"/>
            </p:nvSpPr>
            <p:spPr bwMode="auto">
              <a:xfrm>
                <a:off x="11" y="53"/>
                <a:ext cx="7" cy="3"/>
              </a:xfrm>
              <a:custGeom>
                <a:gdLst>
                  <a:gd name="T0" fmla="*/ 20 w 20"/>
                  <a:gd name="T1" fmla="*/ 4 h 9"/>
                  <a:gd name="T2" fmla="*/ 20 w 20"/>
                  <a:gd name="T3" fmla="*/ 4 h 9"/>
                  <a:gd name="T4" fmla="*/ 17 w 20"/>
                  <a:gd name="T5" fmla="*/ 3 h 9"/>
                  <a:gd name="T6" fmla="*/ 13 w 20"/>
                  <a:gd name="T7" fmla="*/ 1 h 9"/>
                  <a:gd name="T8" fmla="*/ 6 w 20"/>
                  <a:gd name="T9" fmla="*/ 0 h 9"/>
                  <a:gd name="T10" fmla="*/ 2 w 20"/>
                  <a:gd name="T11" fmla="*/ 0 h 9"/>
                  <a:gd name="T12" fmla="*/ 0 w 20"/>
                  <a:gd name="T13" fmla="*/ 3 h 9"/>
                  <a:gd name="T14" fmla="*/ 1 w 20"/>
                  <a:gd name="T15" fmla="*/ 4 h 9"/>
                  <a:gd name="T16" fmla="*/ 4 w 20"/>
                  <a:gd name="T17" fmla="*/ 7 h 9"/>
                  <a:gd name="T18" fmla="*/ 7 w 20"/>
                  <a:gd name="T19" fmla="*/ 9 h 9"/>
                  <a:gd name="T20" fmla="*/ 10 w 20"/>
                  <a:gd name="T21" fmla="*/ 9 h 9"/>
                  <a:gd name="T22" fmla="*/ 15 w 20"/>
                  <a:gd name="T23" fmla="*/ 8 h 9"/>
                  <a:gd name="T24" fmla="*/ 20 w 20"/>
                  <a:gd name="T25" fmla="*/ 4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20" h="9">
                    <a:moveTo>
                      <a:pt x="20" y="4"/>
                    </a:moveTo>
                    <a:lnTo>
                      <a:pt x="20" y="4"/>
                    </a:lnTo>
                    <a:lnTo>
                      <a:pt x="17" y="3"/>
                    </a:lnTo>
                    <a:lnTo>
                      <a:pt x="13" y="1"/>
                    </a:lnTo>
                    <a:lnTo>
                      <a:pt x="6" y="0"/>
                    </a:lnTo>
                    <a:lnTo>
                      <a:pt x="2" y="0"/>
                    </a:lnTo>
                    <a:lnTo>
                      <a:pt x="0" y="3"/>
                    </a:lnTo>
                    <a:lnTo>
                      <a:pt x="1" y="4"/>
                    </a:lnTo>
                    <a:lnTo>
                      <a:pt x="4" y="7"/>
                    </a:lnTo>
                    <a:lnTo>
                      <a:pt x="7" y="9"/>
                    </a:lnTo>
                    <a:lnTo>
                      <a:pt x="10" y="9"/>
                    </a:lnTo>
                    <a:lnTo>
                      <a:pt x="15" y="8"/>
                    </a:lnTo>
                    <a:lnTo>
                      <a:pt x="20" y="4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88" name="Freeform 65"/>
              <p:cNvSpPr/>
              <p:nvPr userDrawn="1"/>
            </p:nvSpPr>
            <p:spPr bwMode="auto">
              <a:xfrm>
                <a:off x="32" y="41"/>
                <a:ext cx="17" cy="23"/>
              </a:xfrm>
              <a:custGeom>
                <a:gdLst>
                  <a:gd name="T0" fmla="*/ 25 w 52"/>
                  <a:gd name="T1" fmla="*/ 70 h 70"/>
                  <a:gd name="T2" fmla="*/ 28 w 52"/>
                  <a:gd name="T3" fmla="*/ 66 h 70"/>
                  <a:gd name="T4" fmla="*/ 35 w 52"/>
                  <a:gd name="T5" fmla="*/ 56 h 70"/>
                  <a:gd name="T6" fmla="*/ 35 w 52"/>
                  <a:gd name="T7" fmla="*/ 52 h 70"/>
                  <a:gd name="T8" fmla="*/ 36 w 52"/>
                  <a:gd name="T9" fmla="*/ 49 h 70"/>
                  <a:gd name="T10" fmla="*/ 39 w 52"/>
                  <a:gd name="T11" fmla="*/ 52 h 70"/>
                  <a:gd name="T12" fmla="*/ 43 w 52"/>
                  <a:gd name="T13" fmla="*/ 51 h 70"/>
                  <a:gd name="T14" fmla="*/ 45 w 52"/>
                  <a:gd name="T15" fmla="*/ 45 h 70"/>
                  <a:gd name="T16" fmla="*/ 44 w 52"/>
                  <a:gd name="T17" fmla="*/ 40 h 70"/>
                  <a:gd name="T18" fmla="*/ 44 w 52"/>
                  <a:gd name="T19" fmla="*/ 36 h 70"/>
                  <a:gd name="T20" fmla="*/ 47 w 52"/>
                  <a:gd name="T21" fmla="*/ 38 h 70"/>
                  <a:gd name="T22" fmla="*/ 50 w 52"/>
                  <a:gd name="T23" fmla="*/ 38 h 70"/>
                  <a:gd name="T24" fmla="*/ 52 w 52"/>
                  <a:gd name="T25" fmla="*/ 32 h 70"/>
                  <a:gd name="T26" fmla="*/ 48 w 52"/>
                  <a:gd name="T27" fmla="*/ 30 h 70"/>
                  <a:gd name="T28" fmla="*/ 45 w 52"/>
                  <a:gd name="T29" fmla="*/ 26 h 70"/>
                  <a:gd name="T30" fmla="*/ 43 w 52"/>
                  <a:gd name="T31" fmla="*/ 20 h 70"/>
                  <a:gd name="T32" fmla="*/ 45 w 52"/>
                  <a:gd name="T33" fmla="*/ 14 h 70"/>
                  <a:gd name="T34" fmla="*/ 45 w 52"/>
                  <a:gd name="T35" fmla="*/ 9 h 70"/>
                  <a:gd name="T36" fmla="*/ 41 w 52"/>
                  <a:gd name="T37" fmla="*/ 3 h 70"/>
                  <a:gd name="T38" fmla="*/ 39 w 52"/>
                  <a:gd name="T39" fmla="*/ 0 h 70"/>
                  <a:gd name="T40" fmla="*/ 35 w 52"/>
                  <a:gd name="T41" fmla="*/ 1 h 70"/>
                  <a:gd name="T42" fmla="*/ 31 w 52"/>
                  <a:gd name="T43" fmla="*/ 5 h 70"/>
                  <a:gd name="T44" fmla="*/ 27 w 52"/>
                  <a:gd name="T45" fmla="*/ 12 h 70"/>
                  <a:gd name="T46" fmla="*/ 34 w 52"/>
                  <a:gd name="T47" fmla="*/ 27 h 70"/>
                  <a:gd name="T48" fmla="*/ 38 w 52"/>
                  <a:gd name="T49" fmla="*/ 38 h 70"/>
                  <a:gd name="T50" fmla="*/ 32 w 52"/>
                  <a:gd name="T51" fmla="*/ 47 h 70"/>
                  <a:gd name="T52" fmla="*/ 19 w 52"/>
                  <a:gd name="T53" fmla="*/ 52 h 70"/>
                  <a:gd name="T54" fmla="*/ 6 w 52"/>
                  <a:gd name="T55" fmla="*/ 56 h 70"/>
                  <a:gd name="T56" fmla="*/ 1 w 52"/>
                  <a:gd name="T57" fmla="*/ 62 h 70"/>
                  <a:gd name="T58" fmla="*/ 4 w 52"/>
                  <a:gd name="T59" fmla="*/ 65 h 70"/>
                  <a:gd name="T60" fmla="*/ 10 w 52"/>
                  <a:gd name="T61" fmla="*/ 65 h 70"/>
                  <a:gd name="T62" fmla="*/ 13 w 52"/>
                  <a:gd name="T63" fmla="*/ 65 h 70"/>
                  <a:gd name="T64" fmla="*/ 18 w 52"/>
                  <a:gd name="T65" fmla="*/ 60 h 70"/>
                  <a:gd name="T66" fmla="*/ 23 w 52"/>
                  <a:gd name="T67" fmla="*/ 57 h 70"/>
                  <a:gd name="T68" fmla="*/ 27 w 52"/>
                  <a:gd name="T69" fmla="*/ 56 h 70"/>
                  <a:gd name="T70" fmla="*/ 23 w 52"/>
                  <a:gd name="T71" fmla="*/ 62 h 70"/>
                  <a:gd name="T72" fmla="*/ 23 w 52"/>
                  <a:gd name="T73" fmla="*/ 67 h 7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</a:cxnLst>
                <a:rect l="0" t="0" r="r" b="b"/>
                <a:pathLst>
                  <a:path w="52" h="70">
                    <a:moveTo>
                      <a:pt x="25" y="70"/>
                    </a:moveTo>
                    <a:lnTo>
                      <a:pt x="25" y="70"/>
                    </a:lnTo>
                    <a:lnTo>
                      <a:pt x="26" y="67"/>
                    </a:lnTo>
                    <a:lnTo>
                      <a:pt x="28" y="66"/>
                    </a:lnTo>
                    <a:lnTo>
                      <a:pt x="34" y="60"/>
                    </a:lnTo>
                    <a:lnTo>
                      <a:pt x="35" y="56"/>
                    </a:lnTo>
                    <a:lnTo>
                      <a:pt x="35" y="54"/>
                    </a:lnTo>
                    <a:lnTo>
                      <a:pt x="35" y="52"/>
                    </a:lnTo>
                    <a:lnTo>
                      <a:pt x="35" y="51"/>
                    </a:lnTo>
                    <a:lnTo>
                      <a:pt x="36" y="49"/>
                    </a:lnTo>
                    <a:lnTo>
                      <a:pt x="38" y="49"/>
                    </a:lnTo>
                    <a:lnTo>
                      <a:pt x="39" y="52"/>
                    </a:lnTo>
                    <a:lnTo>
                      <a:pt x="40" y="53"/>
                    </a:lnTo>
                    <a:lnTo>
                      <a:pt x="43" y="51"/>
                    </a:lnTo>
                    <a:lnTo>
                      <a:pt x="44" y="48"/>
                    </a:lnTo>
                    <a:lnTo>
                      <a:pt x="45" y="45"/>
                    </a:lnTo>
                    <a:lnTo>
                      <a:pt x="45" y="43"/>
                    </a:lnTo>
                    <a:lnTo>
                      <a:pt x="44" y="40"/>
                    </a:lnTo>
                    <a:lnTo>
                      <a:pt x="43" y="38"/>
                    </a:lnTo>
                    <a:lnTo>
                      <a:pt x="44" y="36"/>
                    </a:lnTo>
                    <a:lnTo>
                      <a:pt x="45" y="36"/>
                    </a:lnTo>
                    <a:lnTo>
                      <a:pt x="47" y="38"/>
                    </a:lnTo>
                    <a:lnTo>
                      <a:pt x="48" y="39"/>
                    </a:lnTo>
                    <a:lnTo>
                      <a:pt x="50" y="38"/>
                    </a:lnTo>
                    <a:lnTo>
                      <a:pt x="52" y="35"/>
                    </a:lnTo>
                    <a:lnTo>
                      <a:pt x="52" y="32"/>
                    </a:lnTo>
                    <a:lnTo>
                      <a:pt x="50" y="31"/>
                    </a:lnTo>
                    <a:lnTo>
                      <a:pt x="48" y="30"/>
                    </a:lnTo>
                    <a:lnTo>
                      <a:pt x="47" y="29"/>
                    </a:lnTo>
                    <a:lnTo>
                      <a:pt x="45" y="26"/>
                    </a:lnTo>
                    <a:lnTo>
                      <a:pt x="44" y="23"/>
                    </a:lnTo>
                    <a:lnTo>
                      <a:pt x="43" y="20"/>
                    </a:lnTo>
                    <a:lnTo>
                      <a:pt x="44" y="18"/>
                    </a:lnTo>
                    <a:lnTo>
                      <a:pt x="45" y="14"/>
                    </a:lnTo>
                    <a:lnTo>
                      <a:pt x="45" y="12"/>
                    </a:lnTo>
                    <a:lnTo>
                      <a:pt x="45" y="9"/>
                    </a:lnTo>
                    <a:lnTo>
                      <a:pt x="44" y="7"/>
                    </a:lnTo>
                    <a:lnTo>
                      <a:pt x="41" y="3"/>
                    </a:lnTo>
                    <a:lnTo>
                      <a:pt x="40" y="0"/>
                    </a:lnTo>
                    <a:lnTo>
                      <a:pt x="39" y="0"/>
                    </a:lnTo>
                    <a:lnTo>
                      <a:pt x="38" y="0"/>
                    </a:lnTo>
                    <a:lnTo>
                      <a:pt x="35" y="1"/>
                    </a:lnTo>
                    <a:lnTo>
                      <a:pt x="32" y="4"/>
                    </a:lnTo>
                    <a:lnTo>
                      <a:pt x="31" y="5"/>
                    </a:lnTo>
                    <a:lnTo>
                      <a:pt x="28" y="8"/>
                    </a:lnTo>
                    <a:lnTo>
                      <a:pt x="27" y="12"/>
                    </a:lnTo>
                    <a:lnTo>
                      <a:pt x="28" y="18"/>
                    </a:lnTo>
                    <a:lnTo>
                      <a:pt x="34" y="27"/>
                    </a:lnTo>
                    <a:lnTo>
                      <a:pt x="36" y="32"/>
                    </a:lnTo>
                    <a:lnTo>
                      <a:pt x="38" y="38"/>
                    </a:lnTo>
                    <a:lnTo>
                      <a:pt x="36" y="42"/>
                    </a:lnTo>
                    <a:lnTo>
                      <a:pt x="32" y="47"/>
                    </a:lnTo>
                    <a:lnTo>
                      <a:pt x="27" y="49"/>
                    </a:lnTo>
                    <a:lnTo>
                      <a:pt x="19" y="52"/>
                    </a:lnTo>
                    <a:lnTo>
                      <a:pt x="10" y="54"/>
                    </a:lnTo>
                    <a:lnTo>
                      <a:pt x="6" y="56"/>
                    </a:lnTo>
                    <a:lnTo>
                      <a:pt x="4" y="58"/>
                    </a:lnTo>
                    <a:lnTo>
                      <a:pt x="1" y="62"/>
                    </a:lnTo>
                    <a:lnTo>
                      <a:pt x="0" y="66"/>
                    </a:lnTo>
                    <a:lnTo>
                      <a:pt x="4" y="65"/>
                    </a:lnTo>
                    <a:lnTo>
                      <a:pt x="8" y="65"/>
                    </a:lnTo>
                    <a:lnTo>
                      <a:pt x="10" y="65"/>
                    </a:lnTo>
                    <a:lnTo>
                      <a:pt x="12" y="65"/>
                    </a:lnTo>
                    <a:lnTo>
                      <a:pt x="13" y="65"/>
                    </a:lnTo>
                    <a:lnTo>
                      <a:pt x="15" y="62"/>
                    </a:lnTo>
                    <a:lnTo>
                      <a:pt x="18" y="60"/>
                    </a:lnTo>
                    <a:lnTo>
                      <a:pt x="21" y="58"/>
                    </a:lnTo>
                    <a:lnTo>
                      <a:pt x="23" y="57"/>
                    </a:lnTo>
                    <a:lnTo>
                      <a:pt x="26" y="56"/>
                    </a:lnTo>
                    <a:lnTo>
                      <a:pt x="27" y="56"/>
                    </a:lnTo>
                    <a:lnTo>
                      <a:pt x="26" y="58"/>
                    </a:lnTo>
                    <a:lnTo>
                      <a:pt x="23" y="62"/>
                    </a:lnTo>
                    <a:lnTo>
                      <a:pt x="23" y="65"/>
                    </a:lnTo>
                    <a:lnTo>
                      <a:pt x="23" y="67"/>
                    </a:lnTo>
                    <a:lnTo>
                      <a:pt x="25" y="70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89" name="Freeform 66"/>
              <p:cNvSpPr/>
              <p:nvPr userDrawn="1"/>
            </p:nvSpPr>
            <p:spPr bwMode="auto">
              <a:xfrm>
                <a:off x="32" y="41"/>
                <a:ext cx="17" cy="23"/>
              </a:xfrm>
              <a:custGeom>
                <a:gdLst>
                  <a:gd name="T0" fmla="*/ 25 w 52"/>
                  <a:gd name="T1" fmla="*/ 70 h 70"/>
                  <a:gd name="T2" fmla="*/ 28 w 52"/>
                  <a:gd name="T3" fmla="*/ 66 h 70"/>
                  <a:gd name="T4" fmla="*/ 35 w 52"/>
                  <a:gd name="T5" fmla="*/ 56 h 70"/>
                  <a:gd name="T6" fmla="*/ 35 w 52"/>
                  <a:gd name="T7" fmla="*/ 52 h 70"/>
                  <a:gd name="T8" fmla="*/ 36 w 52"/>
                  <a:gd name="T9" fmla="*/ 49 h 70"/>
                  <a:gd name="T10" fmla="*/ 39 w 52"/>
                  <a:gd name="T11" fmla="*/ 52 h 70"/>
                  <a:gd name="T12" fmla="*/ 43 w 52"/>
                  <a:gd name="T13" fmla="*/ 51 h 70"/>
                  <a:gd name="T14" fmla="*/ 45 w 52"/>
                  <a:gd name="T15" fmla="*/ 45 h 70"/>
                  <a:gd name="T16" fmla="*/ 44 w 52"/>
                  <a:gd name="T17" fmla="*/ 40 h 70"/>
                  <a:gd name="T18" fmla="*/ 44 w 52"/>
                  <a:gd name="T19" fmla="*/ 36 h 70"/>
                  <a:gd name="T20" fmla="*/ 47 w 52"/>
                  <a:gd name="T21" fmla="*/ 38 h 70"/>
                  <a:gd name="T22" fmla="*/ 50 w 52"/>
                  <a:gd name="T23" fmla="*/ 38 h 70"/>
                  <a:gd name="T24" fmla="*/ 52 w 52"/>
                  <a:gd name="T25" fmla="*/ 32 h 70"/>
                  <a:gd name="T26" fmla="*/ 48 w 52"/>
                  <a:gd name="T27" fmla="*/ 30 h 70"/>
                  <a:gd name="T28" fmla="*/ 45 w 52"/>
                  <a:gd name="T29" fmla="*/ 26 h 70"/>
                  <a:gd name="T30" fmla="*/ 43 w 52"/>
                  <a:gd name="T31" fmla="*/ 20 h 70"/>
                  <a:gd name="T32" fmla="*/ 45 w 52"/>
                  <a:gd name="T33" fmla="*/ 14 h 70"/>
                  <a:gd name="T34" fmla="*/ 45 w 52"/>
                  <a:gd name="T35" fmla="*/ 9 h 70"/>
                  <a:gd name="T36" fmla="*/ 41 w 52"/>
                  <a:gd name="T37" fmla="*/ 3 h 70"/>
                  <a:gd name="T38" fmla="*/ 39 w 52"/>
                  <a:gd name="T39" fmla="*/ 0 h 70"/>
                  <a:gd name="T40" fmla="*/ 35 w 52"/>
                  <a:gd name="T41" fmla="*/ 1 h 70"/>
                  <a:gd name="T42" fmla="*/ 31 w 52"/>
                  <a:gd name="T43" fmla="*/ 5 h 70"/>
                  <a:gd name="T44" fmla="*/ 27 w 52"/>
                  <a:gd name="T45" fmla="*/ 12 h 70"/>
                  <a:gd name="T46" fmla="*/ 34 w 52"/>
                  <a:gd name="T47" fmla="*/ 27 h 70"/>
                  <a:gd name="T48" fmla="*/ 38 w 52"/>
                  <a:gd name="T49" fmla="*/ 38 h 70"/>
                  <a:gd name="T50" fmla="*/ 32 w 52"/>
                  <a:gd name="T51" fmla="*/ 47 h 70"/>
                  <a:gd name="T52" fmla="*/ 19 w 52"/>
                  <a:gd name="T53" fmla="*/ 52 h 70"/>
                  <a:gd name="T54" fmla="*/ 6 w 52"/>
                  <a:gd name="T55" fmla="*/ 56 h 70"/>
                  <a:gd name="T56" fmla="*/ 1 w 52"/>
                  <a:gd name="T57" fmla="*/ 62 h 70"/>
                  <a:gd name="T58" fmla="*/ 4 w 52"/>
                  <a:gd name="T59" fmla="*/ 65 h 70"/>
                  <a:gd name="T60" fmla="*/ 10 w 52"/>
                  <a:gd name="T61" fmla="*/ 65 h 70"/>
                  <a:gd name="T62" fmla="*/ 13 w 52"/>
                  <a:gd name="T63" fmla="*/ 65 h 70"/>
                  <a:gd name="T64" fmla="*/ 18 w 52"/>
                  <a:gd name="T65" fmla="*/ 60 h 70"/>
                  <a:gd name="T66" fmla="*/ 23 w 52"/>
                  <a:gd name="T67" fmla="*/ 57 h 70"/>
                  <a:gd name="T68" fmla="*/ 27 w 52"/>
                  <a:gd name="T69" fmla="*/ 56 h 70"/>
                  <a:gd name="T70" fmla="*/ 23 w 52"/>
                  <a:gd name="T71" fmla="*/ 62 h 70"/>
                  <a:gd name="T72" fmla="*/ 23 w 52"/>
                  <a:gd name="T73" fmla="*/ 67 h 7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</a:cxnLst>
                <a:rect l="0" t="0" r="r" b="b"/>
                <a:pathLst>
                  <a:path w="52" h="70">
                    <a:moveTo>
                      <a:pt x="25" y="70"/>
                    </a:moveTo>
                    <a:lnTo>
                      <a:pt x="25" y="70"/>
                    </a:lnTo>
                    <a:lnTo>
                      <a:pt x="26" y="67"/>
                    </a:lnTo>
                    <a:lnTo>
                      <a:pt x="28" y="66"/>
                    </a:lnTo>
                    <a:lnTo>
                      <a:pt x="34" y="60"/>
                    </a:lnTo>
                    <a:lnTo>
                      <a:pt x="35" y="56"/>
                    </a:lnTo>
                    <a:lnTo>
                      <a:pt x="35" y="54"/>
                    </a:lnTo>
                    <a:lnTo>
                      <a:pt x="35" y="52"/>
                    </a:lnTo>
                    <a:lnTo>
                      <a:pt x="35" y="51"/>
                    </a:lnTo>
                    <a:lnTo>
                      <a:pt x="36" y="49"/>
                    </a:lnTo>
                    <a:lnTo>
                      <a:pt x="38" y="49"/>
                    </a:lnTo>
                    <a:lnTo>
                      <a:pt x="39" y="52"/>
                    </a:lnTo>
                    <a:lnTo>
                      <a:pt x="40" y="53"/>
                    </a:lnTo>
                    <a:lnTo>
                      <a:pt x="43" y="51"/>
                    </a:lnTo>
                    <a:lnTo>
                      <a:pt x="44" y="48"/>
                    </a:lnTo>
                    <a:lnTo>
                      <a:pt x="45" y="45"/>
                    </a:lnTo>
                    <a:lnTo>
                      <a:pt x="45" y="43"/>
                    </a:lnTo>
                    <a:lnTo>
                      <a:pt x="44" y="40"/>
                    </a:lnTo>
                    <a:lnTo>
                      <a:pt x="43" y="38"/>
                    </a:lnTo>
                    <a:lnTo>
                      <a:pt x="44" y="36"/>
                    </a:lnTo>
                    <a:lnTo>
                      <a:pt x="45" y="36"/>
                    </a:lnTo>
                    <a:lnTo>
                      <a:pt x="47" y="38"/>
                    </a:lnTo>
                    <a:lnTo>
                      <a:pt x="48" y="39"/>
                    </a:lnTo>
                    <a:lnTo>
                      <a:pt x="50" y="38"/>
                    </a:lnTo>
                    <a:lnTo>
                      <a:pt x="52" y="35"/>
                    </a:lnTo>
                    <a:lnTo>
                      <a:pt x="52" y="32"/>
                    </a:lnTo>
                    <a:lnTo>
                      <a:pt x="50" y="31"/>
                    </a:lnTo>
                    <a:lnTo>
                      <a:pt x="48" y="30"/>
                    </a:lnTo>
                    <a:lnTo>
                      <a:pt x="47" y="29"/>
                    </a:lnTo>
                    <a:lnTo>
                      <a:pt x="45" y="26"/>
                    </a:lnTo>
                    <a:lnTo>
                      <a:pt x="44" y="23"/>
                    </a:lnTo>
                    <a:lnTo>
                      <a:pt x="43" y="20"/>
                    </a:lnTo>
                    <a:lnTo>
                      <a:pt x="44" y="18"/>
                    </a:lnTo>
                    <a:lnTo>
                      <a:pt x="45" y="14"/>
                    </a:lnTo>
                    <a:lnTo>
                      <a:pt x="45" y="12"/>
                    </a:lnTo>
                    <a:lnTo>
                      <a:pt x="45" y="9"/>
                    </a:lnTo>
                    <a:lnTo>
                      <a:pt x="44" y="7"/>
                    </a:lnTo>
                    <a:lnTo>
                      <a:pt x="41" y="3"/>
                    </a:lnTo>
                    <a:lnTo>
                      <a:pt x="40" y="0"/>
                    </a:lnTo>
                    <a:lnTo>
                      <a:pt x="39" y="0"/>
                    </a:lnTo>
                    <a:lnTo>
                      <a:pt x="38" y="0"/>
                    </a:lnTo>
                    <a:lnTo>
                      <a:pt x="35" y="1"/>
                    </a:lnTo>
                    <a:lnTo>
                      <a:pt x="32" y="4"/>
                    </a:lnTo>
                    <a:lnTo>
                      <a:pt x="31" y="5"/>
                    </a:lnTo>
                    <a:lnTo>
                      <a:pt x="28" y="8"/>
                    </a:lnTo>
                    <a:lnTo>
                      <a:pt x="27" y="12"/>
                    </a:lnTo>
                    <a:lnTo>
                      <a:pt x="28" y="18"/>
                    </a:lnTo>
                    <a:lnTo>
                      <a:pt x="34" y="27"/>
                    </a:lnTo>
                    <a:lnTo>
                      <a:pt x="36" y="32"/>
                    </a:lnTo>
                    <a:lnTo>
                      <a:pt x="38" y="38"/>
                    </a:lnTo>
                    <a:lnTo>
                      <a:pt x="36" y="42"/>
                    </a:lnTo>
                    <a:lnTo>
                      <a:pt x="32" y="47"/>
                    </a:lnTo>
                    <a:lnTo>
                      <a:pt x="27" y="49"/>
                    </a:lnTo>
                    <a:lnTo>
                      <a:pt x="19" y="52"/>
                    </a:lnTo>
                    <a:lnTo>
                      <a:pt x="10" y="54"/>
                    </a:lnTo>
                    <a:lnTo>
                      <a:pt x="6" y="56"/>
                    </a:lnTo>
                    <a:lnTo>
                      <a:pt x="4" y="58"/>
                    </a:lnTo>
                    <a:lnTo>
                      <a:pt x="1" y="62"/>
                    </a:lnTo>
                    <a:lnTo>
                      <a:pt x="0" y="66"/>
                    </a:lnTo>
                    <a:lnTo>
                      <a:pt x="4" y="65"/>
                    </a:lnTo>
                    <a:lnTo>
                      <a:pt x="8" y="65"/>
                    </a:lnTo>
                    <a:lnTo>
                      <a:pt x="10" y="65"/>
                    </a:lnTo>
                    <a:lnTo>
                      <a:pt x="12" y="65"/>
                    </a:lnTo>
                    <a:lnTo>
                      <a:pt x="13" y="65"/>
                    </a:lnTo>
                    <a:lnTo>
                      <a:pt x="15" y="62"/>
                    </a:lnTo>
                    <a:lnTo>
                      <a:pt x="18" y="60"/>
                    </a:lnTo>
                    <a:lnTo>
                      <a:pt x="21" y="58"/>
                    </a:lnTo>
                    <a:lnTo>
                      <a:pt x="23" y="57"/>
                    </a:lnTo>
                    <a:lnTo>
                      <a:pt x="26" y="56"/>
                    </a:lnTo>
                    <a:lnTo>
                      <a:pt x="27" y="56"/>
                    </a:lnTo>
                    <a:lnTo>
                      <a:pt x="26" y="58"/>
                    </a:lnTo>
                    <a:lnTo>
                      <a:pt x="23" y="62"/>
                    </a:lnTo>
                    <a:lnTo>
                      <a:pt x="23" y="65"/>
                    </a:lnTo>
                    <a:lnTo>
                      <a:pt x="23" y="67"/>
                    </a:lnTo>
                    <a:lnTo>
                      <a:pt x="25" y="7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90" name="Freeform 67"/>
              <p:cNvSpPr/>
              <p:nvPr userDrawn="1"/>
            </p:nvSpPr>
            <p:spPr bwMode="auto">
              <a:xfrm>
                <a:off x="33" y="55"/>
                <a:ext cx="5" cy="3"/>
              </a:xfrm>
              <a:custGeom>
                <a:gdLst>
                  <a:gd name="T0" fmla="*/ 0 w 15"/>
                  <a:gd name="T1" fmla="*/ 2 h 9"/>
                  <a:gd name="T2" fmla="*/ 0 w 15"/>
                  <a:gd name="T3" fmla="*/ 2 h 9"/>
                  <a:gd name="T4" fmla="*/ 4 w 15"/>
                  <a:gd name="T5" fmla="*/ 6 h 9"/>
                  <a:gd name="T6" fmla="*/ 6 w 15"/>
                  <a:gd name="T7" fmla="*/ 9 h 9"/>
                  <a:gd name="T8" fmla="*/ 8 w 15"/>
                  <a:gd name="T9" fmla="*/ 9 h 9"/>
                  <a:gd name="T10" fmla="*/ 10 w 15"/>
                  <a:gd name="T11" fmla="*/ 9 h 9"/>
                  <a:gd name="T12" fmla="*/ 11 w 15"/>
                  <a:gd name="T13" fmla="*/ 7 h 9"/>
                  <a:gd name="T14" fmla="*/ 15 w 15"/>
                  <a:gd name="T15" fmla="*/ 7 h 9"/>
                  <a:gd name="T16" fmla="*/ 15 w 15"/>
                  <a:gd name="T17" fmla="*/ 6 h 9"/>
                  <a:gd name="T18" fmla="*/ 14 w 15"/>
                  <a:gd name="T19" fmla="*/ 5 h 9"/>
                  <a:gd name="T20" fmla="*/ 13 w 15"/>
                  <a:gd name="T21" fmla="*/ 3 h 9"/>
                  <a:gd name="T22" fmla="*/ 11 w 15"/>
                  <a:gd name="T23" fmla="*/ 1 h 9"/>
                  <a:gd name="T24" fmla="*/ 9 w 15"/>
                  <a:gd name="T25" fmla="*/ 0 h 9"/>
                  <a:gd name="T26" fmla="*/ 5 w 15"/>
                  <a:gd name="T27" fmla="*/ 0 h 9"/>
                  <a:gd name="T28" fmla="*/ 2 w 15"/>
                  <a:gd name="T29" fmla="*/ 0 h 9"/>
                  <a:gd name="T30" fmla="*/ 0 w 15"/>
                  <a:gd name="T31" fmla="*/ 2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</a:cxnLst>
                <a:rect l="0" t="0" r="r" b="b"/>
                <a:pathLst>
                  <a:path w="15" h="9">
                    <a:moveTo>
                      <a:pt x="0" y="2"/>
                    </a:moveTo>
                    <a:lnTo>
                      <a:pt x="0" y="2"/>
                    </a:lnTo>
                    <a:lnTo>
                      <a:pt x="4" y="6"/>
                    </a:lnTo>
                    <a:lnTo>
                      <a:pt x="6" y="9"/>
                    </a:lnTo>
                    <a:lnTo>
                      <a:pt x="8" y="9"/>
                    </a:lnTo>
                    <a:lnTo>
                      <a:pt x="10" y="9"/>
                    </a:lnTo>
                    <a:lnTo>
                      <a:pt x="11" y="7"/>
                    </a:lnTo>
                    <a:lnTo>
                      <a:pt x="15" y="7"/>
                    </a:lnTo>
                    <a:lnTo>
                      <a:pt x="15" y="6"/>
                    </a:lnTo>
                    <a:lnTo>
                      <a:pt x="14" y="5"/>
                    </a:lnTo>
                    <a:lnTo>
                      <a:pt x="13" y="3"/>
                    </a:lnTo>
                    <a:lnTo>
                      <a:pt x="11" y="1"/>
                    </a:lnTo>
                    <a:lnTo>
                      <a:pt x="9" y="0"/>
                    </a:lnTo>
                    <a:lnTo>
                      <a:pt x="5" y="0"/>
                    </a:lnTo>
                    <a:lnTo>
                      <a:pt x="2" y="0"/>
                    </a:lnTo>
                    <a:lnTo>
                      <a:pt x="0" y="2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91" name="Freeform 68"/>
              <p:cNvSpPr/>
              <p:nvPr userDrawn="1"/>
            </p:nvSpPr>
            <p:spPr bwMode="auto">
              <a:xfrm>
                <a:off x="33" y="55"/>
                <a:ext cx="5" cy="3"/>
              </a:xfrm>
              <a:custGeom>
                <a:gdLst>
                  <a:gd name="T0" fmla="*/ 0 w 15"/>
                  <a:gd name="T1" fmla="*/ 2 h 9"/>
                  <a:gd name="T2" fmla="*/ 0 w 15"/>
                  <a:gd name="T3" fmla="*/ 2 h 9"/>
                  <a:gd name="T4" fmla="*/ 4 w 15"/>
                  <a:gd name="T5" fmla="*/ 6 h 9"/>
                  <a:gd name="T6" fmla="*/ 6 w 15"/>
                  <a:gd name="T7" fmla="*/ 9 h 9"/>
                  <a:gd name="T8" fmla="*/ 8 w 15"/>
                  <a:gd name="T9" fmla="*/ 9 h 9"/>
                  <a:gd name="T10" fmla="*/ 10 w 15"/>
                  <a:gd name="T11" fmla="*/ 9 h 9"/>
                  <a:gd name="T12" fmla="*/ 11 w 15"/>
                  <a:gd name="T13" fmla="*/ 7 h 9"/>
                  <a:gd name="T14" fmla="*/ 15 w 15"/>
                  <a:gd name="T15" fmla="*/ 7 h 9"/>
                  <a:gd name="T16" fmla="*/ 15 w 15"/>
                  <a:gd name="T17" fmla="*/ 6 h 9"/>
                  <a:gd name="T18" fmla="*/ 14 w 15"/>
                  <a:gd name="T19" fmla="*/ 5 h 9"/>
                  <a:gd name="T20" fmla="*/ 13 w 15"/>
                  <a:gd name="T21" fmla="*/ 3 h 9"/>
                  <a:gd name="T22" fmla="*/ 11 w 15"/>
                  <a:gd name="T23" fmla="*/ 1 h 9"/>
                  <a:gd name="T24" fmla="*/ 9 w 15"/>
                  <a:gd name="T25" fmla="*/ 0 h 9"/>
                  <a:gd name="T26" fmla="*/ 5 w 15"/>
                  <a:gd name="T27" fmla="*/ 0 h 9"/>
                  <a:gd name="T28" fmla="*/ 2 w 15"/>
                  <a:gd name="T29" fmla="*/ 0 h 9"/>
                  <a:gd name="T30" fmla="*/ 0 w 15"/>
                  <a:gd name="T31" fmla="*/ 2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</a:cxnLst>
                <a:rect l="0" t="0" r="r" b="b"/>
                <a:pathLst>
                  <a:path w="15" h="9">
                    <a:moveTo>
                      <a:pt x="0" y="2"/>
                    </a:moveTo>
                    <a:lnTo>
                      <a:pt x="0" y="2"/>
                    </a:lnTo>
                    <a:lnTo>
                      <a:pt x="4" y="6"/>
                    </a:lnTo>
                    <a:lnTo>
                      <a:pt x="6" y="9"/>
                    </a:lnTo>
                    <a:lnTo>
                      <a:pt x="8" y="9"/>
                    </a:lnTo>
                    <a:lnTo>
                      <a:pt x="10" y="9"/>
                    </a:lnTo>
                    <a:lnTo>
                      <a:pt x="11" y="7"/>
                    </a:lnTo>
                    <a:lnTo>
                      <a:pt x="15" y="7"/>
                    </a:lnTo>
                    <a:lnTo>
                      <a:pt x="15" y="6"/>
                    </a:lnTo>
                    <a:lnTo>
                      <a:pt x="14" y="5"/>
                    </a:lnTo>
                    <a:lnTo>
                      <a:pt x="13" y="3"/>
                    </a:lnTo>
                    <a:lnTo>
                      <a:pt x="11" y="1"/>
                    </a:lnTo>
                    <a:lnTo>
                      <a:pt x="9" y="0"/>
                    </a:lnTo>
                    <a:lnTo>
                      <a:pt x="5" y="0"/>
                    </a:lnTo>
                    <a:lnTo>
                      <a:pt x="2" y="0"/>
                    </a:lnTo>
                    <a:lnTo>
                      <a:pt x="0" y="2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92" name="Freeform 69"/>
              <p:cNvSpPr/>
              <p:nvPr userDrawn="1"/>
            </p:nvSpPr>
            <p:spPr bwMode="auto">
              <a:xfrm>
                <a:off x="51" y="56"/>
                <a:ext cx="5" cy="3"/>
              </a:xfrm>
              <a:custGeom>
                <a:gdLst>
                  <a:gd name="T0" fmla="*/ 0 w 13"/>
                  <a:gd name="T1" fmla="*/ 9 h 9"/>
                  <a:gd name="T2" fmla="*/ 2 w 13"/>
                  <a:gd name="T3" fmla="*/ 9 h 9"/>
                  <a:gd name="T4" fmla="*/ 3 w 13"/>
                  <a:gd name="T5" fmla="*/ 8 h 9"/>
                  <a:gd name="T6" fmla="*/ 4 w 13"/>
                  <a:gd name="T7" fmla="*/ 9 h 9"/>
                  <a:gd name="T8" fmla="*/ 5 w 13"/>
                  <a:gd name="T9" fmla="*/ 9 h 9"/>
                  <a:gd name="T10" fmla="*/ 8 w 13"/>
                  <a:gd name="T11" fmla="*/ 8 h 9"/>
                  <a:gd name="T12" fmla="*/ 11 w 13"/>
                  <a:gd name="T13" fmla="*/ 7 h 9"/>
                  <a:gd name="T14" fmla="*/ 12 w 13"/>
                  <a:gd name="T15" fmla="*/ 4 h 9"/>
                  <a:gd name="T16" fmla="*/ 13 w 13"/>
                  <a:gd name="T17" fmla="*/ 1 h 9"/>
                  <a:gd name="T18" fmla="*/ 12 w 13"/>
                  <a:gd name="T19" fmla="*/ 0 h 9"/>
                  <a:gd name="T20" fmla="*/ 9 w 13"/>
                  <a:gd name="T21" fmla="*/ 0 h 9"/>
                  <a:gd name="T22" fmla="*/ 7 w 13"/>
                  <a:gd name="T23" fmla="*/ 0 h 9"/>
                  <a:gd name="T24" fmla="*/ 4 w 13"/>
                  <a:gd name="T25" fmla="*/ 3 h 9"/>
                  <a:gd name="T26" fmla="*/ 2 w 13"/>
                  <a:gd name="T27" fmla="*/ 5 h 9"/>
                  <a:gd name="T28" fmla="*/ 0 w 13"/>
                  <a:gd name="T29" fmla="*/ 9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</a:cxnLst>
                <a:rect l="0" t="0" r="r" b="b"/>
                <a:pathLst>
                  <a:path w="13" h="9">
                    <a:moveTo>
                      <a:pt x="0" y="9"/>
                    </a:moveTo>
                    <a:lnTo>
                      <a:pt x="2" y="9"/>
                    </a:lnTo>
                    <a:lnTo>
                      <a:pt x="3" y="8"/>
                    </a:lnTo>
                    <a:lnTo>
                      <a:pt x="4" y="9"/>
                    </a:lnTo>
                    <a:lnTo>
                      <a:pt x="5" y="9"/>
                    </a:lnTo>
                    <a:lnTo>
                      <a:pt x="8" y="8"/>
                    </a:lnTo>
                    <a:lnTo>
                      <a:pt x="11" y="7"/>
                    </a:lnTo>
                    <a:lnTo>
                      <a:pt x="12" y="4"/>
                    </a:lnTo>
                    <a:lnTo>
                      <a:pt x="13" y="1"/>
                    </a:lnTo>
                    <a:lnTo>
                      <a:pt x="12" y="0"/>
                    </a:lnTo>
                    <a:lnTo>
                      <a:pt x="9" y="0"/>
                    </a:lnTo>
                    <a:lnTo>
                      <a:pt x="7" y="0"/>
                    </a:lnTo>
                    <a:lnTo>
                      <a:pt x="4" y="3"/>
                    </a:lnTo>
                    <a:lnTo>
                      <a:pt x="2" y="5"/>
                    </a:lnTo>
                    <a:lnTo>
                      <a:pt x="0" y="9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93" name="Freeform 70"/>
              <p:cNvSpPr/>
              <p:nvPr userDrawn="1"/>
            </p:nvSpPr>
            <p:spPr bwMode="auto">
              <a:xfrm>
                <a:off x="51" y="56"/>
                <a:ext cx="5" cy="3"/>
              </a:xfrm>
              <a:custGeom>
                <a:gdLst>
                  <a:gd name="T0" fmla="*/ 0 w 13"/>
                  <a:gd name="T1" fmla="*/ 9 h 9"/>
                  <a:gd name="T2" fmla="*/ 2 w 13"/>
                  <a:gd name="T3" fmla="*/ 9 h 9"/>
                  <a:gd name="T4" fmla="*/ 3 w 13"/>
                  <a:gd name="T5" fmla="*/ 8 h 9"/>
                  <a:gd name="T6" fmla="*/ 4 w 13"/>
                  <a:gd name="T7" fmla="*/ 9 h 9"/>
                  <a:gd name="T8" fmla="*/ 5 w 13"/>
                  <a:gd name="T9" fmla="*/ 9 h 9"/>
                  <a:gd name="T10" fmla="*/ 8 w 13"/>
                  <a:gd name="T11" fmla="*/ 8 h 9"/>
                  <a:gd name="T12" fmla="*/ 11 w 13"/>
                  <a:gd name="T13" fmla="*/ 7 h 9"/>
                  <a:gd name="T14" fmla="*/ 12 w 13"/>
                  <a:gd name="T15" fmla="*/ 4 h 9"/>
                  <a:gd name="T16" fmla="*/ 13 w 13"/>
                  <a:gd name="T17" fmla="*/ 1 h 9"/>
                  <a:gd name="T18" fmla="*/ 12 w 13"/>
                  <a:gd name="T19" fmla="*/ 0 h 9"/>
                  <a:gd name="T20" fmla="*/ 9 w 13"/>
                  <a:gd name="T21" fmla="*/ 0 h 9"/>
                  <a:gd name="T22" fmla="*/ 7 w 13"/>
                  <a:gd name="T23" fmla="*/ 0 h 9"/>
                  <a:gd name="T24" fmla="*/ 4 w 13"/>
                  <a:gd name="T25" fmla="*/ 3 h 9"/>
                  <a:gd name="T26" fmla="*/ 2 w 13"/>
                  <a:gd name="T27" fmla="*/ 5 h 9"/>
                  <a:gd name="T28" fmla="*/ 0 w 13"/>
                  <a:gd name="T29" fmla="*/ 9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</a:cxnLst>
                <a:rect l="0" t="0" r="r" b="b"/>
                <a:pathLst>
                  <a:path w="13" h="9">
                    <a:moveTo>
                      <a:pt x="0" y="9"/>
                    </a:moveTo>
                    <a:lnTo>
                      <a:pt x="2" y="9"/>
                    </a:lnTo>
                    <a:lnTo>
                      <a:pt x="3" y="8"/>
                    </a:lnTo>
                    <a:lnTo>
                      <a:pt x="4" y="9"/>
                    </a:lnTo>
                    <a:lnTo>
                      <a:pt x="5" y="9"/>
                    </a:lnTo>
                    <a:lnTo>
                      <a:pt x="8" y="8"/>
                    </a:lnTo>
                    <a:lnTo>
                      <a:pt x="11" y="7"/>
                    </a:lnTo>
                    <a:lnTo>
                      <a:pt x="12" y="4"/>
                    </a:lnTo>
                    <a:lnTo>
                      <a:pt x="13" y="1"/>
                    </a:lnTo>
                    <a:lnTo>
                      <a:pt x="12" y="0"/>
                    </a:lnTo>
                    <a:lnTo>
                      <a:pt x="9" y="0"/>
                    </a:lnTo>
                    <a:lnTo>
                      <a:pt x="7" y="0"/>
                    </a:lnTo>
                    <a:lnTo>
                      <a:pt x="4" y="3"/>
                    </a:lnTo>
                    <a:lnTo>
                      <a:pt x="2" y="5"/>
                    </a:lnTo>
                    <a:lnTo>
                      <a:pt x="0" y="9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94" name="Freeform 71"/>
              <p:cNvSpPr/>
              <p:nvPr userDrawn="1"/>
            </p:nvSpPr>
            <p:spPr bwMode="auto">
              <a:xfrm>
                <a:off x="118" y="8"/>
                <a:ext cx="51" cy="55"/>
              </a:xfrm>
              <a:custGeom>
                <a:gdLst>
                  <a:gd name="T0" fmla="*/ 147 w 154"/>
                  <a:gd name="T1" fmla="*/ 145 h 165"/>
                  <a:gd name="T2" fmla="*/ 153 w 154"/>
                  <a:gd name="T3" fmla="*/ 138 h 165"/>
                  <a:gd name="T4" fmla="*/ 150 w 154"/>
                  <a:gd name="T5" fmla="*/ 123 h 165"/>
                  <a:gd name="T6" fmla="*/ 145 w 154"/>
                  <a:gd name="T7" fmla="*/ 114 h 165"/>
                  <a:gd name="T8" fmla="*/ 120 w 154"/>
                  <a:gd name="T9" fmla="*/ 81 h 165"/>
                  <a:gd name="T10" fmla="*/ 129 w 154"/>
                  <a:gd name="T11" fmla="*/ 80 h 165"/>
                  <a:gd name="T12" fmla="*/ 154 w 154"/>
                  <a:gd name="T13" fmla="*/ 64 h 165"/>
                  <a:gd name="T14" fmla="*/ 140 w 154"/>
                  <a:gd name="T15" fmla="*/ 57 h 165"/>
                  <a:gd name="T16" fmla="*/ 123 w 154"/>
                  <a:gd name="T17" fmla="*/ 42 h 165"/>
                  <a:gd name="T18" fmla="*/ 116 w 154"/>
                  <a:gd name="T19" fmla="*/ 42 h 165"/>
                  <a:gd name="T20" fmla="*/ 105 w 154"/>
                  <a:gd name="T21" fmla="*/ 40 h 165"/>
                  <a:gd name="T22" fmla="*/ 98 w 154"/>
                  <a:gd name="T23" fmla="*/ 16 h 165"/>
                  <a:gd name="T24" fmla="*/ 137 w 154"/>
                  <a:gd name="T25" fmla="*/ 24 h 165"/>
                  <a:gd name="T26" fmla="*/ 120 w 154"/>
                  <a:gd name="T27" fmla="*/ 11 h 165"/>
                  <a:gd name="T28" fmla="*/ 149 w 154"/>
                  <a:gd name="T29" fmla="*/ 16 h 165"/>
                  <a:gd name="T30" fmla="*/ 146 w 154"/>
                  <a:gd name="T31" fmla="*/ 5 h 165"/>
                  <a:gd name="T32" fmla="*/ 111 w 154"/>
                  <a:gd name="T33" fmla="*/ 4 h 165"/>
                  <a:gd name="T34" fmla="*/ 89 w 154"/>
                  <a:gd name="T35" fmla="*/ 20 h 165"/>
                  <a:gd name="T36" fmla="*/ 106 w 154"/>
                  <a:gd name="T37" fmla="*/ 49 h 165"/>
                  <a:gd name="T38" fmla="*/ 145 w 154"/>
                  <a:gd name="T39" fmla="*/ 75 h 165"/>
                  <a:gd name="T40" fmla="*/ 92 w 154"/>
                  <a:gd name="T41" fmla="*/ 72 h 165"/>
                  <a:gd name="T42" fmla="*/ 61 w 154"/>
                  <a:gd name="T43" fmla="*/ 84 h 165"/>
                  <a:gd name="T44" fmla="*/ 44 w 154"/>
                  <a:gd name="T45" fmla="*/ 83 h 165"/>
                  <a:gd name="T46" fmla="*/ 44 w 154"/>
                  <a:gd name="T47" fmla="*/ 70 h 165"/>
                  <a:gd name="T48" fmla="*/ 53 w 154"/>
                  <a:gd name="T49" fmla="*/ 81 h 165"/>
                  <a:gd name="T50" fmla="*/ 62 w 154"/>
                  <a:gd name="T51" fmla="*/ 79 h 165"/>
                  <a:gd name="T52" fmla="*/ 64 w 154"/>
                  <a:gd name="T53" fmla="*/ 67 h 165"/>
                  <a:gd name="T54" fmla="*/ 74 w 154"/>
                  <a:gd name="T55" fmla="*/ 70 h 165"/>
                  <a:gd name="T56" fmla="*/ 62 w 154"/>
                  <a:gd name="T57" fmla="*/ 61 h 165"/>
                  <a:gd name="T58" fmla="*/ 71 w 154"/>
                  <a:gd name="T59" fmla="*/ 26 h 165"/>
                  <a:gd name="T60" fmla="*/ 77 w 154"/>
                  <a:gd name="T61" fmla="*/ 22 h 165"/>
                  <a:gd name="T62" fmla="*/ 70 w 154"/>
                  <a:gd name="T63" fmla="*/ 10 h 165"/>
                  <a:gd name="T64" fmla="*/ 58 w 154"/>
                  <a:gd name="T65" fmla="*/ 11 h 165"/>
                  <a:gd name="T66" fmla="*/ 46 w 154"/>
                  <a:gd name="T67" fmla="*/ 9 h 165"/>
                  <a:gd name="T68" fmla="*/ 37 w 154"/>
                  <a:gd name="T69" fmla="*/ 6 h 165"/>
                  <a:gd name="T70" fmla="*/ 29 w 154"/>
                  <a:gd name="T71" fmla="*/ 18 h 165"/>
                  <a:gd name="T72" fmla="*/ 32 w 154"/>
                  <a:gd name="T73" fmla="*/ 35 h 165"/>
                  <a:gd name="T74" fmla="*/ 36 w 154"/>
                  <a:gd name="T75" fmla="*/ 36 h 165"/>
                  <a:gd name="T76" fmla="*/ 40 w 154"/>
                  <a:gd name="T77" fmla="*/ 59 h 165"/>
                  <a:gd name="T78" fmla="*/ 42 w 154"/>
                  <a:gd name="T79" fmla="*/ 103 h 165"/>
                  <a:gd name="T80" fmla="*/ 15 w 154"/>
                  <a:gd name="T81" fmla="*/ 145 h 165"/>
                  <a:gd name="T82" fmla="*/ 10 w 154"/>
                  <a:gd name="T83" fmla="*/ 160 h 165"/>
                  <a:gd name="T84" fmla="*/ 23 w 154"/>
                  <a:gd name="T85" fmla="*/ 149 h 165"/>
                  <a:gd name="T86" fmla="*/ 32 w 154"/>
                  <a:gd name="T87" fmla="*/ 151 h 165"/>
                  <a:gd name="T88" fmla="*/ 36 w 154"/>
                  <a:gd name="T89" fmla="*/ 140 h 165"/>
                  <a:gd name="T90" fmla="*/ 45 w 154"/>
                  <a:gd name="T91" fmla="*/ 123 h 165"/>
                  <a:gd name="T92" fmla="*/ 54 w 154"/>
                  <a:gd name="T93" fmla="*/ 123 h 165"/>
                  <a:gd name="T94" fmla="*/ 62 w 154"/>
                  <a:gd name="T95" fmla="*/ 116 h 165"/>
                  <a:gd name="T96" fmla="*/ 64 w 154"/>
                  <a:gd name="T97" fmla="*/ 95 h 165"/>
                  <a:gd name="T98" fmla="*/ 72 w 154"/>
                  <a:gd name="T99" fmla="*/ 95 h 165"/>
                  <a:gd name="T100" fmla="*/ 97 w 154"/>
                  <a:gd name="T101" fmla="*/ 89 h 165"/>
                  <a:gd name="T102" fmla="*/ 101 w 154"/>
                  <a:gd name="T103" fmla="*/ 88 h 165"/>
                  <a:gd name="T104" fmla="*/ 142 w 154"/>
                  <a:gd name="T105" fmla="*/ 127 h 165"/>
                  <a:gd name="T106" fmla="*/ 128 w 154"/>
                  <a:gd name="T107" fmla="*/ 165 h 165"/>
                  <a:gd name="T108" fmla="*/ 138 w 154"/>
                  <a:gd name="T109" fmla="*/ 154 h 16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154" h="165">
                    <a:moveTo>
                      <a:pt x="151" y="163"/>
                    </a:moveTo>
                    <a:lnTo>
                      <a:pt x="151" y="163"/>
                    </a:lnTo>
                    <a:lnTo>
                      <a:pt x="150" y="159"/>
                    </a:lnTo>
                    <a:lnTo>
                      <a:pt x="151" y="158"/>
                    </a:lnTo>
                    <a:lnTo>
                      <a:pt x="151" y="150"/>
                    </a:lnTo>
                    <a:lnTo>
                      <a:pt x="150" y="147"/>
                    </a:lnTo>
                    <a:lnTo>
                      <a:pt x="147" y="145"/>
                    </a:lnTo>
                    <a:lnTo>
                      <a:pt x="146" y="142"/>
                    </a:lnTo>
                    <a:lnTo>
                      <a:pt x="146" y="140"/>
                    </a:lnTo>
                    <a:lnTo>
                      <a:pt x="146" y="138"/>
                    </a:lnTo>
                    <a:lnTo>
                      <a:pt x="147" y="138"/>
                    </a:lnTo>
                    <a:lnTo>
                      <a:pt x="150" y="140"/>
                    </a:lnTo>
                    <a:lnTo>
                      <a:pt x="151" y="140"/>
                    </a:lnTo>
                    <a:lnTo>
                      <a:pt x="153" y="138"/>
                    </a:lnTo>
                    <a:lnTo>
                      <a:pt x="153" y="136"/>
                    </a:lnTo>
                    <a:lnTo>
                      <a:pt x="151" y="130"/>
                    </a:lnTo>
                    <a:lnTo>
                      <a:pt x="149" y="127"/>
                    </a:lnTo>
                    <a:lnTo>
                      <a:pt x="147" y="125"/>
                    </a:lnTo>
                    <a:lnTo>
                      <a:pt x="146" y="123"/>
                    </a:lnTo>
                    <a:lnTo>
                      <a:pt x="147" y="121"/>
                    </a:lnTo>
                    <a:lnTo>
                      <a:pt x="150" y="123"/>
                    </a:lnTo>
                    <a:lnTo>
                      <a:pt x="151" y="123"/>
                    </a:lnTo>
                    <a:lnTo>
                      <a:pt x="153" y="123"/>
                    </a:lnTo>
                    <a:lnTo>
                      <a:pt x="153" y="121"/>
                    </a:lnTo>
                    <a:lnTo>
                      <a:pt x="153" y="118"/>
                    </a:lnTo>
                    <a:lnTo>
                      <a:pt x="151" y="114"/>
                    </a:lnTo>
                    <a:lnTo>
                      <a:pt x="150" y="112"/>
                    </a:lnTo>
                    <a:lnTo>
                      <a:pt x="145" y="114"/>
                    </a:lnTo>
                    <a:lnTo>
                      <a:pt x="141" y="112"/>
                    </a:lnTo>
                    <a:lnTo>
                      <a:pt x="137" y="110"/>
                    </a:lnTo>
                    <a:lnTo>
                      <a:pt x="133" y="107"/>
                    </a:lnTo>
                    <a:lnTo>
                      <a:pt x="132" y="102"/>
                    </a:lnTo>
                    <a:lnTo>
                      <a:pt x="128" y="92"/>
                    </a:lnTo>
                    <a:lnTo>
                      <a:pt x="125" y="86"/>
                    </a:lnTo>
                    <a:lnTo>
                      <a:pt x="120" y="81"/>
                    </a:lnTo>
                    <a:lnTo>
                      <a:pt x="116" y="79"/>
                    </a:lnTo>
                    <a:lnTo>
                      <a:pt x="114" y="79"/>
                    </a:lnTo>
                    <a:lnTo>
                      <a:pt x="112" y="79"/>
                    </a:lnTo>
                    <a:lnTo>
                      <a:pt x="112" y="77"/>
                    </a:lnTo>
                    <a:lnTo>
                      <a:pt x="114" y="77"/>
                    </a:lnTo>
                    <a:lnTo>
                      <a:pt x="121" y="77"/>
                    </a:lnTo>
                    <a:lnTo>
                      <a:pt x="129" y="80"/>
                    </a:lnTo>
                    <a:lnTo>
                      <a:pt x="136" y="81"/>
                    </a:lnTo>
                    <a:lnTo>
                      <a:pt x="141" y="83"/>
                    </a:lnTo>
                    <a:lnTo>
                      <a:pt x="146" y="81"/>
                    </a:lnTo>
                    <a:lnTo>
                      <a:pt x="151" y="79"/>
                    </a:lnTo>
                    <a:lnTo>
                      <a:pt x="154" y="76"/>
                    </a:lnTo>
                    <a:lnTo>
                      <a:pt x="154" y="71"/>
                    </a:lnTo>
                    <a:lnTo>
                      <a:pt x="154" y="64"/>
                    </a:lnTo>
                    <a:lnTo>
                      <a:pt x="151" y="59"/>
                    </a:lnTo>
                    <a:lnTo>
                      <a:pt x="147" y="55"/>
                    </a:lnTo>
                    <a:lnTo>
                      <a:pt x="144" y="51"/>
                    </a:lnTo>
                    <a:lnTo>
                      <a:pt x="142" y="51"/>
                    </a:lnTo>
                    <a:lnTo>
                      <a:pt x="141" y="53"/>
                    </a:lnTo>
                    <a:lnTo>
                      <a:pt x="141" y="54"/>
                    </a:lnTo>
                    <a:lnTo>
                      <a:pt x="140" y="57"/>
                    </a:lnTo>
                    <a:lnTo>
                      <a:pt x="138" y="55"/>
                    </a:lnTo>
                    <a:lnTo>
                      <a:pt x="137" y="53"/>
                    </a:lnTo>
                    <a:lnTo>
                      <a:pt x="134" y="48"/>
                    </a:lnTo>
                    <a:lnTo>
                      <a:pt x="131" y="45"/>
                    </a:lnTo>
                    <a:lnTo>
                      <a:pt x="128" y="42"/>
                    </a:lnTo>
                    <a:lnTo>
                      <a:pt x="124" y="42"/>
                    </a:lnTo>
                    <a:lnTo>
                      <a:pt x="123" y="42"/>
                    </a:lnTo>
                    <a:lnTo>
                      <a:pt x="121" y="44"/>
                    </a:lnTo>
                    <a:lnTo>
                      <a:pt x="123" y="45"/>
                    </a:lnTo>
                    <a:lnTo>
                      <a:pt x="124" y="49"/>
                    </a:lnTo>
                    <a:lnTo>
                      <a:pt x="124" y="50"/>
                    </a:lnTo>
                    <a:lnTo>
                      <a:pt x="121" y="49"/>
                    </a:lnTo>
                    <a:lnTo>
                      <a:pt x="119" y="46"/>
                    </a:lnTo>
                    <a:lnTo>
                      <a:pt x="116" y="42"/>
                    </a:lnTo>
                    <a:lnTo>
                      <a:pt x="114" y="40"/>
                    </a:lnTo>
                    <a:lnTo>
                      <a:pt x="110" y="37"/>
                    </a:lnTo>
                    <a:lnTo>
                      <a:pt x="105" y="35"/>
                    </a:lnTo>
                    <a:lnTo>
                      <a:pt x="103" y="33"/>
                    </a:lnTo>
                    <a:lnTo>
                      <a:pt x="102" y="35"/>
                    </a:lnTo>
                    <a:lnTo>
                      <a:pt x="103" y="36"/>
                    </a:lnTo>
                    <a:lnTo>
                      <a:pt x="105" y="40"/>
                    </a:lnTo>
                    <a:lnTo>
                      <a:pt x="103" y="41"/>
                    </a:lnTo>
                    <a:lnTo>
                      <a:pt x="101" y="40"/>
                    </a:lnTo>
                    <a:lnTo>
                      <a:pt x="97" y="35"/>
                    </a:lnTo>
                    <a:lnTo>
                      <a:pt x="94" y="29"/>
                    </a:lnTo>
                    <a:lnTo>
                      <a:pt x="94" y="26"/>
                    </a:lnTo>
                    <a:lnTo>
                      <a:pt x="96" y="20"/>
                    </a:lnTo>
                    <a:lnTo>
                      <a:pt x="98" y="16"/>
                    </a:lnTo>
                    <a:lnTo>
                      <a:pt x="102" y="14"/>
                    </a:lnTo>
                    <a:lnTo>
                      <a:pt x="107" y="13"/>
                    </a:lnTo>
                    <a:lnTo>
                      <a:pt x="112" y="14"/>
                    </a:lnTo>
                    <a:lnTo>
                      <a:pt x="119" y="16"/>
                    </a:lnTo>
                    <a:lnTo>
                      <a:pt x="128" y="22"/>
                    </a:lnTo>
                    <a:lnTo>
                      <a:pt x="132" y="24"/>
                    </a:lnTo>
                    <a:lnTo>
                      <a:pt x="137" y="24"/>
                    </a:lnTo>
                    <a:lnTo>
                      <a:pt x="142" y="24"/>
                    </a:lnTo>
                    <a:lnTo>
                      <a:pt x="144" y="23"/>
                    </a:lnTo>
                    <a:lnTo>
                      <a:pt x="145" y="22"/>
                    </a:lnTo>
                    <a:lnTo>
                      <a:pt x="144" y="20"/>
                    </a:lnTo>
                    <a:lnTo>
                      <a:pt x="136" y="19"/>
                    </a:lnTo>
                    <a:lnTo>
                      <a:pt x="127" y="14"/>
                    </a:lnTo>
                    <a:lnTo>
                      <a:pt x="120" y="11"/>
                    </a:lnTo>
                    <a:lnTo>
                      <a:pt x="119" y="9"/>
                    </a:lnTo>
                    <a:lnTo>
                      <a:pt x="120" y="9"/>
                    </a:lnTo>
                    <a:lnTo>
                      <a:pt x="128" y="11"/>
                    </a:lnTo>
                    <a:lnTo>
                      <a:pt x="134" y="14"/>
                    </a:lnTo>
                    <a:lnTo>
                      <a:pt x="141" y="16"/>
                    </a:lnTo>
                    <a:lnTo>
                      <a:pt x="146" y="16"/>
                    </a:lnTo>
                    <a:lnTo>
                      <a:pt x="149" y="16"/>
                    </a:lnTo>
                    <a:lnTo>
                      <a:pt x="150" y="15"/>
                    </a:lnTo>
                    <a:lnTo>
                      <a:pt x="151" y="14"/>
                    </a:lnTo>
                    <a:lnTo>
                      <a:pt x="151" y="11"/>
                    </a:lnTo>
                    <a:lnTo>
                      <a:pt x="150" y="6"/>
                    </a:lnTo>
                    <a:lnTo>
                      <a:pt x="147" y="2"/>
                    </a:lnTo>
                    <a:lnTo>
                      <a:pt x="146" y="4"/>
                    </a:lnTo>
                    <a:lnTo>
                      <a:pt x="146" y="5"/>
                    </a:lnTo>
                    <a:lnTo>
                      <a:pt x="146" y="7"/>
                    </a:lnTo>
                    <a:lnTo>
                      <a:pt x="146" y="10"/>
                    </a:lnTo>
                    <a:lnTo>
                      <a:pt x="144" y="11"/>
                    </a:lnTo>
                    <a:lnTo>
                      <a:pt x="141" y="11"/>
                    </a:lnTo>
                    <a:lnTo>
                      <a:pt x="129" y="7"/>
                    </a:lnTo>
                    <a:lnTo>
                      <a:pt x="119" y="4"/>
                    </a:lnTo>
                    <a:lnTo>
                      <a:pt x="111" y="4"/>
                    </a:lnTo>
                    <a:lnTo>
                      <a:pt x="107" y="4"/>
                    </a:lnTo>
                    <a:lnTo>
                      <a:pt x="102" y="5"/>
                    </a:lnTo>
                    <a:lnTo>
                      <a:pt x="98" y="7"/>
                    </a:lnTo>
                    <a:lnTo>
                      <a:pt x="94" y="9"/>
                    </a:lnTo>
                    <a:lnTo>
                      <a:pt x="92" y="13"/>
                    </a:lnTo>
                    <a:lnTo>
                      <a:pt x="90" y="16"/>
                    </a:lnTo>
                    <a:lnTo>
                      <a:pt x="89" y="20"/>
                    </a:lnTo>
                    <a:lnTo>
                      <a:pt x="88" y="24"/>
                    </a:lnTo>
                    <a:lnTo>
                      <a:pt x="89" y="29"/>
                    </a:lnTo>
                    <a:lnTo>
                      <a:pt x="90" y="33"/>
                    </a:lnTo>
                    <a:lnTo>
                      <a:pt x="92" y="37"/>
                    </a:lnTo>
                    <a:lnTo>
                      <a:pt x="96" y="41"/>
                    </a:lnTo>
                    <a:lnTo>
                      <a:pt x="101" y="45"/>
                    </a:lnTo>
                    <a:lnTo>
                      <a:pt x="106" y="49"/>
                    </a:lnTo>
                    <a:lnTo>
                      <a:pt x="121" y="55"/>
                    </a:lnTo>
                    <a:lnTo>
                      <a:pt x="136" y="59"/>
                    </a:lnTo>
                    <a:lnTo>
                      <a:pt x="144" y="63"/>
                    </a:lnTo>
                    <a:lnTo>
                      <a:pt x="146" y="67"/>
                    </a:lnTo>
                    <a:lnTo>
                      <a:pt x="147" y="71"/>
                    </a:lnTo>
                    <a:lnTo>
                      <a:pt x="147" y="73"/>
                    </a:lnTo>
                    <a:lnTo>
                      <a:pt x="145" y="75"/>
                    </a:lnTo>
                    <a:lnTo>
                      <a:pt x="144" y="76"/>
                    </a:lnTo>
                    <a:lnTo>
                      <a:pt x="140" y="77"/>
                    </a:lnTo>
                    <a:lnTo>
                      <a:pt x="136" y="76"/>
                    </a:lnTo>
                    <a:lnTo>
                      <a:pt x="124" y="73"/>
                    </a:lnTo>
                    <a:lnTo>
                      <a:pt x="114" y="72"/>
                    </a:lnTo>
                    <a:lnTo>
                      <a:pt x="103" y="72"/>
                    </a:lnTo>
                    <a:lnTo>
                      <a:pt x="92" y="72"/>
                    </a:lnTo>
                    <a:lnTo>
                      <a:pt x="84" y="73"/>
                    </a:lnTo>
                    <a:lnTo>
                      <a:pt x="76" y="77"/>
                    </a:lnTo>
                    <a:lnTo>
                      <a:pt x="70" y="83"/>
                    </a:lnTo>
                    <a:lnTo>
                      <a:pt x="67" y="84"/>
                    </a:lnTo>
                    <a:lnTo>
                      <a:pt x="64" y="85"/>
                    </a:lnTo>
                    <a:lnTo>
                      <a:pt x="63" y="85"/>
                    </a:lnTo>
                    <a:lnTo>
                      <a:pt x="61" y="84"/>
                    </a:lnTo>
                    <a:lnTo>
                      <a:pt x="58" y="85"/>
                    </a:lnTo>
                    <a:lnTo>
                      <a:pt x="55" y="88"/>
                    </a:lnTo>
                    <a:lnTo>
                      <a:pt x="53" y="92"/>
                    </a:lnTo>
                    <a:lnTo>
                      <a:pt x="51" y="93"/>
                    </a:lnTo>
                    <a:lnTo>
                      <a:pt x="49" y="92"/>
                    </a:lnTo>
                    <a:lnTo>
                      <a:pt x="46" y="88"/>
                    </a:lnTo>
                    <a:lnTo>
                      <a:pt x="44" y="83"/>
                    </a:lnTo>
                    <a:lnTo>
                      <a:pt x="40" y="80"/>
                    </a:lnTo>
                    <a:lnTo>
                      <a:pt x="39" y="79"/>
                    </a:lnTo>
                    <a:lnTo>
                      <a:pt x="40" y="76"/>
                    </a:lnTo>
                    <a:lnTo>
                      <a:pt x="41" y="75"/>
                    </a:lnTo>
                    <a:lnTo>
                      <a:pt x="42" y="72"/>
                    </a:lnTo>
                    <a:lnTo>
                      <a:pt x="42" y="71"/>
                    </a:lnTo>
                    <a:lnTo>
                      <a:pt x="44" y="70"/>
                    </a:lnTo>
                    <a:lnTo>
                      <a:pt x="45" y="71"/>
                    </a:lnTo>
                    <a:lnTo>
                      <a:pt x="45" y="75"/>
                    </a:lnTo>
                    <a:lnTo>
                      <a:pt x="46" y="80"/>
                    </a:lnTo>
                    <a:lnTo>
                      <a:pt x="48" y="84"/>
                    </a:lnTo>
                    <a:lnTo>
                      <a:pt x="50" y="84"/>
                    </a:lnTo>
                    <a:lnTo>
                      <a:pt x="51" y="84"/>
                    </a:lnTo>
                    <a:lnTo>
                      <a:pt x="53" y="81"/>
                    </a:lnTo>
                    <a:lnTo>
                      <a:pt x="54" y="76"/>
                    </a:lnTo>
                    <a:lnTo>
                      <a:pt x="55" y="72"/>
                    </a:lnTo>
                    <a:lnTo>
                      <a:pt x="55" y="71"/>
                    </a:lnTo>
                    <a:lnTo>
                      <a:pt x="57" y="72"/>
                    </a:lnTo>
                    <a:lnTo>
                      <a:pt x="58" y="75"/>
                    </a:lnTo>
                    <a:lnTo>
                      <a:pt x="61" y="77"/>
                    </a:lnTo>
                    <a:lnTo>
                      <a:pt x="62" y="79"/>
                    </a:lnTo>
                    <a:lnTo>
                      <a:pt x="63" y="79"/>
                    </a:lnTo>
                    <a:lnTo>
                      <a:pt x="64" y="77"/>
                    </a:lnTo>
                    <a:lnTo>
                      <a:pt x="64" y="75"/>
                    </a:lnTo>
                    <a:lnTo>
                      <a:pt x="64" y="72"/>
                    </a:lnTo>
                    <a:lnTo>
                      <a:pt x="64" y="70"/>
                    </a:lnTo>
                    <a:lnTo>
                      <a:pt x="64" y="68"/>
                    </a:lnTo>
                    <a:lnTo>
                      <a:pt x="64" y="67"/>
                    </a:lnTo>
                    <a:lnTo>
                      <a:pt x="66" y="67"/>
                    </a:lnTo>
                    <a:lnTo>
                      <a:pt x="67" y="67"/>
                    </a:lnTo>
                    <a:lnTo>
                      <a:pt x="68" y="70"/>
                    </a:lnTo>
                    <a:lnTo>
                      <a:pt x="70" y="71"/>
                    </a:lnTo>
                    <a:lnTo>
                      <a:pt x="72" y="71"/>
                    </a:lnTo>
                    <a:lnTo>
                      <a:pt x="74" y="71"/>
                    </a:lnTo>
                    <a:lnTo>
                      <a:pt x="74" y="70"/>
                    </a:lnTo>
                    <a:lnTo>
                      <a:pt x="72" y="66"/>
                    </a:lnTo>
                    <a:lnTo>
                      <a:pt x="71" y="63"/>
                    </a:lnTo>
                    <a:lnTo>
                      <a:pt x="70" y="61"/>
                    </a:lnTo>
                    <a:lnTo>
                      <a:pt x="67" y="59"/>
                    </a:lnTo>
                    <a:lnTo>
                      <a:pt x="66" y="59"/>
                    </a:lnTo>
                    <a:lnTo>
                      <a:pt x="63" y="61"/>
                    </a:lnTo>
                    <a:lnTo>
                      <a:pt x="62" y="61"/>
                    </a:lnTo>
                    <a:lnTo>
                      <a:pt x="63" y="58"/>
                    </a:lnTo>
                    <a:lnTo>
                      <a:pt x="64" y="53"/>
                    </a:lnTo>
                    <a:lnTo>
                      <a:pt x="66" y="49"/>
                    </a:lnTo>
                    <a:lnTo>
                      <a:pt x="67" y="40"/>
                    </a:lnTo>
                    <a:lnTo>
                      <a:pt x="68" y="32"/>
                    </a:lnTo>
                    <a:lnTo>
                      <a:pt x="70" y="27"/>
                    </a:lnTo>
                    <a:lnTo>
                      <a:pt x="71" y="26"/>
                    </a:lnTo>
                    <a:lnTo>
                      <a:pt x="72" y="28"/>
                    </a:lnTo>
                    <a:lnTo>
                      <a:pt x="72" y="31"/>
                    </a:lnTo>
                    <a:lnTo>
                      <a:pt x="72" y="35"/>
                    </a:lnTo>
                    <a:lnTo>
                      <a:pt x="75" y="32"/>
                    </a:lnTo>
                    <a:lnTo>
                      <a:pt x="77" y="29"/>
                    </a:lnTo>
                    <a:lnTo>
                      <a:pt x="77" y="24"/>
                    </a:lnTo>
                    <a:lnTo>
                      <a:pt x="77" y="22"/>
                    </a:lnTo>
                    <a:lnTo>
                      <a:pt x="76" y="20"/>
                    </a:lnTo>
                    <a:lnTo>
                      <a:pt x="74" y="19"/>
                    </a:lnTo>
                    <a:lnTo>
                      <a:pt x="71" y="18"/>
                    </a:lnTo>
                    <a:lnTo>
                      <a:pt x="70" y="16"/>
                    </a:lnTo>
                    <a:lnTo>
                      <a:pt x="70" y="15"/>
                    </a:lnTo>
                    <a:lnTo>
                      <a:pt x="70" y="13"/>
                    </a:lnTo>
                    <a:lnTo>
                      <a:pt x="70" y="10"/>
                    </a:lnTo>
                    <a:lnTo>
                      <a:pt x="68" y="9"/>
                    </a:lnTo>
                    <a:lnTo>
                      <a:pt x="67" y="7"/>
                    </a:lnTo>
                    <a:lnTo>
                      <a:pt x="66" y="7"/>
                    </a:lnTo>
                    <a:lnTo>
                      <a:pt x="61" y="13"/>
                    </a:lnTo>
                    <a:lnTo>
                      <a:pt x="58" y="14"/>
                    </a:lnTo>
                    <a:lnTo>
                      <a:pt x="57" y="14"/>
                    </a:lnTo>
                    <a:lnTo>
                      <a:pt x="58" y="11"/>
                    </a:lnTo>
                    <a:lnTo>
                      <a:pt x="58" y="10"/>
                    </a:lnTo>
                    <a:lnTo>
                      <a:pt x="57" y="5"/>
                    </a:lnTo>
                    <a:lnTo>
                      <a:pt x="51" y="0"/>
                    </a:lnTo>
                    <a:lnTo>
                      <a:pt x="51" y="2"/>
                    </a:lnTo>
                    <a:lnTo>
                      <a:pt x="50" y="4"/>
                    </a:lnTo>
                    <a:lnTo>
                      <a:pt x="48" y="6"/>
                    </a:lnTo>
                    <a:lnTo>
                      <a:pt x="46" y="9"/>
                    </a:lnTo>
                    <a:lnTo>
                      <a:pt x="46" y="11"/>
                    </a:lnTo>
                    <a:lnTo>
                      <a:pt x="46" y="14"/>
                    </a:lnTo>
                    <a:lnTo>
                      <a:pt x="45" y="14"/>
                    </a:lnTo>
                    <a:lnTo>
                      <a:pt x="44" y="11"/>
                    </a:lnTo>
                    <a:lnTo>
                      <a:pt x="41" y="10"/>
                    </a:lnTo>
                    <a:lnTo>
                      <a:pt x="39" y="7"/>
                    </a:lnTo>
                    <a:lnTo>
                      <a:pt x="37" y="6"/>
                    </a:lnTo>
                    <a:lnTo>
                      <a:pt x="36" y="10"/>
                    </a:lnTo>
                    <a:lnTo>
                      <a:pt x="35" y="15"/>
                    </a:lnTo>
                    <a:lnTo>
                      <a:pt x="35" y="16"/>
                    </a:lnTo>
                    <a:lnTo>
                      <a:pt x="35" y="19"/>
                    </a:lnTo>
                    <a:lnTo>
                      <a:pt x="33" y="19"/>
                    </a:lnTo>
                    <a:lnTo>
                      <a:pt x="32" y="18"/>
                    </a:lnTo>
                    <a:lnTo>
                      <a:pt x="29" y="18"/>
                    </a:lnTo>
                    <a:lnTo>
                      <a:pt x="28" y="18"/>
                    </a:lnTo>
                    <a:lnTo>
                      <a:pt x="27" y="19"/>
                    </a:lnTo>
                    <a:lnTo>
                      <a:pt x="26" y="23"/>
                    </a:lnTo>
                    <a:lnTo>
                      <a:pt x="26" y="27"/>
                    </a:lnTo>
                    <a:lnTo>
                      <a:pt x="28" y="31"/>
                    </a:lnTo>
                    <a:lnTo>
                      <a:pt x="29" y="35"/>
                    </a:lnTo>
                    <a:lnTo>
                      <a:pt x="32" y="35"/>
                    </a:lnTo>
                    <a:lnTo>
                      <a:pt x="32" y="32"/>
                    </a:lnTo>
                    <a:lnTo>
                      <a:pt x="32" y="28"/>
                    </a:lnTo>
                    <a:lnTo>
                      <a:pt x="32" y="27"/>
                    </a:lnTo>
                    <a:lnTo>
                      <a:pt x="32" y="26"/>
                    </a:lnTo>
                    <a:lnTo>
                      <a:pt x="33" y="27"/>
                    </a:lnTo>
                    <a:lnTo>
                      <a:pt x="35" y="29"/>
                    </a:lnTo>
                    <a:lnTo>
                      <a:pt x="36" y="36"/>
                    </a:lnTo>
                    <a:lnTo>
                      <a:pt x="37" y="44"/>
                    </a:lnTo>
                    <a:lnTo>
                      <a:pt x="40" y="50"/>
                    </a:lnTo>
                    <a:lnTo>
                      <a:pt x="42" y="57"/>
                    </a:lnTo>
                    <a:lnTo>
                      <a:pt x="45" y="59"/>
                    </a:lnTo>
                    <a:lnTo>
                      <a:pt x="44" y="61"/>
                    </a:lnTo>
                    <a:lnTo>
                      <a:pt x="42" y="61"/>
                    </a:lnTo>
                    <a:lnTo>
                      <a:pt x="40" y="59"/>
                    </a:lnTo>
                    <a:lnTo>
                      <a:pt x="39" y="59"/>
                    </a:lnTo>
                    <a:lnTo>
                      <a:pt x="37" y="59"/>
                    </a:lnTo>
                    <a:lnTo>
                      <a:pt x="36" y="62"/>
                    </a:lnTo>
                    <a:lnTo>
                      <a:pt x="36" y="73"/>
                    </a:lnTo>
                    <a:lnTo>
                      <a:pt x="36" y="84"/>
                    </a:lnTo>
                    <a:lnTo>
                      <a:pt x="39" y="94"/>
                    </a:lnTo>
                    <a:lnTo>
                      <a:pt x="42" y="103"/>
                    </a:lnTo>
                    <a:lnTo>
                      <a:pt x="44" y="107"/>
                    </a:lnTo>
                    <a:lnTo>
                      <a:pt x="42" y="112"/>
                    </a:lnTo>
                    <a:lnTo>
                      <a:pt x="40" y="118"/>
                    </a:lnTo>
                    <a:lnTo>
                      <a:pt x="37" y="123"/>
                    </a:lnTo>
                    <a:lnTo>
                      <a:pt x="32" y="129"/>
                    </a:lnTo>
                    <a:lnTo>
                      <a:pt x="22" y="140"/>
                    </a:lnTo>
                    <a:lnTo>
                      <a:pt x="15" y="145"/>
                    </a:lnTo>
                    <a:lnTo>
                      <a:pt x="9" y="149"/>
                    </a:lnTo>
                    <a:lnTo>
                      <a:pt x="5" y="151"/>
                    </a:lnTo>
                    <a:lnTo>
                      <a:pt x="1" y="154"/>
                    </a:lnTo>
                    <a:lnTo>
                      <a:pt x="0" y="158"/>
                    </a:lnTo>
                    <a:lnTo>
                      <a:pt x="0" y="164"/>
                    </a:lnTo>
                    <a:lnTo>
                      <a:pt x="5" y="162"/>
                    </a:lnTo>
                    <a:lnTo>
                      <a:pt x="10" y="160"/>
                    </a:lnTo>
                    <a:lnTo>
                      <a:pt x="11" y="158"/>
                    </a:lnTo>
                    <a:lnTo>
                      <a:pt x="13" y="155"/>
                    </a:lnTo>
                    <a:lnTo>
                      <a:pt x="14" y="154"/>
                    </a:lnTo>
                    <a:lnTo>
                      <a:pt x="16" y="152"/>
                    </a:lnTo>
                    <a:lnTo>
                      <a:pt x="20" y="150"/>
                    </a:lnTo>
                    <a:lnTo>
                      <a:pt x="22" y="147"/>
                    </a:lnTo>
                    <a:lnTo>
                      <a:pt x="23" y="149"/>
                    </a:lnTo>
                    <a:lnTo>
                      <a:pt x="20" y="154"/>
                    </a:lnTo>
                    <a:lnTo>
                      <a:pt x="20" y="155"/>
                    </a:lnTo>
                    <a:lnTo>
                      <a:pt x="22" y="159"/>
                    </a:lnTo>
                    <a:lnTo>
                      <a:pt x="26" y="163"/>
                    </a:lnTo>
                    <a:lnTo>
                      <a:pt x="27" y="162"/>
                    </a:lnTo>
                    <a:lnTo>
                      <a:pt x="28" y="156"/>
                    </a:lnTo>
                    <a:lnTo>
                      <a:pt x="32" y="151"/>
                    </a:lnTo>
                    <a:lnTo>
                      <a:pt x="32" y="149"/>
                    </a:lnTo>
                    <a:lnTo>
                      <a:pt x="33" y="143"/>
                    </a:lnTo>
                    <a:lnTo>
                      <a:pt x="33" y="138"/>
                    </a:lnTo>
                    <a:lnTo>
                      <a:pt x="32" y="137"/>
                    </a:lnTo>
                    <a:lnTo>
                      <a:pt x="33" y="136"/>
                    </a:lnTo>
                    <a:lnTo>
                      <a:pt x="35" y="137"/>
                    </a:lnTo>
                    <a:lnTo>
                      <a:pt x="36" y="140"/>
                    </a:lnTo>
                    <a:lnTo>
                      <a:pt x="37" y="141"/>
                    </a:lnTo>
                    <a:lnTo>
                      <a:pt x="40" y="140"/>
                    </a:lnTo>
                    <a:lnTo>
                      <a:pt x="44" y="134"/>
                    </a:lnTo>
                    <a:lnTo>
                      <a:pt x="44" y="130"/>
                    </a:lnTo>
                    <a:lnTo>
                      <a:pt x="44" y="125"/>
                    </a:lnTo>
                    <a:lnTo>
                      <a:pt x="44" y="124"/>
                    </a:lnTo>
                    <a:lnTo>
                      <a:pt x="45" y="123"/>
                    </a:lnTo>
                    <a:lnTo>
                      <a:pt x="46" y="124"/>
                    </a:lnTo>
                    <a:lnTo>
                      <a:pt x="48" y="128"/>
                    </a:lnTo>
                    <a:lnTo>
                      <a:pt x="48" y="129"/>
                    </a:lnTo>
                    <a:lnTo>
                      <a:pt x="49" y="129"/>
                    </a:lnTo>
                    <a:lnTo>
                      <a:pt x="51" y="129"/>
                    </a:lnTo>
                    <a:lnTo>
                      <a:pt x="53" y="127"/>
                    </a:lnTo>
                    <a:lnTo>
                      <a:pt x="54" y="123"/>
                    </a:lnTo>
                    <a:lnTo>
                      <a:pt x="55" y="119"/>
                    </a:lnTo>
                    <a:lnTo>
                      <a:pt x="55" y="115"/>
                    </a:lnTo>
                    <a:lnTo>
                      <a:pt x="57" y="114"/>
                    </a:lnTo>
                    <a:lnTo>
                      <a:pt x="58" y="114"/>
                    </a:lnTo>
                    <a:lnTo>
                      <a:pt x="58" y="116"/>
                    </a:lnTo>
                    <a:lnTo>
                      <a:pt x="59" y="118"/>
                    </a:lnTo>
                    <a:lnTo>
                      <a:pt x="62" y="116"/>
                    </a:lnTo>
                    <a:lnTo>
                      <a:pt x="63" y="114"/>
                    </a:lnTo>
                    <a:lnTo>
                      <a:pt x="63" y="112"/>
                    </a:lnTo>
                    <a:lnTo>
                      <a:pt x="62" y="110"/>
                    </a:lnTo>
                    <a:lnTo>
                      <a:pt x="61" y="108"/>
                    </a:lnTo>
                    <a:lnTo>
                      <a:pt x="61" y="106"/>
                    </a:lnTo>
                    <a:lnTo>
                      <a:pt x="61" y="102"/>
                    </a:lnTo>
                    <a:lnTo>
                      <a:pt x="64" y="95"/>
                    </a:lnTo>
                    <a:lnTo>
                      <a:pt x="67" y="92"/>
                    </a:lnTo>
                    <a:lnTo>
                      <a:pt x="68" y="90"/>
                    </a:lnTo>
                    <a:lnTo>
                      <a:pt x="70" y="92"/>
                    </a:lnTo>
                    <a:lnTo>
                      <a:pt x="70" y="93"/>
                    </a:lnTo>
                    <a:lnTo>
                      <a:pt x="68" y="95"/>
                    </a:lnTo>
                    <a:lnTo>
                      <a:pt x="70" y="97"/>
                    </a:lnTo>
                    <a:lnTo>
                      <a:pt x="72" y="95"/>
                    </a:lnTo>
                    <a:lnTo>
                      <a:pt x="77" y="93"/>
                    </a:lnTo>
                    <a:lnTo>
                      <a:pt x="83" y="92"/>
                    </a:lnTo>
                    <a:lnTo>
                      <a:pt x="86" y="92"/>
                    </a:lnTo>
                    <a:lnTo>
                      <a:pt x="89" y="92"/>
                    </a:lnTo>
                    <a:lnTo>
                      <a:pt x="93" y="92"/>
                    </a:lnTo>
                    <a:lnTo>
                      <a:pt x="96" y="92"/>
                    </a:lnTo>
                    <a:lnTo>
                      <a:pt x="97" y="89"/>
                    </a:lnTo>
                    <a:lnTo>
                      <a:pt x="96" y="86"/>
                    </a:lnTo>
                    <a:lnTo>
                      <a:pt x="94" y="84"/>
                    </a:lnTo>
                    <a:lnTo>
                      <a:pt x="93" y="83"/>
                    </a:lnTo>
                    <a:lnTo>
                      <a:pt x="93" y="81"/>
                    </a:lnTo>
                    <a:lnTo>
                      <a:pt x="94" y="81"/>
                    </a:lnTo>
                    <a:lnTo>
                      <a:pt x="97" y="83"/>
                    </a:lnTo>
                    <a:lnTo>
                      <a:pt x="101" y="88"/>
                    </a:lnTo>
                    <a:lnTo>
                      <a:pt x="109" y="102"/>
                    </a:lnTo>
                    <a:lnTo>
                      <a:pt x="116" y="111"/>
                    </a:lnTo>
                    <a:lnTo>
                      <a:pt x="123" y="116"/>
                    </a:lnTo>
                    <a:lnTo>
                      <a:pt x="129" y="119"/>
                    </a:lnTo>
                    <a:lnTo>
                      <a:pt x="136" y="121"/>
                    </a:lnTo>
                    <a:lnTo>
                      <a:pt x="140" y="124"/>
                    </a:lnTo>
                    <a:lnTo>
                      <a:pt x="142" y="127"/>
                    </a:lnTo>
                    <a:lnTo>
                      <a:pt x="142" y="130"/>
                    </a:lnTo>
                    <a:lnTo>
                      <a:pt x="141" y="136"/>
                    </a:lnTo>
                    <a:lnTo>
                      <a:pt x="137" y="143"/>
                    </a:lnTo>
                    <a:lnTo>
                      <a:pt x="131" y="155"/>
                    </a:lnTo>
                    <a:lnTo>
                      <a:pt x="128" y="159"/>
                    </a:lnTo>
                    <a:lnTo>
                      <a:pt x="128" y="164"/>
                    </a:lnTo>
                    <a:lnTo>
                      <a:pt x="128" y="165"/>
                    </a:lnTo>
                    <a:lnTo>
                      <a:pt x="129" y="164"/>
                    </a:lnTo>
                    <a:lnTo>
                      <a:pt x="133" y="164"/>
                    </a:lnTo>
                    <a:lnTo>
                      <a:pt x="137" y="163"/>
                    </a:lnTo>
                    <a:lnTo>
                      <a:pt x="138" y="162"/>
                    </a:lnTo>
                    <a:lnTo>
                      <a:pt x="140" y="159"/>
                    </a:lnTo>
                    <a:lnTo>
                      <a:pt x="138" y="155"/>
                    </a:lnTo>
                    <a:lnTo>
                      <a:pt x="138" y="154"/>
                    </a:lnTo>
                    <a:lnTo>
                      <a:pt x="140" y="151"/>
                    </a:lnTo>
                    <a:lnTo>
                      <a:pt x="141" y="151"/>
                    </a:lnTo>
                    <a:lnTo>
                      <a:pt x="142" y="151"/>
                    </a:lnTo>
                    <a:lnTo>
                      <a:pt x="145" y="158"/>
                    </a:lnTo>
                    <a:lnTo>
                      <a:pt x="147" y="160"/>
                    </a:lnTo>
                    <a:lnTo>
                      <a:pt x="151" y="163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95" name="Freeform 72"/>
              <p:cNvSpPr/>
              <p:nvPr userDrawn="1"/>
            </p:nvSpPr>
            <p:spPr bwMode="auto">
              <a:xfrm>
                <a:off x="118" y="8"/>
                <a:ext cx="51" cy="55"/>
              </a:xfrm>
              <a:custGeom>
                <a:gdLst>
                  <a:gd name="T0" fmla="*/ 147 w 154"/>
                  <a:gd name="T1" fmla="*/ 145 h 165"/>
                  <a:gd name="T2" fmla="*/ 153 w 154"/>
                  <a:gd name="T3" fmla="*/ 138 h 165"/>
                  <a:gd name="T4" fmla="*/ 150 w 154"/>
                  <a:gd name="T5" fmla="*/ 123 h 165"/>
                  <a:gd name="T6" fmla="*/ 145 w 154"/>
                  <a:gd name="T7" fmla="*/ 114 h 165"/>
                  <a:gd name="T8" fmla="*/ 120 w 154"/>
                  <a:gd name="T9" fmla="*/ 81 h 165"/>
                  <a:gd name="T10" fmla="*/ 129 w 154"/>
                  <a:gd name="T11" fmla="*/ 80 h 165"/>
                  <a:gd name="T12" fmla="*/ 154 w 154"/>
                  <a:gd name="T13" fmla="*/ 64 h 165"/>
                  <a:gd name="T14" fmla="*/ 140 w 154"/>
                  <a:gd name="T15" fmla="*/ 57 h 165"/>
                  <a:gd name="T16" fmla="*/ 123 w 154"/>
                  <a:gd name="T17" fmla="*/ 42 h 165"/>
                  <a:gd name="T18" fmla="*/ 116 w 154"/>
                  <a:gd name="T19" fmla="*/ 42 h 165"/>
                  <a:gd name="T20" fmla="*/ 105 w 154"/>
                  <a:gd name="T21" fmla="*/ 40 h 165"/>
                  <a:gd name="T22" fmla="*/ 98 w 154"/>
                  <a:gd name="T23" fmla="*/ 16 h 165"/>
                  <a:gd name="T24" fmla="*/ 137 w 154"/>
                  <a:gd name="T25" fmla="*/ 24 h 165"/>
                  <a:gd name="T26" fmla="*/ 120 w 154"/>
                  <a:gd name="T27" fmla="*/ 11 h 165"/>
                  <a:gd name="T28" fmla="*/ 149 w 154"/>
                  <a:gd name="T29" fmla="*/ 16 h 165"/>
                  <a:gd name="T30" fmla="*/ 146 w 154"/>
                  <a:gd name="T31" fmla="*/ 5 h 165"/>
                  <a:gd name="T32" fmla="*/ 111 w 154"/>
                  <a:gd name="T33" fmla="*/ 4 h 165"/>
                  <a:gd name="T34" fmla="*/ 89 w 154"/>
                  <a:gd name="T35" fmla="*/ 20 h 165"/>
                  <a:gd name="T36" fmla="*/ 106 w 154"/>
                  <a:gd name="T37" fmla="*/ 49 h 165"/>
                  <a:gd name="T38" fmla="*/ 145 w 154"/>
                  <a:gd name="T39" fmla="*/ 75 h 165"/>
                  <a:gd name="T40" fmla="*/ 92 w 154"/>
                  <a:gd name="T41" fmla="*/ 72 h 165"/>
                  <a:gd name="T42" fmla="*/ 61 w 154"/>
                  <a:gd name="T43" fmla="*/ 84 h 165"/>
                  <a:gd name="T44" fmla="*/ 44 w 154"/>
                  <a:gd name="T45" fmla="*/ 83 h 165"/>
                  <a:gd name="T46" fmla="*/ 44 w 154"/>
                  <a:gd name="T47" fmla="*/ 70 h 165"/>
                  <a:gd name="T48" fmla="*/ 53 w 154"/>
                  <a:gd name="T49" fmla="*/ 81 h 165"/>
                  <a:gd name="T50" fmla="*/ 62 w 154"/>
                  <a:gd name="T51" fmla="*/ 79 h 165"/>
                  <a:gd name="T52" fmla="*/ 64 w 154"/>
                  <a:gd name="T53" fmla="*/ 67 h 165"/>
                  <a:gd name="T54" fmla="*/ 74 w 154"/>
                  <a:gd name="T55" fmla="*/ 70 h 165"/>
                  <a:gd name="T56" fmla="*/ 62 w 154"/>
                  <a:gd name="T57" fmla="*/ 61 h 165"/>
                  <a:gd name="T58" fmla="*/ 71 w 154"/>
                  <a:gd name="T59" fmla="*/ 26 h 165"/>
                  <a:gd name="T60" fmla="*/ 77 w 154"/>
                  <a:gd name="T61" fmla="*/ 22 h 165"/>
                  <a:gd name="T62" fmla="*/ 70 w 154"/>
                  <a:gd name="T63" fmla="*/ 10 h 165"/>
                  <a:gd name="T64" fmla="*/ 58 w 154"/>
                  <a:gd name="T65" fmla="*/ 11 h 165"/>
                  <a:gd name="T66" fmla="*/ 46 w 154"/>
                  <a:gd name="T67" fmla="*/ 9 h 165"/>
                  <a:gd name="T68" fmla="*/ 37 w 154"/>
                  <a:gd name="T69" fmla="*/ 6 h 165"/>
                  <a:gd name="T70" fmla="*/ 29 w 154"/>
                  <a:gd name="T71" fmla="*/ 18 h 165"/>
                  <a:gd name="T72" fmla="*/ 32 w 154"/>
                  <a:gd name="T73" fmla="*/ 35 h 165"/>
                  <a:gd name="T74" fmla="*/ 36 w 154"/>
                  <a:gd name="T75" fmla="*/ 36 h 165"/>
                  <a:gd name="T76" fmla="*/ 40 w 154"/>
                  <a:gd name="T77" fmla="*/ 59 h 165"/>
                  <a:gd name="T78" fmla="*/ 42 w 154"/>
                  <a:gd name="T79" fmla="*/ 103 h 165"/>
                  <a:gd name="T80" fmla="*/ 15 w 154"/>
                  <a:gd name="T81" fmla="*/ 145 h 165"/>
                  <a:gd name="T82" fmla="*/ 10 w 154"/>
                  <a:gd name="T83" fmla="*/ 160 h 165"/>
                  <a:gd name="T84" fmla="*/ 23 w 154"/>
                  <a:gd name="T85" fmla="*/ 149 h 165"/>
                  <a:gd name="T86" fmla="*/ 32 w 154"/>
                  <a:gd name="T87" fmla="*/ 151 h 165"/>
                  <a:gd name="T88" fmla="*/ 36 w 154"/>
                  <a:gd name="T89" fmla="*/ 140 h 165"/>
                  <a:gd name="T90" fmla="*/ 45 w 154"/>
                  <a:gd name="T91" fmla="*/ 123 h 165"/>
                  <a:gd name="T92" fmla="*/ 54 w 154"/>
                  <a:gd name="T93" fmla="*/ 123 h 165"/>
                  <a:gd name="T94" fmla="*/ 62 w 154"/>
                  <a:gd name="T95" fmla="*/ 116 h 165"/>
                  <a:gd name="T96" fmla="*/ 64 w 154"/>
                  <a:gd name="T97" fmla="*/ 95 h 165"/>
                  <a:gd name="T98" fmla="*/ 72 w 154"/>
                  <a:gd name="T99" fmla="*/ 95 h 165"/>
                  <a:gd name="T100" fmla="*/ 97 w 154"/>
                  <a:gd name="T101" fmla="*/ 89 h 165"/>
                  <a:gd name="T102" fmla="*/ 101 w 154"/>
                  <a:gd name="T103" fmla="*/ 88 h 165"/>
                  <a:gd name="T104" fmla="*/ 142 w 154"/>
                  <a:gd name="T105" fmla="*/ 127 h 165"/>
                  <a:gd name="T106" fmla="*/ 128 w 154"/>
                  <a:gd name="T107" fmla="*/ 165 h 165"/>
                  <a:gd name="T108" fmla="*/ 138 w 154"/>
                  <a:gd name="T109" fmla="*/ 154 h 16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154" h="165">
                    <a:moveTo>
                      <a:pt x="151" y="163"/>
                    </a:moveTo>
                    <a:lnTo>
                      <a:pt x="151" y="163"/>
                    </a:lnTo>
                    <a:lnTo>
                      <a:pt x="150" y="159"/>
                    </a:lnTo>
                    <a:lnTo>
                      <a:pt x="151" y="158"/>
                    </a:lnTo>
                    <a:lnTo>
                      <a:pt x="151" y="150"/>
                    </a:lnTo>
                    <a:lnTo>
                      <a:pt x="150" y="147"/>
                    </a:lnTo>
                    <a:lnTo>
                      <a:pt x="147" y="145"/>
                    </a:lnTo>
                    <a:lnTo>
                      <a:pt x="146" y="142"/>
                    </a:lnTo>
                    <a:lnTo>
                      <a:pt x="146" y="140"/>
                    </a:lnTo>
                    <a:lnTo>
                      <a:pt x="146" y="138"/>
                    </a:lnTo>
                    <a:lnTo>
                      <a:pt x="147" y="138"/>
                    </a:lnTo>
                    <a:lnTo>
                      <a:pt x="150" y="140"/>
                    </a:lnTo>
                    <a:lnTo>
                      <a:pt x="151" y="140"/>
                    </a:lnTo>
                    <a:lnTo>
                      <a:pt x="153" y="138"/>
                    </a:lnTo>
                    <a:lnTo>
                      <a:pt x="153" y="136"/>
                    </a:lnTo>
                    <a:lnTo>
                      <a:pt x="151" y="130"/>
                    </a:lnTo>
                    <a:lnTo>
                      <a:pt x="149" y="127"/>
                    </a:lnTo>
                    <a:lnTo>
                      <a:pt x="147" y="125"/>
                    </a:lnTo>
                    <a:lnTo>
                      <a:pt x="146" y="123"/>
                    </a:lnTo>
                    <a:lnTo>
                      <a:pt x="147" y="121"/>
                    </a:lnTo>
                    <a:lnTo>
                      <a:pt x="150" y="123"/>
                    </a:lnTo>
                    <a:lnTo>
                      <a:pt x="151" y="123"/>
                    </a:lnTo>
                    <a:lnTo>
                      <a:pt x="153" y="123"/>
                    </a:lnTo>
                    <a:lnTo>
                      <a:pt x="153" y="121"/>
                    </a:lnTo>
                    <a:lnTo>
                      <a:pt x="153" y="118"/>
                    </a:lnTo>
                    <a:lnTo>
                      <a:pt x="151" y="114"/>
                    </a:lnTo>
                    <a:lnTo>
                      <a:pt x="150" y="112"/>
                    </a:lnTo>
                    <a:lnTo>
                      <a:pt x="145" y="114"/>
                    </a:lnTo>
                    <a:lnTo>
                      <a:pt x="141" y="112"/>
                    </a:lnTo>
                    <a:lnTo>
                      <a:pt x="137" y="110"/>
                    </a:lnTo>
                    <a:lnTo>
                      <a:pt x="133" y="107"/>
                    </a:lnTo>
                    <a:lnTo>
                      <a:pt x="132" y="102"/>
                    </a:lnTo>
                    <a:lnTo>
                      <a:pt x="128" y="92"/>
                    </a:lnTo>
                    <a:lnTo>
                      <a:pt x="125" y="86"/>
                    </a:lnTo>
                    <a:lnTo>
                      <a:pt x="120" y="81"/>
                    </a:lnTo>
                    <a:lnTo>
                      <a:pt x="116" y="79"/>
                    </a:lnTo>
                    <a:lnTo>
                      <a:pt x="114" y="79"/>
                    </a:lnTo>
                    <a:lnTo>
                      <a:pt x="112" y="79"/>
                    </a:lnTo>
                    <a:lnTo>
                      <a:pt x="112" y="77"/>
                    </a:lnTo>
                    <a:lnTo>
                      <a:pt x="114" y="77"/>
                    </a:lnTo>
                    <a:lnTo>
                      <a:pt x="121" y="77"/>
                    </a:lnTo>
                    <a:lnTo>
                      <a:pt x="129" y="80"/>
                    </a:lnTo>
                    <a:lnTo>
                      <a:pt x="136" y="81"/>
                    </a:lnTo>
                    <a:lnTo>
                      <a:pt x="141" y="83"/>
                    </a:lnTo>
                    <a:lnTo>
                      <a:pt x="146" y="81"/>
                    </a:lnTo>
                    <a:lnTo>
                      <a:pt x="151" y="79"/>
                    </a:lnTo>
                    <a:lnTo>
                      <a:pt x="154" y="76"/>
                    </a:lnTo>
                    <a:lnTo>
                      <a:pt x="154" y="71"/>
                    </a:lnTo>
                    <a:lnTo>
                      <a:pt x="154" y="64"/>
                    </a:lnTo>
                    <a:lnTo>
                      <a:pt x="151" y="59"/>
                    </a:lnTo>
                    <a:lnTo>
                      <a:pt x="147" y="55"/>
                    </a:lnTo>
                    <a:lnTo>
                      <a:pt x="144" y="51"/>
                    </a:lnTo>
                    <a:lnTo>
                      <a:pt x="142" y="51"/>
                    </a:lnTo>
                    <a:lnTo>
                      <a:pt x="141" y="53"/>
                    </a:lnTo>
                    <a:lnTo>
                      <a:pt x="141" y="54"/>
                    </a:lnTo>
                    <a:lnTo>
                      <a:pt x="140" y="57"/>
                    </a:lnTo>
                    <a:lnTo>
                      <a:pt x="138" y="55"/>
                    </a:lnTo>
                    <a:lnTo>
                      <a:pt x="137" y="53"/>
                    </a:lnTo>
                    <a:lnTo>
                      <a:pt x="134" y="48"/>
                    </a:lnTo>
                    <a:lnTo>
                      <a:pt x="131" y="45"/>
                    </a:lnTo>
                    <a:lnTo>
                      <a:pt x="128" y="42"/>
                    </a:lnTo>
                    <a:lnTo>
                      <a:pt x="124" y="42"/>
                    </a:lnTo>
                    <a:lnTo>
                      <a:pt x="123" y="42"/>
                    </a:lnTo>
                    <a:lnTo>
                      <a:pt x="121" y="44"/>
                    </a:lnTo>
                    <a:lnTo>
                      <a:pt x="123" y="45"/>
                    </a:lnTo>
                    <a:lnTo>
                      <a:pt x="124" y="49"/>
                    </a:lnTo>
                    <a:lnTo>
                      <a:pt x="124" y="50"/>
                    </a:lnTo>
                    <a:lnTo>
                      <a:pt x="121" y="49"/>
                    </a:lnTo>
                    <a:lnTo>
                      <a:pt x="119" y="46"/>
                    </a:lnTo>
                    <a:lnTo>
                      <a:pt x="116" y="42"/>
                    </a:lnTo>
                    <a:lnTo>
                      <a:pt x="114" y="40"/>
                    </a:lnTo>
                    <a:lnTo>
                      <a:pt x="110" y="37"/>
                    </a:lnTo>
                    <a:lnTo>
                      <a:pt x="105" y="35"/>
                    </a:lnTo>
                    <a:lnTo>
                      <a:pt x="103" y="33"/>
                    </a:lnTo>
                    <a:lnTo>
                      <a:pt x="102" y="35"/>
                    </a:lnTo>
                    <a:lnTo>
                      <a:pt x="103" y="36"/>
                    </a:lnTo>
                    <a:lnTo>
                      <a:pt x="105" y="40"/>
                    </a:lnTo>
                    <a:lnTo>
                      <a:pt x="103" y="41"/>
                    </a:lnTo>
                    <a:lnTo>
                      <a:pt x="101" y="40"/>
                    </a:lnTo>
                    <a:lnTo>
                      <a:pt x="97" y="35"/>
                    </a:lnTo>
                    <a:lnTo>
                      <a:pt x="94" y="29"/>
                    </a:lnTo>
                    <a:lnTo>
                      <a:pt x="94" y="26"/>
                    </a:lnTo>
                    <a:lnTo>
                      <a:pt x="96" y="20"/>
                    </a:lnTo>
                    <a:lnTo>
                      <a:pt x="98" y="16"/>
                    </a:lnTo>
                    <a:lnTo>
                      <a:pt x="102" y="14"/>
                    </a:lnTo>
                    <a:lnTo>
                      <a:pt x="107" y="13"/>
                    </a:lnTo>
                    <a:lnTo>
                      <a:pt x="112" y="14"/>
                    </a:lnTo>
                    <a:lnTo>
                      <a:pt x="119" y="16"/>
                    </a:lnTo>
                    <a:lnTo>
                      <a:pt x="128" y="22"/>
                    </a:lnTo>
                    <a:lnTo>
                      <a:pt x="132" y="24"/>
                    </a:lnTo>
                    <a:lnTo>
                      <a:pt x="137" y="24"/>
                    </a:lnTo>
                    <a:lnTo>
                      <a:pt x="142" y="24"/>
                    </a:lnTo>
                    <a:lnTo>
                      <a:pt x="144" y="23"/>
                    </a:lnTo>
                    <a:lnTo>
                      <a:pt x="145" y="22"/>
                    </a:lnTo>
                    <a:lnTo>
                      <a:pt x="144" y="20"/>
                    </a:lnTo>
                    <a:lnTo>
                      <a:pt x="136" y="19"/>
                    </a:lnTo>
                    <a:lnTo>
                      <a:pt x="127" y="14"/>
                    </a:lnTo>
                    <a:lnTo>
                      <a:pt x="120" y="11"/>
                    </a:lnTo>
                    <a:lnTo>
                      <a:pt x="119" y="9"/>
                    </a:lnTo>
                    <a:lnTo>
                      <a:pt x="120" y="9"/>
                    </a:lnTo>
                    <a:lnTo>
                      <a:pt x="128" y="11"/>
                    </a:lnTo>
                    <a:lnTo>
                      <a:pt x="134" y="14"/>
                    </a:lnTo>
                    <a:lnTo>
                      <a:pt x="141" y="16"/>
                    </a:lnTo>
                    <a:lnTo>
                      <a:pt x="146" y="16"/>
                    </a:lnTo>
                    <a:lnTo>
                      <a:pt x="149" y="16"/>
                    </a:lnTo>
                    <a:lnTo>
                      <a:pt x="150" y="15"/>
                    </a:lnTo>
                    <a:lnTo>
                      <a:pt x="151" y="14"/>
                    </a:lnTo>
                    <a:lnTo>
                      <a:pt x="151" y="11"/>
                    </a:lnTo>
                    <a:lnTo>
                      <a:pt x="150" y="6"/>
                    </a:lnTo>
                    <a:lnTo>
                      <a:pt x="147" y="2"/>
                    </a:lnTo>
                    <a:lnTo>
                      <a:pt x="146" y="4"/>
                    </a:lnTo>
                    <a:lnTo>
                      <a:pt x="146" y="5"/>
                    </a:lnTo>
                    <a:lnTo>
                      <a:pt x="146" y="7"/>
                    </a:lnTo>
                    <a:lnTo>
                      <a:pt x="146" y="10"/>
                    </a:lnTo>
                    <a:lnTo>
                      <a:pt x="144" y="11"/>
                    </a:lnTo>
                    <a:lnTo>
                      <a:pt x="141" y="11"/>
                    </a:lnTo>
                    <a:lnTo>
                      <a:pt x="129" y="7"/>
                    </a:lnTo>
                    <a:lnTo>
                      <a:pt x="119" y="4"/>
                    </a:lnTo>
                    <a:lnTo>
                      <a:pt x="111" y="4"/>
                    </a:lnTo>
                    <a:lnTo>
                      <a:pt x="107" y="4"/>
                    </a:lnTo>
                    <a:lnTo>
                      <a:pt x="102" y="5"/>
                    </a:lnTo>
                    <a:lnTo>
                      <a:pt x="98" y="7"/>
                    </a:lnTo>
                    <a:lnTo>
                      <a:pt x="94" y="9"/>
                    </a:lnTo>
                    <a:lnTo>
                      <a:pt x="92" y="13"/>
                    </a:lnTo>
                    <a:lnTo>
                      <a:pt x="90" y="16"/>
                    </a:lnTo>
                    <a:lnTo>
                      <a:pt x="89" y="20"/>
                    </a:lnTo>
                    <a:lnTo>
                      <a:pt x="88" y="24"/>
                    </a:lnTo>
                    <a:lnTo>
                      <a:pt x="89" y="29"/>
                    </a:lnTo>
                    <a:lnTo>
                      <a:pt x="90" y="33"/>
                    </a:lnTo>
                    <a:lnTo>
                      <a:pt x="92" y="37"/>
                    </a:lnTo>
                    <a:lnTo>
                      <a:pt x="96" y="41"/>
                    </a:lnTo>
                    <a:lnTo>
                      <a:pt x="101" y="45"/>
                    </a:lnTo>
                    <a:lnTo>
                      <a:pt x="106" y="49"/>
                    </a:lnTo>
                    <a:lnTo>
                      <a:pt x="121" y="55"/>
                    </a:lnTo>
                    <a:lnTo>
                      <a:pt x="136" y="59"/>
                    </a:lnTo>
                    <a:lnTo>
                      <a:pt x="144" y="63"/>
                    </a:lnTo>
                    <a:lnTo>
                      <a:pt x="146" y="67"/>
                    </a:lnTo>
                    <a:lnTo>
                      <a:pt x="147" y="71"/>
                    </a:lnTo>
                    <a:lnTo>
                      <a:pt x="147" y="73"/>
                    </a:lnTo>
                    <a:lnTo>
                      <a:pt x="145" y="75"/>
                    </a:lnTo>
                    <a:lnTo>
                      <a:pt x="144" y="76"/>
                    </a:lnTo>
                    <a:lnTo>
                      <a:pt x="140" y="77"/>
                    </a:lnTo>
                    <a:lnTo>
                      <a:pt x="136" y="76"/>
                    </a:lnTo>
                    <a:lnTo>
                      <a:pt x="124" y="73"/>
                    </a:lnTo>
                    <a:lnTo>
                      <a:pt x="114" y="72"/>
                    </a:lnTo>
                    <a:lnTo>
                      <a:pt x="103" y="72"/>
                    </a:lnTo>
                    <a:lnTo>
                      <a:pt x="92" y="72"/>
                    </a:lnTo>
                    <a:lnTo>
                      <a:pt x="84" y="73"/>
                    </a:lnTo>
                    <a:lnTo>
                      <a:pt x="76" y="77"/>
                    </a:lnTo>
                    <a:lnTo>
                      <a:pt x="70" y="83"/>
                    </a:lnTo>
                    <a:lnTo>
                      <a:pt x="67" y="84"/>
                    </a:lnTo>
                    <a:lnTo>
                      <a:pt x="64" y="85"/>
                    </a:lnTo>
                    <a:lnTo>
                      <a:pt x="63" y="85"/>
                    </a:lnTo>
                    <a:lnTo>
                      <a:pt x="61" y="84"/>
                    </a:lnTo>
                    <a:lnTo>
                      <a:pt x="58" y="85"/>
                    </a:lnTo>
                    <a:lnTo>
                      <a:pt x="55" y="88"/>
                    </a:lnTo>
                    <a:lnTo>
                      <a:pt x="53" y="92"/>
                    </a:lnTo>
                    <a:lnTo>
                      <a:pt x="51" y="93"/>
                    </a:lnTo>
                    <a:lnTo>
                      <a:pt x="49" y="92"/>
                    </a:lnTo>
                    <a:lnTo>
                      <a:pt x="46" y="88"/>
                    </a:lnTo>
                    <a:lnTo>
                      <a:pt x="44" y="83"/>
                    </a:lnTo>
                    <a:lnTo>
                      <a:pt x="40" y="80"/>
                    </a:lnTo>
                    <a:lnTo>
                      <a:pt x="39" y="79"/>
                    </a:lnTo>
                    <a:lnTo>
                      <a:pt x="40" y="76"/>
                    </a:lnTo>
                    <a:lnTo>
                      <a:pt x="41" y="75"/>
                    </a:lnTo>
                    <a:lnTo>
                      <a:pt x="42" y="72"/>
                    </a:lnTo>
                    <a:lnTo>
                      <a:pt x="42" y="71"/>
                    </a:lnTo>
                    <a:lnTo>
                      <a:pt x="44" y="70"/>
                    </a:lnTo>
                    <a:lnTo>
                      <a:pt x="45" y="71"/>
                    </a:lnTo>
                    <a:lnTo>
                      <a:pt x="45" y="75"/>
                    </a:lnTo>
                    <a:lnTo>
                      <a:pt x="46" y="80"/>
                    </a:lnTo>
                    <a:lnTo>
                      <a:pt x="48" y="84"/>
                    </a:lnTo>
                    <a:lnTo>
                      <a:pt x="50" y="84"/>
                    </a:lnTo>
                    <a:lnTo>
                      <a:pt x="51" y="84"/>
                    </a:lnTo>
                    <a:lnTo>
                      <a:pt x="53" y="81"/>
                    </a:lnTo>
                    <a:lnTo>
                      <a:pt x="54" y="76"/>
                    </a:lnTo>
                    <a:lnTo>
                      <a:pt x="55" y="72"/>
                    </a:lnTo>
                    <a:lnTo>
                      <a:pt x="55" y="71"/>
                    </a:lnTo>
                    <a:lnTo>
                      <a:pt x="57" y="72"/>
                    </a:lnTo>
                    <a:lnTo>
                      <a:pt x="58" y="75"/>
                    </a:lnTo>
                    <a:lnTo>
                      <a:pt x="61" y="77"/>
                    </a:lnTo>
                    <a:lnTo>
                      <a:pt x="62" y="79"/>
                    </a:lnTo>
                    <a:lnTo>
                      <a:pt x="63" y="79"/>
                    </a:lnTo>
                    <a:lnTo>
                      <a:pt x="64" y="77"/>
                    </a:lnTo>
                    <a:lnTo>
                      <a:pt x="64" y="75"/>
                    </a:lnTo>
                    <a:lnTo>
                      <a:pt x="64" y="72"/>
                    </a:lnTo>
                    <a:lnTo>
                      <a:pt x="64" y="70"/>
                    </a:lnTo>
                    <a:lnTo>
                      <a:pt x="64" y="68"/>
                    </a:lnTo>
                    <a:lnTo>
                      <a:pt x="64" y="67"/>
                    </a:lnTo>
                    <a:lnTo>
                      <a:pt x="66" y="67"/>
                    </a:lnTo>
                    <a:lnTo>
                      <a:pt x="67" y="67"/>
                    </a:lnTo>
                    <a:lnTo>
                      <a:pt x="68" y="70"/>
                    </a:lnTo>
                    <a:lnTo>
                      <a:pt x="70" y="71"/>
                    </a:lnTo>
                    <a:lnTo>
                      <a:pt x="72" y="71"/>
                    </a:lnTo>
                    <a:lnTo>
                      <a:pt x="74" y="71"/>
                    </a:lnTo>
                    <a:lnTo>
                      <a:pt x="74" y="70"/>
                    </a:lnTo>
                    <a:lnTo>
                      <a:pt x="72" y="66"/>
                    </a:lnTo>
                    <a:lnTo>
                      <a:pt x="71" y="63"/>
                    </a:lnTo>
                    <a:lnTo>
                      <a:pt x="70" y="61"/>
                    </a:lnTo>
                    <a:lnTo>
                      <a:pt x="67" y="59"/>
                    </a:lnTo>
                    <a:lnTo>
                      <a:pt x="66" y="59"/>
                    </a:lnTo>
                    <a:lnTo>
                      <a:pt x="63" y="61"/>
                    </a:lnTo>
                    <a:lnTo>
                      <a:pt x="62" y="61"/>
                    </a:lnTo>
                    <a:lnTo>
                      <a:pt x="63" y="58"/>
                    </a:lnTo>
                    <a:lnTo>
                      <a:pt x="64" y="53"/>
                    </a:lnTo>
                    <a:lnTo>
                      <a:pt x="66" y="49"/>
                    </a:lnTo>
                    <a:lnTo>
                      <a:pt x="67" y="40"/>
                    </a:lnTo>
                    <a:lnTo>
                      <a:pt x="68" y="32"/>
                    </a:lnTo>
                    <a:lnTo>
                      <a:pt x="70" y="27"/>
                    </a:lnTo>
                    <a:lnTo>
                      <a:pt x="71" y="26"/>
                    </a:lnTo>
                    <a:lnTo>
                      <a:pt x="72" y="28"/>
                    </a:lnTo>
                    <a:lnTo>
                      <a:pt x="72" y="31"/>
                    </a:lnTo>
                    <a:lnTo>
                      <a:pt x="72" y="35"/>
                    </a:lnTo>
                    <a:lnTo>
                      <a:pt x="75" y="32"/>
                    </a:lnTo>
                    <a:lnTo>
                      <a:pt x="77" y="29"/>
                    </a:lnTo>
                    <a:lnTo>
                      <a:pt x="77" y="24"/>
                    </a:lnTo>
                    <a:lnTo>
                      <a:pt x="77" y="22"/>
                    </a:lnTo>
                    <a:lnTo>
                      <a:pt x="76" y="20"/>
                    </a:lnTo>
                    <a:lnTo>
                      <a:pt x="74" y="19"/>
                    </a:lnTo>
                    <a:lnTo>
                      <a:pt x="71" y="18"/>
                    </a:lnTo>
                    <a:lnTo>
                      <a:pt x="70" y="16"/>
                    </a:lnTo>
                    <a:lnTo>
                      <a:pt x="70" y="15"/>
                    </a:lnTo>
                    <a:lnTo>
                      <a:pt x="70" y="13"/>
                    </a:lnTo>
                    <a:lnTo>
                      <a:pt x="70" y="10"/>
                    </a:lnTo>
                    <a:lnTo>
                      <a:pt x="68" y="9"/>
                    </a:lnTo>
                    <a:lnTo>
                      <a:pt x="67" y="7"/>
                    </a:lnTo>
                    <a:lnTo>
                      <a:pt x="66" y="7"/>
                    </a:lnTo>
                    <a:lnTo>
                      <a:pt x="61" y="13"/>
                    </a:lnTo>
                    <a:lnTo>
                      <a:pt x="58" y="14"/>
                    </a:lnTo>
                    <a:lnTo>
                      <a:pt x="57" y="14"/>
                    </a:lnTo>
                    <a:lnTo>
                      <a:pt x="58" y="11"/>
                    </a:lnTo>
                    <a:lnTo>
                      <a:pt x="58" y="10"/>
                    </a:lnTo>
                    <a:lnTo>
                      <a:pt x="57" y="5"/>
                    </a:lnTo>
                    <a:lnTo>
                      <a:pt x="51" y="0"/>
                    </a:lnTo>
                    <a:lnTo>
                      <a:pt x="51" y="2"/>
                    </a:lnTo>
                    <a:lnTo>
                      <a:pt x="50" y="4"/>
                    </a:lnTo>
                    <a:lnTo>
                      <a:pt x="48" y="6"/>
                    </a:lnTo>
                    <a:lnTo>
                      <a:pt x="46" y="9"/>
                    </a:lnTo>
                    <a:lnTo>
                      <a:pt x="46" y="11"/>
                    </a:lnTo>
                    <a:lnTo>
                      <a:pt x="46" y="14"/>
                    </a:lnTo>
                    <a:lnTo>
                      <a:pt x="45" y="14"/>
                    </a:lnTo>
                    <a:lnTo>
                      <a:pt x="44" y="11"/>
                    </a:lnTo>
                    <a:lnTo>
                      <a:pt x="41" y="10"/>
                    </a:lnTo>
                    <a:lnTo>
                      <a:pt x="39" y="7"/>
                    </a:lnTo>
                    <a:lnTo>
                      <a:pt x="37" y="6"/>
                    </a:lnTo>
                    <a:lnTo>
                      <a:pt x="36" y="10"/>
                    </a:lnTo>
                    <a:lnTo>
                      <a:pt x="35" y="15"/>
                    </a:lnTo>
                    <a:lnTo>
                      <a:pt x="35" y="16"/>
                    </a:lnTo>
                    <a:lnTo>
                      <a:pt x="35" y="19"/>
                    </a:lnTo>
                    <a:lnTo>
                      <a:pt x="33" y="19"/>
                    </a:lnTo>
                    <a:lnTo>
                      <a:pt x="32" y="18"/>
                    </a:lnTo>
                    <a:lnTo>
                      <a:pt x="29" y="18"/>
                    </a:lnTo>
                    <a:lnTo>
                      <a:pt x="28" y="18"/>
                    </a:lnTo>
                    <a:lnTo>
                      <a:pt x="27" y="19"/>
                    </a:lnTo>
                    <a:lnTo>
                      <a:pt x="26" y="23"/>
                    </a:lnTo>
                    <a:lnTo>
                      <a:pt x="26" y="27"/>
                    </a:lnTo>
                    <a:lnTo>
                      <a:pt x="28" y="31"/>
                    </a:lnTo>
                    <a:lnTo>
                      <a:pt x="29" y="35"/>
                    </a:lnTo>
                    <a:lnTo>
                      <a:pt x="32" y="35"/>
                    </a:lnTo>
                    <a:lnTo>
                      <a:pt x="32" y="32"/>
                    </a:lnTo>
                    <a:lnTo>
                      <a:pt x="32" y="28"/>
                    </a:lnTo>
                    <a:lnTo>
                      <a:pt x="32" y="27"/>
                    </a:lnTo>
                    <a:lnTo>
                      <a:pt x="32" y="26"/>
                    </a:lnTo>
                    <a:lnTo>
                      <a:pt x="33" y="27"/>
                    </a:lnTo>
                    <a:lnTo>
                      <a:pt x="35" y="29"/>
                    </a:lnTo>
                    <a:lnTo>
                      <a:pt x="36" y="36"/>
                    </a:lnTo>
                    <a:lnTo>
                      <a:pt x="37" y="44"/>
                    </a:lnTo>
                    <a:lnTo>
                      <a:pt x="40" y="50"/>
                    </a:lnTo>
                    <a:lnTo>
                      <a:pt x="42" y="57"/>
                    </a:lnTo>
                    <a:lnTo>
                      <a:pt x="45" y="59"/>
                    </a:lnTo>
                    <a:lnTo>
                      <a:pt x="44" y="61"/>
                    </a:lnTo>
                    <a:lnTo>
                      <a:pt x="42" y="61"/>
                    </a:lnTo>
                    <a:lnTo>
                      <a:pt x="40" y="59"/>
                    </a:lnTo>
                    <a:lnTo>
                      <a:pt x="39" y="59"/>
                    </a:lnTo>
                    <a:lnTo>
                      <a:pt x="37" y="59"/>
                    </a:lnTo>
                    <a:lnTo>
                      <a:pt x="36" y="62"/>
                    </a:lnTo>
                    <a:lnTo>
                      <a:pt x="36" y="73"/>
                    </a:lnTo>
                    <a:lnTo>
                      <a:pt x="36" y="84"/>
                    </a:lnTo>
                    <a:lnTo>
                      <a:pt x="39" y="94"/>
                    </a:lnTo>
                    <a:lnTo>
                      <a:pt x="42" y="103"/>
                    </a:lnTo>
                    <a:lnTo>
                      <a:pt x="44" y="107"/>
                    </a:lnTo>
                    <a:lnTo>
                      <a:pt x="42" y="112"/>
                    </a:lnTo>
                    <a:lnTo>
                      <a:pt x="40" y="118"/>
                    </a:lnTo>
                    <a:lnTo>
                      <a:pt x="37" y="123"/>
                    </a:lnTo>
                    <a:lnTo>
                      <a:pt x="32" y="129"/>
                    </a:lnTo>
                    <a:lnTo>
                      <a:pt x="22" y="140"/>
                    </a:lnTo>
                    <a:lnTo>
                      <a:pt x="15" y="145"/>
                    </a:lnTo>
                    <a:lnTo>
                      <a:pt x="9" y="149"/>
                    </a:lnTo>
                    <a:lnTo>
                      <a:pt x="5" y="151"/>
                    </a:lnTo>
                    <a:lnTo>
                      <a:pt x="1" y="154"/>
                    </a:lnTo>
                    <a:lnTo>
                      <a:pt x="0" y="158"/>
                    </a:lnTo>
                    <a:lnTo>
                      <a:pt x="0" y="164"/>
                    </a:lnTo>
                    <a:lnTo>
                      <a:pt x="5" y="162"/>
                    </a:lnTo>
                    <a:lnTo>
                      <a:pt x="10" y="160"/>
                    </a:lnTo>
                    <a:lnTo>
                      <a:pt x="11" y="158"/>
                    </a:lnTo>
                    <a:lnTo>
                      <a:pt x="13" y="155"/>
                    </a:lnTo>
                    <a:lnTo>
                      <a:pt x="14" y="154"/>
                    </a:lnTo>
                    <a:lnTo>
                      <a:pt x="16" y="152"/>
                    </a:lnTo>
                    <a:lnTo>
                      <a:pt x="20" y="150"/>
                    </a:lnTo>
                    <a:lnTo>
                      <a:pt x="22" y="147"/>
                    </a:lnTo>
                    <a:lnTo>
                      <a:pt x="23" y="149"/>
                    </a:lnTo>
                    <a:lnTo>
                      <a:pt x="20" y="154"/>
                    </a:lnTo>
                    <a:lnTo>
                      <a:pt x="20" y="155"/>
                    </a:lnTo>
                    <a:lnTo>
                      <a:pt x="22" y="159"/>
                    </a:lnTo>
                    <a:lnTo>
                      <a:pt x="26" y="163"/>
                    </a:lnTo>
                    <a:lnTo>
                      <a:pt x="27" y="162"/>
                    </a:lnTo>
                    <a:lnTo>
                      <a:pt x="28" y="156"/>
                    </a:lnTo>
                    <a:lnTo>
                      <a:pt x="32" y="151"/>
                    </a:lnTo>
                    <a:lnTo>
                      <a:pt x="32" y="149"/>
                    </a:lnTo>
                    <a:lnTo>
                      <a:pt x="33" y="143"/>
                    </a:lnTo>
                    <a:lnTo>
                      <a:pt x="33" y="138"/>
                    </a:lnTo>
                    <a:lnTo>
                      <a:pt x="32" y="137"/>
                    </a:lnTo>
                    <a:lnTo>
                      <a:pt x="33" y="136"/>
                    </a:lnTo>
                    <a:lnTo>
                      <a:pt x="35" y="137"/>
                    </a:lnTo>
                    <a:lnTo>
                      <a:pt x="36" y="140"/>
                    </a:lnTo>
                    <a:lnTo>
                      <a:pt x="37" y="141"/>
                    </a:lnTo>
                    <a:lnTo>
                      <a:pt x="40" y="140"/>
                    </a:lnTo>
                    <a:lnTo>
                      <a:pt x="44" y="134"/>
                    </a:lnTo>
                    <a:lnTo>
                      <a:pt x="44" y="130"/>
                    </a:lnTo>
                    <a:lnTo>
                      <a:pt x="44" y="125"/>
                    </a:lnTo>
                    <a:lnTo>
                      <a:pt x="44" y="124"/>
                    </a:lnTo>
                    <a:lnTo>
                      <a:pt x="45" y="123"/>
                    </a:lnTo>
                    <a:lnTo>
                      <a:pt x="46" y="124"/>
                    </a:lnTo>
                    <a:lnTo>
                      <a:pt x="48" y="128"/>
                    </a:lnTo>
                    <a:lnTo>
                      <a:pt x="48" y="129"/>
                    </a:lnTo>
                    <a:lnTo>
                      <a:pt x="49" y="129"/>
                    </a:lnTo>
                    <a:lnTo>
                      <a:pt x="51" y="129"/>
                    </a:lnTo>
                    <a:lnTo>
                      <a:pt x="53" y="127"/>
                    </a:lnTo>
                    <a:lnTo>
                      <a:pt x="54" y="123"/>
                    </a:lnTo>
                    <a:lnTo>
                      <a:pt x="55" y="119"/>
                    </a:lnTo>
                    <a:lnTo>
                      <a:pt x="55" y="115"/>
                    </a:lnTo>
                    <a:lnTo>
                      <a:pt x="57" y="114"/>
                    </a:lnTo>
                    <a:lnTo>
                      <a:pt x="58" y="114"/>
                    </a:lnTo>
                    <a:lnTo>
                      <a:pt x="58" y="116"/>
                    </a:lnTo>
                    <a:lnTo>
                      <a:pt x="59" y="118"/>
                    </a:lnTo>
                    <a:lnTo>
                      <a:pt x="62" y="116"/>
                    </a:lnTo>
                    <a:lnTo>
                      <a:pt x="63" y="114"/>
                    </a:lnTo>
                    <a:lnTo>
                      <a:pt x="63" y="112"/>
                    </a:lnTo>
                    <a:lnTo>
                      <a:pt x="62" y="110"/>
                    </a:lnTo>
                    <a:lnTo>
                      <a:pt x="61" y="108"/>
                    </a:lnTo>
                    <a:lnTo>
                      <a:pt x="61" y="106"/>
                    </a:lnTo>
                    <a:lnTo>
                      <a:pt x="61" y="102"/>
                    </a:lnTo>
                    <a:lnTo>
                      <a:pt x="64" y="95"/>
                    </a:lnTo>
                    <a:lnTo>
                      <a:pt x="67" y="92"/>
                    </a:lnTo>
                    <a:lnTo>
                      <a:pt x="68" y="90"/>
                    </a:lnTo>
                    <a:lnTo>
                      <a:pt x="70" y="92"/>
                    </a:lnTo>
                    <a:lnTo>
                      <a:pt x="70" y="93"/>
                    </a:lnTo>
                    <a:lnTo>
                      <a:pt x="68" y="95"/>
                    </a:lnTo>
                    <a:lnTo>
                      <a:pt x="70" y="97"/>
                    </a:lnTo>
                    <a:lnTo>
                      <a:pt x="72" y="95"/>
                    </a:lnTo>
                    <a:lnTo>
                      <a:pt x="77" y="93"/>
                    </a:lnTo>
                    <a:lnTo>
                      <a:pt x="83" y="92"/>
                    </a:lnTo>
                    <a:lnTo>
                      <a:pt x="86" y="92"/>
                    </a:lnTo>
                    <a:lnTo>
                      <a:pt x="89" y="92"/>
                    </a:lnTo>
                    <a:lnTo>
                      <a:pt x="93" y="92"/>
                    </a:lnTo>
                    <a:lnTo>
                      <a:pt x="96" y="92"/>
                    </a:lnTo>
                    <a:lnTo>
                      <a:pt x="97" y="89"/>
                    </a:lnTo>
                    <a:lnTo>
                      <a:pt x="96" y="86"/>
                    </a:lnTo>
                    <a:lnTo>
                      <a:pt x="94" y="84"/>
                    </a:lnTo>
                    <a:lnTo>
                      <a:pt x="93" y="83"/>
                    </a:lnTo>
                    <a:lnTo>
                      <a:pt x="93" y="81"/>
                    </a:lnTo>
                    <a:lnTo>
                      <a:pt x="94" y="81"/>
                    </a:lnTo>
                    <a:lnTo>
                      <a:pt x="97" y="83"/>
                    </a:lnTo>
                    <a:lnTo>
                      <a:pt x="101" y="88"/>
                    </a:lnTo>
                    <a:lnTo>
                      <a:pt x="109" y="102"/>
                    </a:lnTo>
                    <a:lnTo>
                      <a:pt x="116" y="111"/>
                    </a:lnTo>
                    <a:lnTo>
                      <a:pt x="123" y="116"/>
                    </a:lnTo>
                    <a:lnTo>
                      <a:pt x="129" y="119"/>
                    </a:lnTo>
                    <a:lnTo>
                      <a:pt x="136" y="121"/>
                    </a:lnTo>
                    <a:lnTo>
                      <a:pt x="140" y="124"/>
                    </a:lnTo>
                    <a:lnTo>
                      <a:pt x="142" y="127"/>
                    </a:lnTo>
                    <a:lnTo>
                      <a:pt x="142" y="130"/>
                    </a:lnTo>
                    <a:lnTo>
                      <a:pt x="141" y="136"/>
                    </a:lnTo>
                    <a:lnTo>
                      <a:pt x="137" y="143"/>
                    </a:lnTo>
                    <a:lnTo>
                      <a:pt x="131" y="155"/>
                    </a:lnTo>
                    <a:lnTo>
                      <a:pt x="128" y="159"/>
                    </a:lnTo>
                    <a:lnTo>
                      <a:pt x="128" y="164"/>
                    </a:lnTo>
                    <a:lnTo>
                      <a:pt x="128" y="165"/>
                    </a:lnTo>
                    <a:lnTo>
                      <a:pt x="129" y="164"/>
                    </a:lnTo>
                    <a:lnTo>
                      <a:pt x="133" y="164"/>
                    </a:lnTo>
                    <a:lnTo>
                      <a:pt x="137" y="163"/>
                    </a:lnTo>
                    <a:lnTo>
                      <a:pt x="138" y="162"/>
                    </a:lnTo>
                    <a:lnTo>
                      <a:pt x="140" y="159"/>
                    </a:lnTo>
                    <a:lnTo>
                      <a:pt x="138" y="155"/>
                    </a:lnTo>
                    <a:lnTo>
                      <a:pt x="138" y="154"/>
                    </a:lnTo>
                    <a:lnTo>
                      <a:pt x="140" y="151"/>
                    </a:lnTo>
                    <a:lnTo>
                      <a:pt x="141" y="151"/>
                    </a:lnTo>
                    <a:lnTo>
                      <a:pt x="142" y="151"/>
                    </a:lnTo>
                    <a:lnTo>
                      <a:pt x="145" y="158"/>
                    </a:lnTo>
                    <a:lnTo>
                      <a:pt x="147" y="160"/>
                    </a:lnTo>
                    <a:lnTo>
                      <a:pt x="151" y="163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96" name="Freeform 73"/>
              <p:cNvSpPr/>
              <p:nvPr userDrawn="1"/>
            </p:nvSpPr>
            <p:spPr bwMode="auto">
              <a:xfrm>
                <a:off x="121" y="21"/>
                <a:ext cx="3" cy="5"/>
              </a:xfrm>
              <a:custGeom>
                <a:gdLst>
                  <a:gd name="T0" fmla="*/ 0 w 7"/>
                  <a:gd name="T1" fmla="*/ 8 h 16"/>
                  <a:gd name="T2" fmla="*/ 0 w 7"/>
                  <a:gd name="T3" fmla="*/ 11 h 16"/>
                  <a:gd name="T4" fmla="*/ 0 w 7"/>
                  <a:gd name="T5" fmla="*/ 12 h 16"/>
                  <a:gd name="T6" fmla="*/ 0 w 7"/>
                  <a:gd name="T7" fmla="*/ 15 h 16"/>
                  <a:gd name="T8" fmla="*/ 2 w 7"/>
                  <a:gd name="T9" fmla="*/ 16 h 16"/>
                  <a:gd name="T10" fmla="*/ 4 w 7"/>
                  <a:gd name="T11" fmla="*/ 15 h 16"/>
                  <a:gd name="T12" fmla="*/ 5 w 7"/>
                  <a:gd name="T13" fmla="*/ 12 h 16"/>
                  <a:gd name="T14" fmla="*/ 7 w 7"/>
                  <a:gd name="T15" fmla="*/ 7 h 16"/>
                  <a:gd name="T16" fmla="*/ 5 w 7"/>
                  <a:gd name="T17" fmla="*/ 4 h 16"/>
                  <a:gd name="T18" fmla="*/ 4 w 7"/>
                  <a:gd name="T19" fmla="*/ 2 h 16"/>
                  <a:gd name="T20" fmla="*/ 3 w 7"/>
                  <a:gd name="T21" fmla="*/ 0 h 16"/>
                  <a:gd name="T22" fmla="*/ 2 w 7"/>
                  <a:gd name="T23" fmla="*/ 3 h 16"/>
                  <a:gd name="T24" fmla="*/ 0 w 7"/>
                  <a:gd name="T25" fmla="*/ 8 h 1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7" h="16">
                    <a:moveTo>
                      <a:pt x="0" y="8"/>
                    </a:moveTo>
                    <a:lnTo>
                      <a:pt x="0" y="11"/>
                    </a:lnTo>
                    <a:lnTo>
                      <a:pt x="0" y="12"/>
                    </a:lnTo>
                    <a:lnTo>
                      <a:pt x="0" y="15"/>
                    </a:lnTo>
                    <a:lnTo>
                      <a:pt x="2" y="16"/>
                    </a:lnTo>
                    <a:lnTo>
                      <a:pt x="4" y="15"/>
                    </a:lnTo>
                    <a:lnTo>
                      <a:pt x="5" y="12"/>
                    </a:lnTo>
                    <a:lnTo>
                      <a:pt x="7" y="7"/>
                    </a:lnTo>
                    <a:lnTo>
                      <a:pt x="5" y="4"/>
                    </a:lnTo>
                    <a:lnTo>
                      <a:pt x="4" y="2"/>
                    </a:lnTo>
                    <a:lnTo>
                      <a:pt x="3" y="0"/>
                    </a:lnTo>
                    <a:lnTo>
                      <a:pt x="2" y="3"/>
                    </a:lnTo>
                    <a:lnTo>
                      <a:pt x="0" y="8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97" name="Freeform 74"/>
              <p:cNvSpPr/>
              <p:nvPr userDrawn="1"/>
            </p:nvSpPr>
            <p:spPr bwMode="auto">
              <a:xfrm>
                <a:off x="121" y="21"/>
                <a:ext cx="3" cy="5"/>
              </a:xfrm>
              <a:custGeom>
                <a:gdLst>
                  <a:gd name="T0" fmla="*/ 0 w 7"/>
                  <a:gd name="T1" fmla="*/ 8 h 16"/>
                  <a:gd name="T2" fmla="*/ 0 w 7"/>
                  <a:gd name="T3" fmla="*/ 11 h 16"/>
                  <a:gd name="T4" fmla="*/ 0 w 7"/>
                  <a:gd name="T5" fmla="*/ 12 h 16"/>
                  <a:gd name="T6" fmla="*/ 0 w 7"/>
                  <a:gd name="T7" fmla="*/ 15 h 16"/>
                  <a:gd name="T8" fmla="*/ 2 w 7"/>
                  <a:gd name="T9" fmla="*/ 16 h 16"/>
                  <a:gd name="T10" fmla="*/ 4 w 7"/>
                  <a:gd name="T11" fmla="*/ 15 h 16"/>
                  <a:gd name="T12" fmla="*/ 5 w 7"/>
                  <a:gd name="T13" fmla="*/ 12 h 16"/>
                  <a:gd name="T14" fmla="*/ 7 w 7"/>
                  <a:gd name="T15" fmla="*/ 7 h 16"/>
                  <a:gd name="T16" fmla="*/ 5 w 7"/>
                  <a:gd name="T17" fmla="*/ 4 h 16"/>
                  <a:gd name="T18" fmla="*/ 4 w 7"/>
                  <a:gd name="T19" fmla="*/ 2 h 16"/>
                  <a:gd name="T20" fmla="*/ 3 w 7"/>
                  <a:gd name="T21" fmla="*/ 0 h 16"/>
                  <a:gd name="T22" fmla="*/ 2 w 7"/>
                  <a:gd name="T23" fmla="*/ 3 h 16"/>
                  <a:gd name="T24" fmla="*/ 0 w 7"/>
                  <a:gd name="T25" fmla="*/ 8 h 1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7" h="16">
                    <a:moveTo>
                      <a:pt x="0" y="8"/>
                    </a:moveTo>
                    <a:lnTo>
                      <a:pt x="0" y="11"/>
                    </a:lnTo>
                    <a:lnTo>
                      <a:pt x="0" y="12"/>
                    </a:lnTo>
                    <a:lnTo>
                      <a:pt x="0" y="15"/>
                    </a:lnTo>
                    <a:lnTo>
                      <a:pt x="2" y="16"/>
                    </a:lnTo>
                    <a:lnTo>
                      <a:pt x="4" y="15"/>
                    </a:lnTo>
                    <a:lnTo>
                      <a:pt x="5" y="12"/>
                    </a:lnTo>
                    <a:lnTo>
                      <a:pt x="7" y="7"/>
                    </a:lnTo>
                    <a:lnTo>
                      <a:pt x="5" y="4"/>
                    </a:lnTo>
                    <a:lnTo>
                      <a:pt x="4" y="2"/>
                    </a:lnTo>
                    <a:lnTo>
                      <a:pt x="3" y="0"/>
                    </a:lnTo>
                    <a:lnTo>
                      <a:pt x="2" y="3"/>
                    </a:lnTo>
                    <a:lnTo>
                      <a:pt x="0" y="8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98" name="Freeform 75"/>
              <p:cNvSpPr/>
              <p:nvPr userDrawn="1"/>
            </p:nvSpPr>
            <p:spPr bwMode="auto">
              <a:xfrm>
                <a:off x="114" y="13"/>
                <a:ext cx="15" cy="32"/>
              </a:xfrm>
              <a:custGeom>
                <a:gdLst>
                  <a:gd name="T0" fmla="*/ 10 w 47"/>
                  <a:gd name="T1" fmla="*/ 1 h 97"/>
                  <a:gd name="T2" fmla="*/ 8 w 47"/>
                  <a:gd name="T3" fmla="*/ 13 h 97"/>
                  <a:gd name="T4" fmla="*/ 8 w 47"/>
                  <a:gd name="T5" fmla="*/ 19 h 97"/>
                  <a:gd name="T6" fmla="*/ 13 w 47"/>
                  <a:gd name="T7" fmla="*/ 22 h 97"/>
                  <a:gd name="T8" fmla="*/ 13 w 47"/>
                  <a:gd name="T9" fmla="*/ 28 h 97"/>
                  <a:gd name="T10" fmla="*/ 13 w 47"/>
                  <a:gd name="T11" fmla="*/ 35 h 97"/>
                  <a:gd name="T12" fmla="*/ 10 w 47"/>
                  <a:gd name="T13" fmla="*/ 31 h 97"/>
                  <a:gd name="T14" fmla="*/ 5 w 47"/>
                  <a:gd name="T15" fmla="*/ 25 h 97"/>
                  <a:gd name="T16" fmla="*/ 5 w 47"/>
                  <a:gd name="T17" fmla="*/ 36 h 97"/>
                  <a:gd name="T18" fmla="*/ 13 w 47"/>
                  <a:gd name="T19" fmla="*/ 45 h 97"/>
                  <a:gd name="T20" fmla="*/ 14 w 47"/>
                  <a:gd name="T21" fmla="*/ 48 h 97"/>
                  <a:gd name="T22" fmla="*/ 10 w 47"/>
                  <a:gd name="T23" fmla="*/ 48 h 97"/>
                  <a:gd name="T24" fmla="*/ 8 w 47"/>
                  <a:gd name="T25" fmla="*/ 49 h 97"/>
                  <a:gd name="T26" fmla="*/ 10 w 47"/>
                  <a:gd name="T27" fmla="*/ 57 h 97"/>
                  <a:gd name="T28" fmla="*/ 18 w 47"/>
                  <a:gd name="T29" fmla="*/ 63 h 97"/>
                  <a:gd name="T30" fmla="*/ 18 w 47"/>
                  <a:gd name="T31" fmla="*/ 67 h 97"/>
                  <a:gd name="T32" fmla="*/ 16 w 47"/>
                  <a:gd name="T33" fmla="*/ 66 h 97"/>
                  <a:gd name="T34" fmla="*/ 14 w 47"/>
                  <a:gd name="T35" fmla="*/ 67 h 97"/>
                  <a:gd name="T36" fmla="*/ 17 w 47"/>
                  <a:gd name="T37" fmla="*/ 75 h 97"/>
                  <a:gd name="T38" fmla="*/ 22 w 47"/>
                  <a:gd name="T39" fmla="*/ 80 h 97"/>
                  <a:gd name="T40" fmla="*/ 31 w 47"/>
                  <a:gd name="T41" fmla="*/ 85 h 97"/>
                  <a:gd name="T42" fmla="*/ 28 w 47"/>
                  <a:gd name="T43" fmla="*/ 86 h 97"/>
                  <a:gd name="T44" fmla="*/ 25 w 47"/>
                  <a:gd name="T45" fmla="*/ 86 h 97"/>
                  <a:gd name="T46" fmla="*/ 26 w 47"/>
                  <a:gd name="T47" fmla="*/ 93 h 97"/>
                  <a:gd name="T48" fmla="*/ 30 w 47"/>
                  <a:gd name="T49" fmla="*/ 97 h 97"/>
                  <a:gd name="T50" fmla="*/ 32 w 47"/>
                  <a:gd name="T51" fmla="*/ 93 h 97"/>
                  <a:gd name="T52" fmla="*/ 41 w 47"/>
                  <a:gd name="T53" fmla="*/ 86 h 97"/>
                  <a:gd name="T54" fmla="*/ 47 w 47"/>
                  <a:gd name="T55" fmla="*/ 85 h 97"/>
                  <a:gd name="T56" fmla="*/ 45 w 47"/>
                  <a:gd name="T57" fmla="*/ 77 h 97"/>
                  <a:gd name="T58" fmla="*/ 45 w 47"/>
                  <a:gd name="T59" fmla="*/ 71 h 97"/>
                  <a:gd name="T60" fmla="*/ 43 w 47"/>
                  <a:gd name="T61" fmla="*/ 71 h 97"/>
                  <a:gd name="T62" fmla="*/ 35 w 47"/>
                  <a:gd name="T63" fmla="*/ 76 h 97"/>
                  <a:gd name="T64" fmla="*/ 28 w 47"/>
                  <a:gd name="T65" fmla="*/ 73 h 97"/>
                  <a:gd name="T66" fmla="*/ 23 w 47"/>
                  <a:gd name="T67" fmla="*/ 66 h 97"/>
                  <a:gd name="T68" fmla="*/ 19 w 47"/>
                  <a:gd name="T69" fmla="*/ 38 h 97"/>
                  <a:gd name="T70" fmla="*/ 19 w 47"/>
                  <a:gd name="T71" fmla="*/ 24 h 97"/>
                  <a:gd name="T72" fmla="*/ 19 w 47"/>
                  <a:gd name="T73" fmla="*/ 16 h 97"/>
                  <a:gd name="T74" fmla="*/ 17 w 47"/>
                  <a:gd name="T75" fmla="*/ 7 h 97"/>
                  <a:gd name="T76" fmla="*/ 12 w 47"/>
                  <a:gd name="T77" fmla="*/ 1 h 9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</a:cxnLst>
                <a:rect l="0" t="0" r="r" b="b"/>
                <a:pathLst>
                  <a:path w="47" h="97">
                    <a:moveTo>
                      <a:pt x="10" y="0"/>
                    </a:moveTo>
                    <a:lnTo>
                      <a:pt x="10" y="1"/>
                    </a:lnTo>
                    <a:lnTo>
                      <a:pt x="9" y="9"/>
                    </a:lnTo>
                    <a:lnTo>
                      <a:pt x="8" y="13"/>
                    </a:lnTo>
                    <a:lnTo>
                      <a:pt x="8" y="15"/>
                    </a:lnTo>
                    <a:lnTo>
                      <a:pt x="8" y="19"/>
                    </a:lnTo>
                    <a:lnTo>
                      <a:pt x="10" y="20"/>
                    </a:lnTo>
                    <a:lnTo>
                      <a:pt x="13" y="22"/>
                    </a:lnTo>
                    <a:lnTo>
                      <a:pt x="13" y="24"/>
                    </a:lnTo>
                    <a:lnTo>
                      <a:pt x="13" y="28"/>
                    </a:lnTo>
                    <a:lnTo>
                      <a:pt x="14" y="33"/>
                    </a:lnTo>
                    <a:lnTo>
                      <a:pt x="13" y="35"/>
                    </a:lnTo>
                    <a:lnTo>
                      <a:pt x="12" y="33"/>
                    </a:lnTo>
                    <a:lnTo>
                      <a:pt x="10" y="31"/>
                    </a:lnTo>
                    <a:lnTo>
                      <a:pt x="8" y="27"/>
                    </a:lnTo>
                    <a:lnTo>
                      <a:pt x="5" y="25"/>
                    </a:lnTo>
                    <a:lnTo>
                      <a:pt x="0" y="27"/>
                    </a:lnTo>
                    <a:lnTo>
                      <a:pt x="5" y="36"/>
                    </a:lnTo>
                    <a:lnTo>
                      <a:pt x="8" y="41"/>
                    </a:lnTo>
                    <a:lnTo>
                      <a:pt x="13" y="45"/>
                    </a:lnTo>
                    <a:lnTo>
                      <a:pt x="14" y="46"/>
                    </a:lnTo>
                    <a:lnTo>
                      <a:pt x="14" y="48"/>
                    </a:lnTo>
                    <a:lnTo>
                      <a:pt x="13" y="48"/>
                    </a:lnTo>
                    <a:lnTo>
                      <a:pt x="10" y="48"/>
                    </a:lnTo>
                    <a:lnTo>
                      <a:pt x="9" y="48"/>
                    </a:lnTo>
                    <a:lnTo>
                      <a:pt x="8" y="49"/>
                    </a:lnTo>
                    <a:lnTo>
                      <a:pt x="9" y="53"/>
                    </a:lnTo>
                    <a:lnTo>
                      <a:pt x="10" y="57"/>
                    </a:lnTo>
                    <a:lnTo>
                      <a:pt x="14" y="60"/>
                    </a:lnTo>
                    <a:lnTo>
                      <a:pt x="18" y="63"/>
                    </a:lnTo>
                    <a:lnTo>
                      <a:pt x="19" y="66"/>
                    </a:lnTo>
                    <a:lnTo>
                      <a:pt x="18" y="67"/>
                    </a:lnTo>
                    <a:lnTo>
                      <a:pt x="17" y="66"/>
                    </a:lnTo>
                    <a:lnTo>
                      <a:pt x="16" y="66"/>
                    </a:lnTo>
                    <a:lnTo>
                      <a:pt x="14" y="66"/>
                    </a:lnTo>
                    <a:lnTo>
                      <a:pt x="14" y="67"/>
                    </a:lnTo>
                    <a:lnTo>
                      <a:pt x="14" y="71"/>
                    </a:lnTo>
                    <a:lnTo>
                      <a:pt x="17" y="75"/>
                    </a:lnTo>
                    <a:lnTo>
                      <a:pt x="19" y="79"/>
                    </a:lnTo>
                    <a:lnTo>
                      <a:pt x="22" y="80"/>
                    </a:lnTo>
                    <a:lnTo>
                      <a:pt x="30" y="84"/>
                    </a:lnTo>
                    <a:lnTo>
                      <a:pt x="31" y="85"/>
                    </a:lnTo>
                    <a:lnTo>
                      <a:pt x="30" y="86"/>
                    </a:lnTo>
                    <a:lnTo>
                      <a:pt x="28" y="86"/>
                    </a:lnTo>
                    <a:lnTo>
                      <a:pt x="27" y="86"/>
                    </a:lnTo>
                    <a:lnTo>
                      <a:pt x="25" y="86"/>
                    </a:lnTo>
                    <a:lnTo>
                      <a:pt x="23" y="86"/>
                    </a:lnTo>
                    <a:lnTo>
                      <a:pt x="26" y="93"/>
                    </a:lnTo>
                    <a:lnTo>
                      <a:pt x="28" y="95"/>
                    </a:lnTo>
                    <a:lnTo>
                      <a:pt x="30" y="97"/>
                    </a:lnTo>
                    <a:lnTo>
                      <a:pt x="31" y="97"/>
                    </a:lnTo>
                    <a:lnTo>
                      <a:pt x="32" y="93"/>
                    </a:lnTo>
                    <a:lnTo>
                      <a:pt x="38" y="89"/>
                    </a:lnTo>
                    <a:lnTo>
                      <a:pt x="41" y="86"/>
                    </a:lnTo>
                    <a:lnTo>
                      <a:pt x="45" y="86"/>
                    </a:lnTo>
                    <a:lnTo>
                      <a:pt x="47" y="85"/>
                    </a:lnTo>
                    <a:lnTo>
                      <a:pt x="45" y="81"/>
                    </a:lnTo>
                    <a:lnTo>
                      <a:pt x="45" y="77"/>
                    </a:lnTo>
                    <a:lnTo>
                      <a:pt x="45" y="75"/>
                    </a:lnTo>
                    <a:lnTo>
                      <a:pt x="45" y="71"/>
                    </a:lnTo>
                    <a:lnTo>
                      <a:pt x="44" y="70"/>
                    </a:lnTo>
                    <a:lnTo>
                      <a:pt x="43" y="71"/>
                    </a:lnTo>
                    <a:lnTo>
                      <a:pt x="39" y="75"/>
                    </a:lnTo>
                    <a:lnTo>
                      <a:pt x="35" y="76"/>
                    </a:lnTo>
                    <a:lnTo>
                      <a:pt x="31" y="75"/>
                    </a:lnTo>
                    <a:lnTo>
                      <a:pt x="28" y="73"/>
                    </a:lnTo>
                    <a:lnTo>
                      <a:pt x="26" y="70"/>
                    </a:lnTo>
                    <a:lnTo>
                      <a:pt x="23" y="66"/>
                    </a:lnTo>
                    <a:lnTo>
                      <a:pt x="21" y="54"/>
                    </a:lnTo>
                    <a:lnTo>
                      <a:pt x="19" y="38"/>
                    </a:lnTo>
                    <a:lnTo>
                      <a:pt x="19" y="32"/>
                    </a:lnTo>
                    <a:lnTo>
                      <a:pt x="19" y="24"/>
                    </a:lnTo>
                    <a:lnTo>
                      <a:pt x="19" y="22"/>
                    </a:lnTo>
                    <a:lnTo>
                      <a:pt x="19" y="16"/>
                    </a:lnTo>
                    <a:lnTo>
                      <a:pt x="18" y="11"/>
                    </a:lnTo>
                    <a:lnTo>
                      <a:pt x="17" y="7"/>
                    </a:lnTo>
                    <a:lnTo>
                      <a:pt x="14" y="3"/>
                    </a:lnTo>
                    <a:lnTo>
                      <a:pt x="12" y="1"/>
                    </a:lnTo>
                    <a:lnTo>
                      <a:pt x="10" y="0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99" name="Freeform 76"/>
              <p:cNvSpPr/>
              <p:nvPr userDrawn="1"/>
            </p:nvSpPr>
            <p:spPr bwMode="auto">
              <a:xfrm>
                <a:off x="117" y="53"/>
                <a:ext cx="7" cy="3"/>
              </a:xfrm>
              <a:custGeom>
                <a:gdLst>
                  <a:gd name="T0" fmla="*/ 22 w 22"/>
                  <a:gd name="T1" fmla="*/ 4 h 9"/>
                  <a:gd name="T2" fmla="*/ 22 w 22"/>
                  <a:gd name="T3" fmla="*/ 4 h 9"/>
                  <a:gd name="T4" fmla="*/ 13 w 22"/>
                  <a:gd name="T5" fmla="*/ 1 h 9"/>
                  <a:gd name="T6" fmla="*/ 8 w 22"/>
                  <a:gd name="T7" fmla="*/ 0 h 9"/>
                  <a:gd name="T8" fmla="*/ 4 w 22"/>
                  <a:gd name="T9" fmla="*/ 0 h 9"/>
                  <a:gd name="T10" fmla="*/ 0 w 22"/>
                  <a:gd name="T11" fmla="*/ 3 h 9"/>
                  <a:gd name="T12" fmla="*/ 2 w 22"/>
                  <a:gd name="T13" fmla="*/ 4 h 9"/>
                  <a:gd name="T14" fmla="*/ 6 w 22"/>
                  <a:gd name="T15" fmla="*/ 7 h 9"/>
                  <a:gd name="T16" fmla="*/ 8 w 22"/>
                  <a:gd name="T17" fmla="*/ 9 h 9"/>
                  <a:gd name="T18" fmla="*/ 11 w 22"/>
                  <a:gd name="T19" fmla="*/ 9 h 9"/>
                  <a:gd name="T20" fmla="*/ 16 w 22"/>
                  <a:gd name="T21" fmla="*/ 8 h 9"/>
                  <a:gd name="T22" fmla="*/ 22 w 22"/>
                  <a:gd name="T23" fmla="*/ 4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22" h="9">
                    <a:moveTo>
                      <a:pt x="22" y="4"/>
                    </a:moveTo>
                    <a:lnTo>
                      <a:pt x="22" y="4"/>
                    </a:lnTo>
                    <a:lnTo>
                      <a:pt x="13" y="1"/>
                    </a:lnTo>
                    <a:lnTo>
                      <a:pt x="8" y="0"/>
                    </a:lnTo>
                    <a:lnTo>
                      <a:pt x="4" y="0"/>
                    </a:lnTo>
                    <a:lnTo>
                      <a:pt x="0" y="3"/>
                    </a:lnTo>
                    <a:lnTo>
                      <a:pt x="2" y="4"/>
                    </a:lnTo>
                    <a:lnTo>
                      <a:pt x="6" y="7"/>
                    </a:lnTo>
                    <a:lnTo>
                      <a:pt x="8" y="9"/>
                    </a:lnTo>
                    <a:lnTo>
                      <a:pt x="11" y="9"/>
                    </a:lnTo>
                    <a:lnTo>
                      <a:pt x="16" y="8"/>
                    </a:lnTo>
                    <a:lnTo>
                      <a:pt x="22" y="4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00" name="Freeform 77"/>
              <p:cNvSpPr/>
              <p:nvPr userDrawn="1"/>
            </p:nvSpPr>
            <p:spPr bwMode="auto">
              <a:xfrm>
                <a:off x="117" y="53"/>
                <a:ext cx="7" cy="3"/>
              </a:xfrm>
              <a:custGeom>
                <a:gdLst>
                  <a:gd name="T0" fmla="*/ 22 w 22"/>
                  <a:gd name="T1" fmla="*/ 4 h 9"/>
                  <a:gd name="T2" fmla="*/ 22 w 22"/>
                  <a:gd name="T3" fmla="*/ 4 h 9"/>
                  <a:gd name="T4" fmla="*/ 13 w 22"/>
                  <a:gd name="T5" fmla="*/ 1 h 9"/>
                  <a:gd name="T6" fmla="*/ 8 w 22"/>
                  <a:gd name="T7" fmla="*/ 0 h 9"/>
                  <a:gd name="T8" fmla="*/ 4 w 22"/>
                  <a:gd name="T9" fmla="*/ 0 h 9"/>
                  <a:gd name="T10" fmla="*/ 0 w 22"/>
                  <a:gd name="T11" fmla="*/ 3 h 9"/>
                  <a:gd name="T12" fmla="*/ 2 w 22"/>
                  <a:gd name="T13" fmla="*/ 4 h 9"/>
                  <a:gd name="T14" fmla="*/ 6 w 22"/>
                  <a:gd name="T15" fmla="*/ 7 h 9"/>
                  <a:gd name="T16" fmla="*/ 8 w 22"/>
                  <a:gd name="T17" fmla="*/ 9 h 9"/>
                  <a:gd name="T18" fmla="*/ 11 w 22"/>
                  <a:gd name="T19" fmla="*/ 9 h 9"/>
                  <a:gd name="T20" fmla="*/ 16 w 22"/>
                  <a:gd name="T21" fmla="*/ 8 h 9"/>
                  <a:gd name="T22" fmla="*/ 22 w 22"/>
                  <a:gd name="T23" fmla="*/ 4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22" h="9">
                    <a:moveTo>
                      <a:pt x="22" y="4"/>
                    </a:moveTo>
                    <a:lnTo>
                      <a:pt x="22" y="4"/>
                    </a:lnTo>
                    <a:lnTo>
                      <a:pt x="13" y="1"/>
                    </a:lnTo>
                    <a:lnTo>
                      <a:pt x="8" y="0"/>
                    </a:lnTo>
                    <a:lnTo>
                      <a:pt x="4" y="0"/>
                    </a:lnTo>
                    <a:lnTo>
                      <a:pt x="0" y="3"/>
                    </a:lnTo>
                    <a:lnTo>
                      <a:pt x="2" y="4"/>
                    </a:lnTo>
                    <a:lnTo>
                      <a:pt x="6" y="7"/>
                    </a:lnTo>
                    <a:lnTo>
                      <a:pt x="8" y="9"/>
                    </a:lnTo>
                    <a:lnTo>
                      <a:pt x="11" y="9"/>
                    </a:lnTo>
                    <a:lnTo>
                      <a:pt x="16" y="8"/>
                    </a:lnTo>
                    <a:lnTo>
                      <a:pt x="22" y="4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01" name="Freeform 78"/>
              <p:cNvSpPr/>
              <p:nvPr userDrawn="1"/>
            </p:nvSpPr>
            <p:spPr bwMode="auto">
              <a:xfrm>
                <a:off x="138" y="41"/>
                <a:ext cx="18" cy="23"/>
              </a:xfrm>
              <a:custGeom>
                <a:gdLst>
                  <a:gd name="T0" fmla="*/ 23 w 52"/>
                  <a:gd name="T1" fmla="*/ 70 h 70"/>
                  <a:gd name="T2" fmla="*/ 27 w 52"/>
                  <a:gd name="T3" fmla="*/ 66 h 70"/>
                  <a:gd name="T4" fmla="*/ 34 w 52"/>
                  <a:gd name="T5" fmla="*/ 56 h 70"/>
                  <a:gd name="T6" fmla="*/ 34 w 52"/>
                  <a:gd name="T7" fmla="*/ 52 h 70"/>
                  <a:gd name="T8" fmla="*/ 36 w 52"/>
                  <a:gd name="T9" fmla="*/ 49 h 70"/>
                  <a:gd name="T10" fmla="*/ 39 w 52"/>
                  <a:gd name="T11" fmla="*/ 53 h 70"/>
                  <a:gd name="T12" fmla="*/ 43 w 52"/>
                  <a:gd name="T13" fmla="*/ 48 h 70"/>
                  <a:gd name="T14" fmla="*/ 44 w 52"/>
                  <a:gd name="T15" fmla="*/ 43 h 70"/>
                  <a:gd name="T16" fmla="*/ 43 w 52"/>
                  <a:gd name="T17" fmla="*/ 38 h 70"/>
                  <a:gd name="T18" fmla="*/ 44 w 52"/>
                  <a:gd name="T19" fmla="*/ 36 h 70"/>
                  <a:gd name="T20" fmla="*/ 47 w 52"/>
                  <a:gd name="T21" fmla="*/ 38 h 70"/>
                  <a:gd name="T22" fmla="*/ 49 w 52"/>
                  <a:gd name="T23" fmla="*/ 38 h 70"/>
                  <a:gd name="T24" fmla="*/ 52 w 52"/>
                  <a:gd name="T25" fmla="*/ 32 h 70"/>
                  <a:gd name="T26" fmla="*/ 48 w 52"/>
                  <a:gd name="T27" fmla="*/ 30 h 70"/>
                  <a:gd name="T28" fmla="*/ 44 w 52"/>
                  <a:gd name="T29" fmla="*/ 26 h 70"/>
                  <a:gd name="T30" fmla="*/ 43 w 52"/>
                  <a:gd name="T31" fmla="*/ 18 h 70"/>
                  <a:gd name="T32" fmla="*/ 44 w 52"/>
                  <a:gd name="T33" fmla="*/ 12 h 70"/>
                  <a:gd name="T34" fmla="*/ 43 w 52"/>
                  <a:gd name="T35" fmla="*/ 7 h 70"/>
                  <a:gd name="T36" fmla="*/ 39 w 52"/>
                  <a:gd name="T37" fmla="*/ 0 h 70"/>
                  <a:gd name="T38" fmla="*/ 35 w 52"/>
                  <a:gd name="T39" fmla="*/ 1 h 70"/>
                  <a:gd name="T40" fmla="*/ 30 w 52"/>
                  <a:gd name="T41" fmla="*/ 5 h 70"/>
                  <a:gd name="T42" fmla="*/ 27 w 52"/>
                  <a:gd name="T43" fmla="*/ 12 h 70"/>
                  <a:gd name="T44" fmla="*/ 34 w 52"/>
                  <a:gd name="T45" fmla="*/ 27 h 70"/>
                  <a:gd name="T46" fmla="*/ 36 w 52"/>
                  <a:gd name="T47" fmla="*/ 38 h 70"/>
                  <a:gd name="T48" fmla="*/ 31 w 52"/>
                  <a:gd name="T49" fmla="*/ 47 h 70"/>
                  <a:gd name="T50" fmla="*/ 18 w 52"/>
                  <a:gd name="T51" fmla="*/ 52 h 70"/>
                  <a:gd name="T52" fmla="*/ 4 w 52"/>
                  <a:gd name="T53" fmla="*/ 57 h 70"/>
                  <a:gd name="T54" fmla="*/ 0 w 52"/>
                  <a:gd name="T55" fmla="*/ 66 h 70"/>
                  <a:gd name="T56" fmla="*/ 8 w 52"/>
                  <a:gd name="T57" fmla="*/ 65 h 70"/>
                  <a:gd name="T58" fmla="*/ 10 w 52"/>
                  <a:gd name="T59" fmla="*/ 65 h 70"/>
                  <a:gd name="T60" fmla="*/ 14 w 52"/>
                  <a:gd name="T61" fmla="*/ 62 h 70"/>
                  <a:gd name="T62" fmla="*/ 19 w 52"/>
                  <a:gd name="T63" fmla="*/ 58 h 70"/>
                  <a:gd name="T64" fmla="*/ 24 w 52"/>
                  <a:gd name="T65" fmla="*/ 56 h 70"/>
                  <a:gd name="T66" fmla="*/ 24 w 52"/>
                  <a:gd name="T67" fmla="*/ 58 h 70"/>
                  <a:gd name="T68" fmla="*/ 22 w 52"/>
                  <a:gd name="T69" fmla="*/ 65 h 70"/>
                  <a:gd name="T70" fmla="*/ 23 w 52"/>
                  <a:gd name="T71" fmla="*/ 70 h 7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52" h="70">
                    <a:moveTo>
                      <a:pt x="23" y="70"/>
                    </a:moveTo>
                    <a:lnTo>
                      <a:pt x="23" y="70"/>
                    </a:lnTo>
                    <a:lnTo>
                      <a:pt x="24" y="67"/>
                    </a:lnTo>
                    <a:lnTo>
                      <a:pt x="27" y="66"/>
                    </a:lnTo>
                    <a:lnTo>
                      <a:pt x="32" y="60"/>
                    </a:lnTo>
                    <a:lnTo>
                      <a:pt x="34" y="56"/>
                    </a:lnTo>
                    <a:lnTo>
                      <a:pt x="34" y="54"/>
                    </a:lnTo>
                    <a:lnTo>
                      <a:pt x="34" y="52"/>
                    </a:lnTo>
                    <a:lnTo>
                      <a:pt x="35" y="51"/>
                    </a:lnTo>
                    <a:lnTo>
                      <a:pt x="36" y="49"/>
                    </a:lnTo>
                    <a:lnTo>
                      <a:pt x="37" y="52"/>
                    </a:lnTo>
                    <a:lnTo>
                      <a:pt x="39" y="53"/>
                    </a:lnTo>
                    <a:lnTo>
                      <a:pt x="41" y="52"/>
                    </a:lnTo>
                    <a:lnTo>
                      <a:pt x="43" y="48"/>
                    </a:lnTo>
                    <a:lnTo>
                      <a:pt x="44" y="45"/>
                    </a:lnTo>
                    <a:lnTo>
                      <a:pt x="44" y="43"/>
                    </a:lnTo>
                    <a:lnTo>
                      <a:pt x="43" y="40"/>
                    </a:lnTo>
                    <a:lnTo>
                      <a:pt x="43" y="38"/>
                    </a:lnTo>
                    <a:lnTo>
                      <a:pt x="43" y="36"/>
                    </a:lnTo>
                    <a:lnTo>
                      <a:pt x="44" y="36"/>
                    </a:lnTo>
                    <a:lnTo>
                      <a:pt x="45" y="36"/>
                    </a:lnTo>
                    <a:lnTo>
                      <a:pt x="47" y="38"/>
                    </a:lnTo>
                    <a:lnTo>
                      <a:pt x="47" y="39"/>
                    </a:lnTo>
                    <a:lnTo>
                      <a:pt x="49" y="38"/>
                    </a:lnTo>
                    <a:lnTo>
                      <a:pt x="50" y="35"/>
                    </a:lnTo>
                    <a:lnTo>
                      <a:pt x="52" y="32"/>
                    </a:lnTo>
                    <a:lnTo>
                      <a:pt x="49" y="31"/>
                    </a:lnTo>
                    <a:lnTo>
                      <a:pt x="48" y="30"/>
                    </a:lnTo>
                    <a:lnTo>
                      <a:pt x="45" y="29"/>
                    </a:lnTo>
                    <a:lnTo>
                      <a:pt x="44" y="26"/>
                    </a:lnTo>
                    <a:lnTo>
                      <a:pt x="43" y="20"/>
                    </a:lnTo>
                    <a:lnTo>
                      <a:pt x="43" y="18"/>
                    </a:lnTo>
                    <a:lnTo>
                      <a:pt x="44" y="14"/>
                    </a:lnTo>
                    <a:lnTo>
                      <a:pt x="44" y="12"/>
                    </a:lnTo>
                    <a:lnTo>
                      <a:pt x="44" y="9"/>
                    </a:lnTo>
                    <a:lnTo>
                      <a:pt x="43" y="7"/>
                    </a:lnTo>
                    <a:lnTo>
                      <a:pt x="40" y="3"/>
                    </a:lnTo>
                    <a:lnTo>
                      <a:pt x="39" y="0"/>
                    </a:lnTo>
                    <a:lnTo>
                      <a:pt x="36" y="0"/>
                    </a:lnTo>
                    <a:lnTo>
                      <a:pt x="35" y="1"/>
                    </a:lnTo>
                    <a:lnTo>
                      <a:pt x="32" y="4"/>
                    </a:lnTo>
                    <a:lnTo>
                      <a:pt x="30" y="5"/>
                    </a:lnTo>
                    <a:lnTo>
                      <a:pt x="27" y="8"/>
                    </a:lnTo>
                    <a:lnTo>
                      <a:pt x="27" y="12"/>
                    </a:lnTo>
                    <a:lnTo>
                      <a:pt x="28" y="17"/>
                    </a:lnTo>
                    <a:lnTo>
                      <a:pt x="34" y="27"/>
                    </a:lnTo>
                    <a:lnTo>
                      <a:pt x="36" y="32"/>
                    </a:lnTo>
                    <a:lnTo>
                      <a:pt x="36" y="38"/>
                    </a:lnTo>
                    <a:lnTo>
                      <a:pt x="35" y="43"/>
                    </a:lnTo>
                    <a:lnTo>
                      <a:pt x="31" y="47"/>
                    </a:lnTo>
                    <a:lnTo>
                      <a:pt x="26" y="49"/>
                    </a:lnTo>
                    <a:lnTo>
                      <a:pt x="18" y="52"/>
                    </a:lnTo>
                    <a:lnTo>
                      <a:pt x="9" y="54"/>
                    </a:lnTo>
                    <a:lnTo>
                      <a:pt x="4" y="57"/>
                    </a:lnTo>
                    <a:lnTo>
                      <a:pt x="1" y="61"/>
                    </a:lnTo>
                    <a:lnTo>
                      <a:pt x="0" y="66"/>
                    </a:lnTo>
                    <a:lnTo>
                      <a:pt x="2" y="65"/>
                    </a:lnTo>
                    <a:lnTo>
                      <a:pt x="8" y="65"/>
                    </a:lnTo>
                    <a:lnTo>
                      <a:pt x="9" y="65"/>
                    </a:lnTo>
                    <a:lnTo>
                      <a:pt x="10" y="65"/>
                    </a:lnTo>
                    <a:lnTo>
                      <a:pt x="13" y="65"/>
                    </a:lnTo>
                    <a:lnTo>
                      <a:pt x="14" y="62"/>
                    </a:lnTo>
                    <a:lnTo>
                      <a:pt x="17" y="60"/>
                    </a:lnTo>
                    <a:lnTo>
                      <a:pt x="19" y="58"/>
                    </a:lnTo>
                    <a:lnTo>
                      <a:pt x="22" y="57"/>
                    </a:lnTo>
                    <a:lnTo>
                      <a:pt x="24" y="56"/>
                    </a:lnTo>
                    <a:lnTo>
                      <a:pt x="26" y="56"/>
                    </a:lnTo>
                    <a:lnTo>
                      <a:pt x="24" y="58"/>
                    </a:lnTo>
                    <a:lnTo>
                      <a:pt x="23" y="62"/>
                    </a:lnTo>
                    <a:lnTo>
                      <a:pt x="22" y="65"/>
                    </a:lnTo>
                    <a:lnTo>
                      <a:pt x="22" y="67"/>
                    </a:lnTo>
                    <a:lnTo>
                      <a:pt x="23" y="70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02" name="Freeform 79"/>
              <p:cNvSpPr/>
              <p:nvPr userDrawn="1"/>
            </p:nvSpPr>
            <p:spPr bwMode="auto">
              <a:xfrm>
                <a:off x="138" y="41"/>
                <a:ext cx="18" cy="23"/>
              </a:xfrm>
              <a:custGeom>
                <a:gdLst>
                  <a:gd name="T0" fmla="*/ 23 w 52"/>
                  <a:gd name="T1" fmla="*/ 70 h 70"/>
                  <a:gd name="T2" fmla="*/ 27 w 52"/>
                  <a:gd name="T3" fmla="*/ 66 h 70"/>
                  <a:gd name="T4" fmla="*/ 34 w 52"/>
                  <a:gd name="T5" fmla="*/ 56 h 70"/>
                  <a:gd name="T6" fmla="*/ 34 w 52"/>
                  <a:gd name="T7" fmla="*/ 52 h 70"/>
                  <a:gd name="T8" fmla="*/ 36 w 52"/>
                  <a:gd name="T9" fmla="*/ 49 h 70"/>
                  <a:gd name="T10" fmla="*/ 39 w 52"/>
                  <a:gd name="T11" fmla="*/ 53 h 70"/>
                  <a:gd name="T12" fmla="*/ 43 w 52"/>
                  <a:gd name="T13" fmla="*/ 48 h 70"/>
                  <a:gd name="T14" fmla="*/ 44 w 52"/>
                  <a:gd name="T15" fmla="*/ 43 h 70"/>
                  <a:gd name="T16" fmla="*/ 43 w 52"/>
                  <a:gd name="T17" fmla="*/ 38 h 70"/>
                  <a:gd name="T18" fmla="*/ 44 w 52"/>
                  <a:gd name="T19" fmla="*/ 36 h 70"/>
                  <a:gd name="T20" fmla="*/ 47 w 52"/>
                  <a:gd name="T21" fmla="*/ 38 h 70"/>
                  <a:gd name="T22" fmla="*/ 49 w 52"/>
                  <a:gd name="T23" fmla="*/ 38 h 70"/>
                  <a:gd name="T24" fmla="*/ 52 w 52"/>
                  <a:gd name="T25" fmla="*/ 32 h 70"/>
                  <a:gd name="T26" fmla="*/ 48 w 52"/>
                  <a:gd name="T27" fmla="*/ 30 h 70"/>
                  <a:gd name="T28" fmla="*/ 44 w 52"/>
                  <a:gd name="T29" fmla="*/ 26 h 70"/>
                  <a:gd name="T30" fmla="*/ 43 w 52"/>
                  <a:gd name="T31" fmla="*/ 18 h 70"/>
                  <a:gd name="T32" fmla="*/ 44 w 52"/>
                  <a:gd name="T33" fmla="*/ 12 h 70"/>
                  <a:gd name="T34" fmla="*/ 43 w 52"/>
                  <a:gd name="T35" fmla="*/ 7 h 70"/>
                  <a:gd name="T36" fmla="*/ 39 w 52"/>
                  <a:gd name="T37" fmla="*/ 0 h 70"/>
                  <a:gd name="T38" fmla="*/ 35 w 52"/>
                  <a:gd name="T39" fmla="*/ 1 h 70"/>
                  <a:gd name="T40" fmla="*/ 30 w 52"/>
                  <a:gd name="T41" fmla="*/ 5 h 70"/>
                  <a:gd name="T42" fmla="*/ 27 w 52"/>
                  <a:gd name="T43" fmla="*/ 12 h 70"/>
                  <a:gd name="T44" fmla="*/ 34 w 52"/>
                  <a:gd name="T45" fmla="*/ 27 h 70"/>
                  <a:gd name="T46" fmla="*/ 36 w 52"/>
                  <a:gd name="T47" fmla="*/ 38 h 70"/>
                  <a:gd name="T48" fmla="*/ 31 w 52"/>
                  <a:gd name="T49" fmla="*/ 47 h 70"/>
                  <a:gd name="T50" fmla="*/ 18 w 52"/>
                  <a:gd name="T51" fmla="*/ 52 h 70"/>
                  <a:gd name="T52" fmla="*/ 4 w 52"/>
                  <a:gd name="T53" fmla="*/ 57 h 70"/>
                  <a:gd name="T54" fmla="*/ 0 w 52"/>
                  <a:gd name="T55" fmla="*/ 66 h 70"/>
                  <a:gd name="T56" fmla="*/ 8 w 52"/>
                  <a:gd name="T57" fmla="*/ 65 h 70"/>
                  <a:gd name="T58" fmla="*/ 10 w 52"/>
                  <a:gd name="T59" fmla="*/ 65 h 70"/>
                  <a:gd name="T60" fmla="*/ 14 w 52"/>
                  <a:gd name="T61" fmla="*/ 62 h 70"/>
                  <a:gd name="T62" fmla="*/ 19 w 52"/>
                  <a:gd name="T63" fmla="*/ 58 h 70"/>
                  <a:gd name="T64" fmla="*/ 24 w 52"/>
                  <a:gd name="T65" fmla="*/ 56 h 70"/>
                  <a:gd name="T66" fmla="*/ 24 w 52"/>
                  <a:gd name="T67" fmla="*/ 58 h 70"/>
                  <a:gd name="T68" fmla="*/ 22 w 52"/>
                  <a:gd name="T69" fmla="*/ 65 h 70"/>
                  <a:gd name="T70" fmla="*/ 23 w 52"/>
                  <a:gd name="T71" fmla="*/ 70 h 7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52" h="70">
                    <a:moveTo>
                      <a:pt x="23" y="70"/>
                    </a:moveTo>
                    <a:lnTo>
                      <a:pt x="23" y="70"/>
                    </a:lnTo>
                    <a:lnTo>
                      <a:pt x="24" y="67"/>
                    </a:lnTo>
                    <a:lnTo>
                      <a:pt x="27" y="66"/>
                    </a:lnTo>
                    <a:lnTo>
                      <a:pt x="32" y="60"/>
                    </a:lnTo>
                    <a:lnTo>
                      <a:pt x="34" y="56"/>
                    </a:lnTo>
                    <a:lnTo>
                      <a:pt x="34" y="54"/>
                    </a:lnTo>
                    <a:lnTo>
                      <a:pt x="34" y="52"/>
                    </a:lnTo>
                    <a:lnTo>
                      <a:pt x="35" y="51"/>
                    </a:lnTo>
                    <a:lnTo>
                      <a:pt x="36" y="49"/>
                    </a:lnTo>
                    <a:lnTo>
                      <a:pt x="37" y="52"/>
                    </a:lnTo>
                    <a:lnTo>
                      <a:pt x="39" y="53"/>
                    </a:lnTo>
                    <a:lnTo>
                      <a:pt x="41" y="52"/>
                    </a:lnTo>
                    <a:lnTo>
                      <a:pt x="43" y="48"/>
                    </a:lnTo>
                    <a:lnTo>
                      <a:pt x="44" y="45"/>
                    </a:lnTo>
                    <a:lnTo>
                      <a:pt x="44" y="43"/>
                    </a:lnTo>
                    <a:lnTo>
                      <a:pt x="43" y="40"/>
                    </a:lnTo>
                    <a:lnTo>
                      <a:pt x="43" y="38"/>
                    </a:lnTo>
                    <a:lnTo>
                      <a:pt x="43" y="36"/>
                    </a:lnTo>
                    <a:lnTo>
                      <a:pt x="44" y="36"/>
                    </a:lnTo>
                    <a:lnTo>
                      <a:pt x="45" y="36"/>
                    </a:lnTo>
                    <a:lnTo>
                      <a:pt x="47" y="38"/>
                    </a:lnTo>
                    <a:lnTo>
                      <a:pt x="47" y="39"/>
                    </a:lnTo>
                    <a:lnTo>
                      <a:pt x="49" y="38"/>
                    </a:lnTo>
                    <a:lnTo>
                      <a:pt x="50" y="35"/>
                    </a:lnTo>
                    <a:lnTo>
                      <a:pt x="52" y="32"/>
                    </a:lnTo>
                    <a:lnTo>
                      <a:pt x="49" y="31"/>
                    </a:lnTo>
                    <a:lnTo>
                      <a:pt x="48" y="30"/>
                    </a:lnTo>
                    <a:lnTo>
                      <a:pt x="45" y="29"/>
                    </a:lnTo>
                    <a:lnTo>
                      <a:pt x="44" y="26"/>
                    </a:lnTo>
                    <a:lnTo>
                      <a:pt x="43" y="20"/>
                    </a:lnTo>
                    <a:lnTo>
                      <a:pt x="43" y="18"/>
                    </a:lnTo>
                    <a:lnTo>
                      <a:pt x="44" y="14"/>
                    </a:lnTo>
                    <a:lnTo>
                      <a:pt x="44" y="12"/>
                    </a:lnTo>
                    <a:lnTo>
                      <a:pt x="44" y="9"/>
                    </a:lnTo>
                    <a:lnTo>
                      <a:pt x="43" y="7"/>
                    </a:lnTo>
                    <a:lnTo>
                      <a:pt x="40" y="3"/>
                    </a:lnTo>
                    <a:lnTo>
                      <a:pt x="39" y="0"/>
                    </a:lnTo>
                    <a:lnTo>
                      <a:pt x="36" y="0"/>
                    </a:lnTo>
                    <a:lnTo>
                      <a:pt x="35" y="1"/>
                    </a:lnTo>
                    <a:lnTo>
                      <a:pt x="32" y="4"/>
                    </a:lnTo>
                    <a:lnTo>
                      <a:pt x="30" y="5"/>
                    </a:lnTo>
                    <a:lnTo>
                      <a:pt x="27" y="8"/>
                    </a:lnTo>
                    <a:lnTo>
                      <a:pt x="27" y="12"/>
                    </a:lnTo>
                    <a:lnTo>
                      <a:pt x="28" y="17"/>
                    </a:lnTo>
                    <a:lnTo>
                      <a:pt x="34" y="27"/>
                    </a:lnTo>
                    <a:lnTo>
                      <a:pt x="36" y="32"/>
                    </a:lnTo>
                    <a:lnTo>
                      <a:pt x="36" y="38"/>
                    </a:lnTo>
                    <a:lnTo>
                      <a:pt x="35" y="43"/>
                    </a:lnTo>
                    <a:lnTo>
                      <a:pt x="31" y="47"/>
                    </a:lnTo>
                    <a:lnTo>
                      <a:pt x="26" y="49"/>
                    </a:lnTo>
                    <a:lnTo>
                      <a:pt x="18" y="52"/>
                    </a:lnTo>
                    <a:lnTo>
                      <a:pt x="9" y="54"/>
                    </a:lnTo>
                    <a:lnTo>
                      <a:pt x="4" y="57"/>
                    </a:lnTo>
                    <a:lnTo>
                      <a:pt x="1" y="61"/>
                    </a:lnTo>
                    <a:lnTo>
                      <a:pt x="0" y="66"/>
                    </a:lnTo>
                    <a:lnTo>
                      <a:pt x="2" y="65"/>
                    </a:lnTo>
                    <a:lnTo>
                      <a:pt x="8" y="65"/>
                    </a:lnTo>
                    <a:lnTo>
                      <a:pt x="9" y="65"/>
                    </a:lnTo>
                    <a:lnTo>
                      <a:pt x="10" y="65"/>
                    </a:lnTo>
                    <a:lnTo>
                      <a:pt x="13" y="65"/>
                    </a:lnTo>
                    <a:lnTo>
                      <a:pt x="14" y="62"/>
                    </a:lnTo>
                    <a:lnTo>
                      <a:pt x="17" y="60"/>
                    </a:lnTo>
                    <a:lnTo>
                      <a:pt x="19" y="58"/>
                    </a:lnTo>
                    <a:lnTo>
                      <a:pt x="22" y="57"/>
                    </a:lnTo>
                    <a:lnTo>
                      <a:pt x="24" y="56"/>
                    </a:lnTo>
                    <a:lnTo>
                      <a:pt x="26" y="56"/>
                    </a:lnTo>
                    <a:lnTo>
                      <a:pt x="24" y="58"/>
                    </a:lnTo>
                    <a:lnTo>
                      <a:pt x="23" y="62"/>
                    </a:lnTo>
                    <a:lnTo>
                      <a:pt x="22" y="65"/>
                    </a:lnTo>
                    <a:lnTo>
                      <a:pt x="22" y="67"/>
                    </a:lnTo>
                    <a:lnTo>
                      <a:pt x="23" y="7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03" name="Freeform 80"/>
              <p:cNvSpPr/>
              <p:nvPr userDrawn="1"/>
            </p:nvSpPr>
            <p:spPr bwMode="auto">
              <a:xfrm>
                <a:off x="139" y="55"/>
                <a:ext cx="5" cy="3"/>
              </a:xfrm>
              <a:custGeom>
                <a:gdLst>
                  <a:gd name="T0" fmla="*/ 0 w 16"/>
                  <a:gd name="T1" fmla="*/ 2 h 9"/>
                  <a:gd name="T2" fmla="*/ 0 w 16"/>
                  <a:gd name="T3" fmla="*/ 2 h 9"/>
                  <a:gd name="T4" fmla="*/ 6 w 16"/>
                  <a:gd name="T5" fmla="*/ 6 h 9"/>
                  <a:gd name="T6" fmla="*/ 7 w 16"/>
                  <a:gd name="T7" fmla="*/ 9 h 9"/>
                  <a:gd name="T8" fmla="*/ 8 w 16"/>
                  <a:gd name="T9" fmla="*/ 9 h 9"/>
                  <a:gd name="T10" fmla="*/ 11 w 16"/>
                  <a:gd name="T11" fmla="*/ 9 h 9"/>
                  <a:gd name="T12" fmla="*/ 13 w 16"/>
                  <a:gd name="T13" fmla="*/ 7 h 9"/>
                  <a:gd name="T14" fmla="*/ 16 w 16"/>
                  <a:gd name="T15" fmla="*/ 7 h 9"/>
                  <a:gd name="T16" fmla="*/ 16 w 16"/>
                  <a:gd name="T17" fmla="*/ 6 h 9"/>
                  <a:gd name="T18" fmla="*/ 16 w 16"/>
                  <a:gd name="T19" fmla="*/ 5 h 9"/>
                  <a:gd name="T20" fmla="*/ 13 w 16"/>
                  <a:gd name="T21" fmla="*/ 3 h 9"/>
                  <a:gd name="T22" fmla="*/ 12 w 16"/>
                  <a:gd name="T23" fmla="*/ 1 h 9"/>
                  <a:gd name="T24" fmla="*/ 10 w 16"/>
                  <a:gd name="T25" fmla="*/ 0 h 9"/>
                  <a:gd name="T26" fmla="*/ 7 w 16"/>
                  <a:gd name="T27" fmla="*/ 0 h 9"/>
                  <a:gd name="T28" fmla="*/ 3 w 16"/>
                  <a:gd name="T29" fmla="*/ 0 h 9"/>
                  <a:gd name="T30" fmla="*/ 0 w 16"/>
                  <a:gd name="T31" fmla="*/ 2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</a:cxnLst>
                <a:rect l="0" t="0" r="r" b="b"/>
                <a:pathLst>
                  <a:path w="16" h="9">
                    <a:moveTo>
                      <a:pt x="0" y="2"/>
                    </a:moveTo>
                    <a:lnTo>
                      <a:pt x="0" y="2"/>
                    </a:lnTo>
                    <a:lnTo>
                      <a:pt x="6" y="6"/>
                    </a:lnTo>
                    <a:lnTo>
                      <a:pt x="7" y="9"/>
                    </a:lnTo>
                    <a:lnTo>
                      <a:pt x="8" y="9"/>
                    </a:lnTo>
                    <a:lnTo>
                      <a:pt x="11" y="9"/>
                    </a:lnTo>
                    <a:lnTo>
                      <a:pt x="13" y="7"/>
                    </a:lnTo>
                    <a:lnTo>
                      <a:pt x="16" y="7"/>
                    </a:lnTo>
                    <a:lnTo>
                      <a:pt x="16" y="6"/>
                    </a:lnTo>
                    <a:lnTo>
                      <a:pt x="16" y="5"/>
                    </a:lnTo>
                    <a:lnTo>
                      <a:pt x="13" y="3"/>
                    </a:lnTo>
                    <a:lnTo>
                      <a:pt x="12" y="1"/>
                    </a:lnTo>
                    <a:lnTo>
                      <a:pt x="10" y="0"/>
                    </a:lnTo>
                    <a:lnTo>
                      <a:pt x="7" y="0"/>
                    </a:lnTo>
                    <a:lnTo>
                      <a:pt x="3" y="0"/>
                    </a:lnTo>
                    <a:lnTo>
                      <a:pt x="0" y="2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04" name="Freeform 81"/>
              <p:cNvSpPr/>
              <p:nvPr userDrawn="1"/>
            </p:nvSpPr>
            <p:spPr bwMode="auto">
              <a:xfrm>
                <a:off x="139" y="55"/>
                <a:ext cx="5" cy="3"/>
              </a:xfrm>
              <a:custGeom>
                <a:gdLst>
                  <a:gd name="T0" fmla="*/ 0 w 16"/>
                  <a:gd name="T1" fmla="*/ 2 h 9"/>
                  <a:gd name="T2" fmla="*/ 0 w 16"/>
                  <a:gd name="T3" fmla="*/ 2 h 9"/>
                  <a:gd name="T4" fmla="*/ 6 w 16"/>
                  <a:gd name="T5" fmla="*/ 6 h 9"/>
                  <a:gd name="T6" fmla="*/ 7 w 16"/>
                  <a:gd name="T7" fmla="*/ 9 h 9"/>
                  <a:gd name="T8" fmla="*/ 8 w 16"/>
                  <a:gd name="T9" fmla="*/ 9 h 9"/>
                  <a:gd name="T10" fmla="*/ 11 w 16"/>
                  <a:gd name="T11" fmla="*/ 9 h 9"/>
                  <a:gd name="T12" fmla="*/ 13 w 16"/>
                  <a:gd name="T13" fmla="*/ 7 h 9"/>
                  <a:gd name="T14" fmla="*/ 16 w 16"/>
                  <a:gd name="T15" fmla="*/ 7 h 9"/>
                  <a:gd name="T16" fmla="*/ 16 w 16"/>
                  <a:gd name="T17" fmla="*/ 6 h 9"/>
                  <a:gd name="T18" fmla="*/ 16 w 16"/>
                  <a:gd name="T19" fmla="*/ 5 h 9"/>
                  <a:gd name="T20" fmla="*/ 13 w 16"/>
                  <a:gd name="T21" fmla="*/ 3 h 9"/>
                  <a:gd name="T22" fmla="*/ 12 w 16"/>
                  <a:gd name="T23" fmla="*/ 1 h 9"/>
                  <a:gd name="T24" fmla="*/ 10 w 16"/>
                  <a:gd name="T25" fmla="*/ 0 h 9"/>
                  <a:gd name="T26" fmla="*/ 7 w 16"/>
                  <a:gd name="T27" fmla="*/ 0 h 9"/>
                  <a:gd name="T28" fmla="*/ 3 w 16"/>
                  <a:gd name="T29" fmla="*/ 0 h 9"/>
                  <a:gd name="T30" fmla="*/ 0 w 16"/>
                  <a:gd name="T31" fmla="*/ 2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</a:cxnLst>
                <a:rect l="0" t="0" r="r" b="b"/>
                <a:pathLst>
                  <a:path w="16" h="9">
                    <a:moveTo>
                      <a:pt x="0" y="2"/>
                    </a:moveTo>
                    <a:lnTo>
                      <a:pt x="0" y="2"/>
                    </a:lnTo>
                    <a:lnTo>
                      <a:pt x="6" y="6"/>
                    </a:lnTo>
                    <a:lnTo>
                      <a:pt x="7" y="9"/>
                    </a:lnTo>
                    <a:lnTo>
                      <a:pt x="8" y="9"/>
                    </a:lnTo>
                    <a:lnTo>
                      <a:pt x="11" y="9"/>
                    </a:lnTo>
                    <a:lnTo>
                      <a:pt x="13" y="7"/>
                    </a:lnTo>
                    <a:lnTo>
                      <a:pt x="16" y="7"/>
                    </a:lnTo>
                    <a:lnTo>
                      <a:pt x="16" y="6"/>
                    </a:lnTo>
                    <a:lnTo>
                      <a:pt x="16" y="5"/>
                    </a:lnTo>
                    <a:lnTo>
                      <a:pt x="13" y="3"/>
                    </a:lnTo>
                    <a:lnTo>
                      <a:pt x="12" y="1"/>
                    </a:lnTo>
                    <a:lnTo>
                      <a:pt x="10" y="0"/>
                    </a:lnTo>
                    <a:lnTo>
                      <a:pt x="7" y="0"/>
                    </a:lnTo>
                    <a:lnTo>
                      <a:pt x="3" y="0"/>
                    </a:lnTo>
                    <a:lnTo>
                      <a:pt x="0" y="2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05" name="Freeform 82"/>
              <p:cNvSpPr/>
              <p:nvPr userDrawn="1"/>
            </p:nvSpPr>
            <p:spPr bwMode="auto">
              <a:xfrm>
                <a:off x="157" y="56"/>
                <a:ext cx="5" cy="3"/>
              </a:xfrm>
              <a:custGeom>
                <a:gdLst>
                  <a:gd name="T0" fmla="*/ 0 w 13"/>
                  <a:gd name="T1" fmla="*/ 9 h 9"/>
                  <a:gd name="T2" fmla="*/ 1 w 13"/>
                  <a:gd name="T3" fmla="*/ 9 h 9"/>
                  <a:gd name="T4" fmla="*/ 4 w 13"/>
                  <a:gd name="T5" fmla="*/ 8 h 9"/>
                  <a:gd name="T6" fmla="*/ 5 w 13"/>
                  <a:gd name="T7" fmla="*/ 9 h 9"/>
                  <a:gd name="T8" fmla="*/ 9 w 13"/>
                  <a:gd name="T9" fmla="*/ 8 h 9"/>
                  <a:gd name="T10" fmla="*/ 12 w 13"/>
                  <a:gd name="T11" fmla="*/ 4 h 9"/>
                  <a:gd name="T12" fmla="*/ 13 w 13"/>
                  <a:gd name="T13" fmla="*/ 1 h 9"/>
                  <a:gd name="T14" fmla="*/ 12 w 13"/>
                  <a:gd name="T15" fmla="*/ 0 h 9"/>
                  <a:gd name="T16" fmla="*/ 10 w 13"/>
                  <a:gd name="T17" fmla="*/ 0 h 9"/>
                  <a:gd name="T18" fmla="*/ 6 w 13"/>
                  <a:gd name="T19" fmla="*/ 0 h 9"/>
                  <a:gd name="T20" fmla="*/ 4 w 13"/>
                  <a:gd name="T21" fmla="*/ 3 h 9"/>
                  <a:gd name="T22" fmla="*/ 2 w 13"/>
                  <a:gd name="T23" fmla="*/ 5 h 9"/>
                  <a:gd name="T24" fmla="*/ 0 w 13"/>
                  <a:gd name="T25" fmla="*/ 9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13" h="9">
                    <a:moveTo>
                      <a:pt x="0" y="9"/>
                    </a:moveTo>
                    <a:lnTo>
                      <a:pt x="1" y="9"/>
                    </a:lnTo>
                    <a:lnTo>
                      <a:pt x="4" y="8"/>
                    </a:lnTo>
                    <a:lnTo>
                      <a:pt x="5" y="9"/>
                    </a:lnTo>
                    <a:lnTo>
                      <a:pt x="9" y="8"/>
                    </a:lnTo>
                    <a:lnTo>
                      <a:pt x="12" y="4"/>
                    </a:lnTo>
                    <a:lnTo>
                      <a:pt x="13" y="1"/>
                    </a:lnTo>
                    <a:lnTo>
                      <a:pt x="12" y="0"/>
                    </a:lnTo>
                    <a:lnTo>
                      <a:pt x="10" y="0"/>
                    </a:lnTo>
                    <a:lnTo>
                      <a:pt x="6" y="0"/>
                    </a:lnTo>
                    <a:lnTo>
                      <a:pt x="4" y="3"/>
                    </a:lnTo>
                    <a:lnTo>
                      <a:pt x="2" y="5"/>
                    </a:lnTo>
                    <a:lnTo>
                      <a:pt x="0" y="9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06" name="Freeform 83"/>
              <p:cNvSpPr/>
              <p:nvPr userDrawn="1"/>
            </p:nvSpPr>
            <p:spPr bwMode="auto">
              <a:xfrm>
                <a:off x="157" y="56"/>
                <a:ext cx="5" cy="3"/>
              </a:xfrm>
              <a:custGeom>
                <a:gdLst>
                  <a:gd name="T0" fmla="*/ 0 w 13"/>
                  <a:gd name="T1" fmla="*/ 9 h 9"/>
                  <a:gd name="T2" fmla="*/ 1 w 13"/>
                  <a:gd name="T3" fmla="*/ 9 h 9"/>
                  <a:gd name="T4" fmla="*/ 4 w 13"/>
                  <a:gd name="T5" fmla="*/ 8 h 9"/>
                  <a:gd name="T6" fmla="*/ 5 w 13"/>
                  <a:gd name="T7" fmla="*/ 9 h 9"/>
                  <a:gd name="T8" fmla="*/ 9 w 13"/>
                  <a:gd name="T9" fmla="*/ 8 h 9"/>
                  <a:gd name="T10" fmla="*/ 12 w 13"/>
                  <a:gd name="T11" fmla="*/ 4 h 9"/>
                  <a:gd name="T12" fmla="*/ 13 w 13"/>
                  <a:gd name="T13" fmla="*/ 1 h 9"/>
                  <a:gd name="T14" fmla="*/ 12 w 13"/>
                  <a:gd name="T15" fmla="*/ 0 h 9"/>
                  <a:gd name="T16" fmla="*/ 10 w 13"/>
                  <a:gd name="T17" fmla="*/ 0 h 9"/>
                  <a:gd name="T18" fmla="*/ 6 w 13"/>
                  <a:gd name="T19" fmla="*/ 0 h 9"/>
                  <a:gd name="T20" fmla="*/ 4 w 13"/>
                  <a:gd name="T21" fmla="*/ 3 h 9"/>
                  <a:gd name="T22" fmla="*/ 2 w 13"/>
                  <a:gd name="T23" fmla="*/ 5 h 9"/>
                  <a:gd name="T24" fmla="*/ 0 w 13"/>
                  <a:gd name="T25" fmla="*/ 9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13" h="9">
                    <a:moveTo>
                      <a:pt x="0" y="9"/>
                    </a:moveTo>
                    <a:lnTo>
                      <a:pt x="1" y="9"/>
                    </a:lnTo>
                    <a:lnTo>
                      <a:pt x="4" y="8"/>
                    </a:lnTo>
                    <a:lnTo>
                      <a:pt x="5" y="9"/>
                    </a:lnTo>
                    <a:lnTo>
                      <a:pt x="9" y="8"/>
                    </a:lnTo>
                    <a:lnTo>
                      <a:pt x="12" y="4"/>
                    </a:lnTo>
                    <a:lnTo>
                      <a:pt x="13" y="1"/>
                    </a:lnTo>
                    <a:lnTo>
                      <a:pt x="12" y="0"/>
                    </a:lnTo>
                    <a:lnTo>
                      <a:pt x="10" y="0"/>
                    </a:lnTo>
                    <a:lnTo>
                      <a:pt x="6" y="0"/>
                    </a:lnTo>
                    <a:lnTo>
                      <a:pt x="4" y="3"/>
                    </a:lnTo>
                    <a:lnTo>
                      <a:pt x="2" y="5"/>
                    </a:lnTo>
                    <a:lnTo>
                      <a:pt x="0" y="9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07" name="Freeform 84"/>
              <p:cNvSpPr/>
              <p:nvPr userDrawn="1"/>
            </p:nvSpPr>
            <p:spPr bwMode="auto">
              <a:xfrm>
                <a:off x="21" y="114"/>
                <a:ext cx="43" cy="64"/>
              </a:xfrm>
              <a:custGeom>
                <a:gdLst>
                  <a:gd name="T0" fmla="*/ 113 w 129"/>
                  <a:gd name="T1" fmla="*/ 175 h 193"/>
                  <a:gd name="T2" fmla="*/ 119 w 129"/>
                  <a:gd name="T3" fmla="*/ 175 h 193"/>
                  <a:gd name="T4" fmla="*/ 117 w 129"/>
                  <a:gd name="T5" fmla="*/ 155 h 193"/>
                  <a:gd name="T6" fmla="*/ 122 w 129"/>
                  <a:gd name="T7" fmla="*/ 148 h 193"/>
                  <a:gd name="T8" fmla="*/ 122 w 129"/>
                  <a:gd name="T9" fmla="*/ 140 h 193"/>
                  <a:gd name="T10" fmla="*/ 123 w 129"/>
                  <a:gd name="T11" fmla="*/ 124 h 193"/>
                  <a:gd name="T12" fmla="*/ 105 w 129"/>
                  <a:gd name="T13" fmla="*/ 104 h 193"/>
                  <a:gd name="T14" fmla="*/ 94 w 129"/>
                  <a:gd name="T15" fmla="*/ 82 h 193"/>
                  <a:gd name="T16" fmla="*/ 127 w 129"/>
                  <a:gd name="T17" fmla="*/ 78 h 193"/>
                  <a:gd name="T18" fmla="*/ 117 w 129"/>
                  <a:gd name="T19" fmla="*/ 53 h 193"/>
                  <a:gd name="T20" fmla="*/ 112 w 129"/>
                  <a:gd name="T21" fmla="*/ 54 h 193"/>
                  <a:gd name="T22" fmla="*/ 97 w 129"/>
                  <a:gd name="T23" fmla="*/ 49 h 193"/>
                  <a:gd name="T24" fmla="*/ 97 w 129"/>
                  <a:gd name="T25" fmla="*/ 54 h 193"/>
                  <a:gd name="T26" fmla="*/ 81 w 129"/>
                  <a:gd name="T27" fmla="*/ 45 h 193"/>
                  <a:gd name="T28" fmla="*/ 72 w 129"/>
                  <a:gd name="T29" fmla="*/ 41 h 193"/>
                  <a:gd name="T30" fmla="*/ 73 w 129"/>
                  <a:gd name="T31" fmla="*/ 19 h 193"/>
                  <a:gd name="T32" fmla="*/ 110 w 129"/>
                  <a:gd name="T33" fmla="*/ 34 h 193"/>
                  <a:gd name="T34" fmla="*/ 90 w 129"/>
                  <a:gd name="T35" fmla="*/ 17 h 193"/>
                  <a:gd name="T36" fmla="*/ 109 w 129"/>
                  <a:gd name="T37" fmla="*/ 26 h 193"/>
                  <a:gd name="T38" fmla="*/ 127 w 129"/>
                  <a:gd name="T39" fmla="*/ 18 h 193"/>
                  <a:gd name="T40" fmla="*/ 122 w 129"/>
                  <a:gd name="T41" fmla="*/ 18 h 193"/>
                  <a:gd name="T42" fmla="*/ 94 w 129"/>
                  <a:gd name="T43" fmla="*/ 9 h 193"/>
                  <a:gd name="T44" fmla="*/ 68 w 129"/>
                  <a:gd name="T45" fmla="*/ 14 h 193"/>
                  <a:gd name="T46" fmla="*/ 64 w 129"/>
                  <a:gd name="T47" fmla="*/ 40 h 193"/>
                  <a:gd name="T48" fmla="*/ 113 w 129"/>
                  <a:gd name="T49" fmla="*/ 63 h 193"/>
                  <a:gd name="T50" fmla="*/ 117 w 129"/>
                  <a:gd name="T51" fmla="*/ 80 h 193"/>
                  <a:gd name="T52" fmla="*/ 59 w 129"/>
                  <a:gd name="T53" fmla="*/ 74 h 193"/>
                  <a:gd name="T54" fmla="*/ 34 w 129"/>
                  <a:gd name="T55" fmla="*/ 84 h 193"/>
                  <a:gd name="T56" fmla="*/ 18 w 129"/>
                  <a:gd name="T57" fmla="*/ 79 h 193"/>
                  <a:gd name="T58" fmla="*/ 20 w 129"/>
                  <a:gd name="T59" fmla="*/ 71 h 193"/>
                  <a:gd name="T60" fmla="*/ 29 w 129"/>
                  <a:gd name="T61" fmla="*/ 69 h 193"/>
                  <a:gd name="T62" fmla="*/ 38 w 129"/>
                  <a:gd name="T63" fmla="*/ 78 h 193"/>
                  <a:gd name="T64" fmla="*/ 44 w 129"/>
                  <a:gd name="T65" fmla="*/ 71 h 193"/>
                  <a:gd name="T66" fmla="*/ 42 w 129"/>
                  <a:gd name="T67" fmla="*/ 58 h 193"/>
                  <a:gd name="T68" fmla="*/ 38 w 129"/>
                  <a:gd name="T69" fmla="*/ 54 h 193"/>
                  <a:gd name="T70" fmla="*/ 44 w 129"/>
                  <a:gd name="T71" fmla="*/ 27 h 193"/>
                  <a:gd name="T72" fmla="*/ 47 w 129"/>
                  <a:gd name="T73" fmla="*/ 35 h 193"/>
                  <a:gd name="T74" fmla="*/ 48 w 129"/>
                  <a:gd name="T75" fmla="*/ 19 h 193"/>
                  <a:gd name="T76" fmla="*/ 43 w 129"/>
                  <a:gd name="T77" fmla="*/ 16 h 193"/>
                  <a:gd name="T78" fmla="*/ 35 w 129"/>
                  <a:gd name="T79" fmla="*/ 10 h 193"/>
                  <a:gd name="T80" fmla="*/ 30 w 129"/>
                  <a:gd name="T81" fmla="*/ 6 h 193"/>
                  <a:gd name="T82" fmla="*/ 21 w 129"/>
                  <a:gd name="T83" fmla="*/ 13 h 193"/>
                  <a:gd name="T84" fmla="*/ 9 w 129"/>
                  <a:gd name="T85" fmla="*/ 13 h 193"/>
                  <a:gd name="T86" fmla="*/ 5 w 129"/>
                  <a:gd name="T87" fmla="*/ 18 h 193"/>
                  <a:gd name="T88" fmla="*/ 7 w 129"/>
                  <a:gd name="T89" fmla="*/ 35 h 193"/>
                  <a:gd name="T90" fmla="*/ 11 w 129"/>
                  <a:gd name="T91" fmla="*/ 30 h 193"/>
                  <a:gd name="T92" fmla="*/ 22 w 129"/>
                  <a:gd name="T93" fmla="*/ 60 h 193"/>
                  <a:gd name="T94" fmla="*/ 12 w 129"/>
                  <a:gd name="T95" fmla="*/ 67 h 193"/>
                  <a:gd name="T96" fmla="*/ 34 w 129"/>
                  <a:gd name="T97" fmla="*/ 101 h 193"/>
                  <a:gd name="T98" fmla="*/ 21 w 129"/>
                  <a:gd name="T99" fmla="*/ 120 h 193"/>
                  <a:gd name="T100" fmla="*/ 13 w 129"/>
                  <a:gd name="T101" fmla="*/ 135 h 193"/>
                  <a:gd name="T102" fmla="*/ 24 w 129"/>
                  <a:gd name="T103" fmla="*/ 127 h 193"/>
                  <a:gd name="T104" fmla="*/ 27 w 129"/>
                  <a:gd name="T105" fmla="*/ 139 h 193"/>
                  <a:gd name="T106" fmla="*/ 37 w 129"/>
                  <a:gd name="T107" fmla="*/ 124 h 193"/>
                  <a:gd name="T108" fmla="*/ 44 w 129"/>
                  <a:gd name="T109" fmla="*/ 118 h 193"/>
                  <a:gd name="T110" fmla="*/ 47 w 129"/>
                  <a:gd name="T111" fmla="*/ 109 h 193"/>
                  <a:gd name="T112" fmla="*/ 48 w 129"/>
                  <a:gd name="T113" fmla="*/ 98 h 193"/>
                  <a:gd name="T114" fmla="*/ 52 w 129"/>
                  <a:gd name="T115" fmla="*/ 86 h 193"/>
                  <a:gd name="T116" fmla="*/ 68 w 129"/>
                  <a:gd name="T117" fmla="*/ 87 h 193"/>
                  <a:gd name="T118" fmla="*/ 75 w 129"/>
                  <a:gd name="T119" fmla="*/ 87 h 193"/>
                  <a:gd name="T120" fmla="*/ 88 w 129"/>
                  <a:gd name="T121" fmla="*/ 111 h 193"/>
                  <a:gd name="T122" fmla="*/ 112 w 129"/>
                  <a:gd name="T123" fmla="*/ 135 h 193"/>
                  <a:gd name="T124" fmla="*/ 107 w 129"/>
                  <a:gd name="T125" fmla="*/ 190 h 19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  <a:cxn ang="0">
                    <a:pos x="T124" y="T125"/>
                  </a:cxn>
                </a:cxnLst>
                <a:rect l="0" t="0" r="r" b="b"/>
                <a:pathLst>
                  <a:path w="129" h="193">
                    <a:moveTo>
                      <a:pt x="108" y="193"/>
                    </a:moveTo>
                    <a:lnTo>
                      <a:pt x="109" y="192"/>
                    </a:lnTo>
                    <a:lnTo>
                      <a:pt x="110" y="189"/>
                    </a:lnTo>
                    <a:lnTo>
                      <a:pt x="113" y="185"/>
                    </a:lnTo>
                    <a:lnTo>
                      <a:pt x="114" y="180"/>
                    </a:lnTo>
                    <a:lnTo>
                      <a:pt x="113" y="175"/>
                    </a:lnTo>
                    <a:lnTo>
                      <a:pt x="113" y="171"/>
                    </a:lnTo>
                    <a:lnTo>
                      <a:pt x="113" y="170"/>
                    </a:lnTo>
                    <a:lnTo>
                      <a:pt x="114" y="170"/>
                    </a:lnTo>
                    <a:lnTo>
                      <a:pt x="116" y="171"/>
                    </a:lnTo>
                    <a:lnTo>
                      <a:pt x="118" y="174"/>
                    </a:lnTo>
                    <a:lnTo>
                      <a:pt x="119" y="175"/>
                    </a:lnTo>
                    <a:lnTo>
                      <a:pt x="122" y="176"/>
                    </a:lnTo>
                    <a:lnTo>
                      <a:pt x="122" y="174"/>
                    </a:lnTo>
                    <a:lnTo>
                      <a:pt x="122" y="171"/>
                    </a:lnTo>
                    <a:lnTo>
                      <a:pt x="121" y="165"/>
                    </a:lnTo>
                    <a:lnTo>
                      <a:pt x="118" y="159"/>
                    </a:lnTo>
                    <a:lnTo>
                      <a:pt x="117" y="155"/>
                    </a:lnTo>
                    <a:lnTo>
                      <a:pt x="118" y="154"/>
                    </a:lnTo>
                    <a:lnTo>
                      <a:pt x="118" y="155"/>
                    </a:lnTo>
                    <a:lnTo>
                      <a:pt x="121" y="157"/>
                    </a:lnTo>
                    <a:lnTo>
                      <a:pt x="122" y="155"/>
                    </a:lnTo>
                    <a:lnTo>
                      <a:pt x="123" y="153"/>
                    </a:lnTo>
                    <a:lnTo>
                      <a:pt x="122" y="148"/>
                    </a:lnTo>
                    <a:lnTo>
                      <a:pt x="119" y="143"/>
                    </a:lnTo>
                    <a:lnTo>
                      <a:pt x="117" y="140"/>
                    </a:lnTo>
                    <a:lnTo>
                      <a:pt x="117" y="139"/>
                    </a:lnTo>
                    <a:lnTo>
                      <a:pt x="118" y="139"/>
                    </a:lnTo>
                    <a:lnTo>
                      <a:pt x="121" y="139"/>
                    </a:lnTo>
                    <a:lnTo>
                      <a:pt x="122" y="140"/>
                    </a:lnTo>
                    <a:lnTo>
                      <a:pt x="122" y="139"/>
                    </a:lnTo>
                    <a:lnTo>
                      <a:pt x="123" y="137"/>
                    </a:lnTo>
                    <a:lnTo>
                      <a:pt x="123" y="132"/>
                    </a:lnTo>
                    <a:lnTo>
                      <a:pt x="123" y="131"/>
                    </a:lnTo>
                    <a:lnTo>
                      <a:pt x="123" y="127"/>
                    </a:lnTo>
                    <a:lnTo>
                      <a:pt x="123" y="124"/>
                    </a:lnTo>
                    <a:lnTo>
                      <a:pt x="121" y="123"/>
                    </a:lnTo>
                    <a:lnTo>
                      <a:pt x="119" y="123"/>
                    </a:lnTo>
                    <a:lnTo>
                      <a:pt x="114" y="122"/>
                    </a:lnTo>
                    <a:lnTo>
                      <a:pt x="110" y="119"/>
                    </a:lnTo>
                    <a:lnTo>
                      <a:pt x="108" y="113"/>
                    </a:lnTo>
                    <a:lnTo>
                      <a:pt x="105" y="104"/>
                    </a:lnTo>
                    <a:lnTo>
                      <a:pt x="104" y="97"/>
                    </a:lnTo>
                    <a:lnTo>
                      <a:pt x="101" y="91"/>
                    </a:lnTo>
                    <a:lnTo>
                      <a:pt x="99" y="87"/>
                    </a:lnTo>
                    <a:lnTo>
                      <a:pt x="96" y="84"/>
                    </a:lnTo>
                    <a:lnTo>
                      <a:pt x="92" y="83"/>
                    </a:lnTo>
                    <a:lnTo>
                      <a:pt x="94" y="82"/>
                    </a:lnTo>
                    <a:lnTo>
                      <a:pt x="96" y="82"/>
                    </a:lnTo>
                    <a:lnTo>
                      <a:pt x="107" y="86"/>
                    </a:lnTo>
                    <a:lnTo>
                      <a:pt x="114" y="87"/>
                    </a:lnTo>
                    <a:lnTo>
                      <a:pt x="119" y="86"/>
                    </a:lnTo>
                    <a:lnTo>
                      <a:pt x="125" y="83"/>
                    </a:lnTo>
                    <a:lnTo>
                      <a:pt x="127" y="78"/>
                    </a:lnTo>
                    <a:lnTo>
                      <a:pt x="129" y="73"/>
                    </a:lnTo>
                    <a:lnTo>
                      <a:pt x="129" y="69"/>
                    </a:lnTo>
                    <a:lnTo>
                      <a:pt x="127" y="63"/>
                    </a:lnTo>
                    <a:lnTo>
                      <a:pt x="125" y="60"/>
                    </a:lnTo>
                    <a:lnTo>
                      <a:pt x="121" y="56"/>
                    </a:lnTo>
                    <a:lnTo>
                      <a:pt x="117" y="53"/>
                    </a:lnTo>
                    <a:lnTo>
                      <a:pt x="116" y="54"/>
                    </a:lnTo>
                    <a:lnTo>
                      <a:pt x="116" y="56"/>
                    </a:lnTo>
                    <a:lnTo>
                      <a:pt x="117" y="58"/>
                    </a:lnTo>
                    <a:lnTo>
                      <a:pt x="116" y="60"/>
                    </a:lnTo>
                    <a:lnTo>
                      <a:pt x="114" y="58"/>
                    </a:lnTo>
                    <a:lnTo>
                      <a:pt x="112" y="54"/>
                    </a:lnTo>
                    <a:lnTo>
                      <a:pt x="109" y="52"/>
                    </a:lnTo>
                    <a:lnTo>
                      <a:pt x="107" y="49"/>
                    </a:lnTo>
                    <a:lnTo>
                      <a:pt x="103" y="48"/>
                    </a:lnTo>
                    <a:lnTo>
                      <a:pt x="100" y="48"/>
                    </a:lnTo>
                    <a:lnTo>
                      <a:pt x="99" y="48"/>
                    </a:lnTo>
                    <a:lnTo>
                      <a:pt x="97" y="49"/>
                    </a:lnTo>
                    <a:lnTo>
                      <a:pt x="99" y="51"/>
                    </a:lnTo>
                    <a:lnTo>
                      <a:pt x="100" y="53"/>
                    </a:lnTo>
                    <a:lnTo>
                      <a:pt x="100" y="54"/>
                    </a:lnTo>
                    <a:lnTo>
                      <a:pt x="100" y="56"/>
                    </a:lnTo>
                    <a:lnTo>
                      <a:pt x="99" y="56"/>
                    </a:lnTo>
                    <a:lnTo>
                      <a:pt x="97" y="54"/>
                    </a:lnTo>
                    <a:lnTo>
                      <a:pt x="95" y="51"/>
                    </a:lnTo>
                    <a:lnTo>
                      <a:pt x="88" y="45"/>
                    </a:lnTo>
                    <a:lnTo>
                      <a:pt x="84" y="44"/>
                    </a:lnTo>
                    <a:lnTo>
                      <a:pt x="82" y="44"/>
                    </a:lnTo>
                    <a:lnTo>
                      <a:pt x="81" y="44"/>
                    </a:lnTo>
                    <a:lnTo>
                      <a:pt x="81" y="45"/>
                    </a:lnTo>
                    <a:lnTo>
                      <a:pt x="82" y="47"/>
                    </a:lnTo>
                    <a:lnTo>
                      <a:pt x="83" y="49"/>
                    </a:lnTo>
                    <a:lnTo>
                      <a:pt x="82" y="51"/>
                    </a:lnTo>
                    <a:lnTo>
                      <a:pt x="79" y="49"/>
                    </a:lnTo>
                    <a:lnTo>
                      <a:pt x="75" y="45"/>
                    </a:lnTo>
                    <a:lnTo>
                      <a:pt x="72" y="41"/>
                    </a:lnTo>
                    <a:lnTo>
                      <a:pt x="68" y="38"/>
                    </a:lnTo>
                    <a:lnTo>
                      <a:pt x="66" y="34"/>
                    </a:lnTo>
                    <a:lnTo>
                      <a:pt x="66" y="30"/>
                    </a:lnTo>
                    <a:lnTo>
                      <a:pt x="66" y="26"/>
                    </a:lnTo>
                    <a:lnTo>
                      <a:pt x="69" y="22"/>
                    </a:lnTo>
                    <a:lnTo>
                      <a:pt x="73" y="19"/>
                    </a:lnTo>
                    <a:lnTo>
                      <a:pt x="77" y="18"/>
                    </a:lnTo>
                    <a:lnTo>
                      <a:pt x="82" y="19"/>
                    </a:lnTo>
                    <a:lnTo>
                      <a:pt x="88" y="22"/>
                    </a:lnTo>
                    <a:lnTo>
                      <a:pt x="96" y="29"/>
                    </a:lnTo>
                    <a:lnTo>
                      <a:pt x="103" y="32"/>
                    </a:lnTo>
                    <a:lnTo>
                      <a:pt x="110" y="34"/>
                    </a:lnTo>
                    <a:lnTo>
                      <a:pt x="113" y="32"/>
                    </a:lnTo>
                    <a:lnTo>
                      <a:pt x="114" y="31"/>
                    </a:lnTo>
                    <a:lnTo>
                      <a:pt x="113" y="31"/>
                    </a:lnTo>
                    <a:lnTo>
                      <a:pt x="105" y="27"/>
                    </a:lnTo>
                    <a:lnTo>
                      <a:pt x="96" y="21"/>
                    </a:lnTo>
                    <a:lnTo>
                      <a:pt x="90" y="17"/>
                    </a:lnTo>
                    <a:lnTo>
                      <a:pt x="84" y="13"/>
                    </a:lnTo>
                    <a:lnTo>
                      <a:pt x="86" y="13"/>
                    </a:lnTo>
                    <a:lnTo>
                      <a:pt x="87" y="13"/>
                    </a:lnTo>
                    <a:lnTo>
                      <a:pt x="91" y="16"/>
                    </a:lnTo>
                    <a:lnTo>
                      <a:pt x="99" y="19"/>
                    </a:lnTo>
                    <a:lnTo>
                      <a:pt x="109" y="26"/>
                    </a:lnTo>
                    <a:lnTo>
                      <a:pt x="114" y="27"/>
                    </a:lnTo>
                    <a:lnTo>
                      <a:pt x="118" y="27"/>
                    </a:lnTo>
                    <a:lnTo>
                      <a:pt x="121" y="27"/>
                    </a:lnTo>
                    <a:lnTo>
                      <a:pt x="125" y="25"/>
                    </a:lnTo>
                    <a:lnTo>
                      <a:pt x="126" y="22"/>
                    </a:lnTo>
                    <a:lnTo>
                      <a:pt x="127" y="18"/>
                    </a:lnTo>
                    <a:lnTo>
                      <a:pt x="126" y="16"/>
                    </a:lnTo>
                    <a:lnTo>
                      <a:pt x="125" y="14"/>
                    </a:lnTo>
                    <a:lnTo>
                      <a:pt x="125" y="13"/>
                    </a:lnTo>
                    <a:lnTo>
                      <a:pt x="123" y="14"/>
                    </a:lnTo>
                    <a:lnTo>
                      <a:pt x="123" y="18"/>
                    </a:lnTo>
                    <a:lnTo>
                      <a:pt x="122" y="18"/>
                    </a:lnTo>
                    <a:lnTo>
                      <a:pt x="121" y="21"/>
                    </a:lnTo>
                    <a:lnTo>
                      <a:pt x="119" y="21"/>
                    </a:lnTo>
                    <a:lnTo>
                      <a:pt x="118" y="22"/>
                    </a:lnTo>
                    <a:lnTo>
                      <a:pt x="113" y="21"/>
                    </a:lnTo>
                    <a:lnTo>
                      <a:pt x="105" y="16"/>
                    </a:lnTo>
                    <a:lnTo>
                      <a:pt x="94" y="9"/>
                    </a:lnTo>
                    <a:lnTo>
                      <a:pt x="88" y="8"/>
                    </a:lnTo>
                    <a:lnTo>
                      <a:pt x="83" y="8"/>
                    </a:lnTo>
                    <a:lnTo>
                      <a:pt x="79" y="8"/>
                    </a:lnTo>
                    <a:lnTo>
                      <a:pt x="75" y="9"/>
                    </a:lnTo>
                    <a:lnTo>
                      <a:pt x="72" y="12"/>
                    </a:lnTo>
                    <a:lnTo>
                      <a:pt x="68" y="14"/>
                    </a:lnTo>
                    <a:lnTo>
                      <a:pt x="65" y="17"/>
                    </a:lnTo>
                    <a:lnTo>
                      <a:pt x="64" y="21"/>
                    </a:lnTo>
                    <a:lnTo>
                      <a:pt x="62" y="25"/>
                    </a:lnTo>
                    <a:lnTo>
                      <a:pt x="61" y="30"/>
                    </a:lnTo>
                    <a:lnTo>
                      <a:pt x="62" y="35"/>
                    </a:lnTo>
                    <a:lnTo>
                      <a:pt x="64" y="40"/>
                    </a:lnTo>
                    <a:lnTo>
                      <a:pt x="66" y="45"/>
                    </a:lnTo>
                    <a:lnTo>
                      <a:pt x="70" y="49"/>
                    </a:lnTo>
                    <a:lnTo>
                      <a:pt x="77" y="53"/>
                    </a:lnTo>
                    <a:lnTo>
                      <a:pt x="84" y="56"/>
                    </a:lnTo>
                    <a:lnTo>
                      <a:pt x="104" y="61"/>
                    </a:lnTo>
                    <a:lnTo>
                      <a:pt x="113" y="63"/>
                    </a:lnTo>
                    <a:lnTo>
                      <a:pt x="118" y="66"/>
                    </a:lnTo>
                    <a:lnTo>
                      <a:pt x="121" y="70"/>
                    </a:lnTo>
                    <a:lnTo>
                      <a:pt x="122" y="73"/>
                    </a:lnTo>
                    <a:lnTo>
                      <a:pt x="122" y="76"/>
                    </a:lnTo>
                    <a:lnTo>
                      <a:pt x="119" y="79"/>
                    </a:lnTo>
                    <a:lnTo>
                      <a:pt x="117" y="80"/>
                    </a:lnTo>
                    <a:lnTo>
                      <a:pt x="112" y="82"/>
                    </a:lnTo>
                    <a:lnTo>
                      <a:pt x="108" y="82"/>
                    </a:lnTo>
                    <a:lnTo>
                      <a:pt x="90" y="76"/>
                    </a:lnTo>
                    <a:lnTo>
                      <a:pt x="78" y="74"/>
                    </a:lnTo>
                    <a:lnTo>
                      <a:pt x="66" y="73"/>
                    </a:lnTo>
                    <a:lnTo>
                      <a:pt x="59" y="74"/>
                    </a:lnTo>
                    <a:lnTo>
                      <a:pt x="51" y="76"/>
                    </a:lnTo>
                    <a:lnTo>
                      <a:pt x="44" y="80"/>
                    </a:lnTo>
                    <a:lnTo>
                      <a:pt x="39" y="86"/>
                    </a:lnTo>
                    <a:lnTo>
                      <a:pt x="38" y="87"/>
                    </a:lnTo>
                    <a:lnTo>
                      <a:pt x="37" y="86"/>
                    </a:lnTo>
                    <a:lnTo>
                      <a:pt x="34" y="84"/>
                    </a:lnTo>
                    <a:lnTo>
                      <a:pt x="31" y="83"/>
                    </a:lnTo>
                    <a:lnTo>
                      <a:pt x="27" y="82"/>
                    </a:lnTo>
                    <a:lnTo>
                      <a:pt x="25" y="83"/>
                    </a:lnTo>
                    <a:lnTo>
                      <a:pt x="22" y="84"/>
                    </a:lnTo>
                    <a:lnTo>
                      <a:pt x="21" y="83"/>
                    </a:lnTo>
                    <a:lnTo>
                      <a:pt x="18" y="79"/>
                    </a:lnTo>
                    <a:lnTo>
                      <a:pt x="16" y="74"/>
                    </a:lnTo>
                    <a:lnTo>
                      <a:pt x="16" y="67"/>
                    </a:lnTo>
                    <a:lnTo>
                      <a:pt x="16" y="66"/>
                    </a:lnTo>
                    <a:lnTo>
                      <a:pt x="17" y="65"/>
                    </a:lnTo>
                    <a:lnTo>
                      <a:pt x="18" y="66"/>
                    </a:lnTo>
                    <a:lnTo>
                      <a:pt x="20" y="71"/>
                    </a:lnTo>
                    <a:lnTo>
                      <a:pt x="21" y="75"/>
                    </a:lnTo>
                    <a:lnTo>
                      <a:pt x="24" y="76"/>
                    </a:lnTo>
                    <a:lnTo>
                      <a:pt x="25" y="74"/>
                    </a:lnTo>
                    <a:lnTo>
                      <a:pt x="27" y="71"/>
                    </a:lnTo>
                    <a:lnTo>
                      <a:pt x="27" y="69"/>
                    </a:lnTo>
                    <a:lnTo>
                      <a:pt x="29" y="69"/>
                    </a:lnTo>
                    <a:lnTo>
                      <a:pt x="30" y="69"/>
                    </a:lnTo>
                    <a:lnTo>
                      <a:pt x="31" y="73"/>
                    </a:lnTo>
                    <a:lnTo>
                      <a:pt x="33" y="75"/>
                    </a:lnTo>
                    <a:lnTo>
                      <a:pt x="34" y="78"/>
                    </a:lnTo>
                    <a:lnTo>
                      <a:pt x="37" y="79"/>
                    </a:lnTo>
                    <a:lnTo>
                      <a:pt x="38" y="78"/>
                    </a:lnTo>
                    <a:lnTo>
                      <a:pt x="39" y="74"/>
                    </a:lnTo>
                    <a:lnTo>
                      <a:pt x="39" y="73"/>
                    </a:lnTo>
                    <a:lnTo>
                      <a:pt x="39" y="70"/>
                    </a:lnTo>
                    <a:lnTo>
                      <a:pt x="39" y="69"/>
                    </a:lnTo>
                    <a:lnTo>
                      <a:pt x="40" y="69"/>
                    </a:lnTo>
                    <a:lnTo>
                      <a:pt x="44" y="71"/>
                    </a:lnTo>
                    <a:lnTo>
                      <a:pt x="46" y="73"/>
                    </a:lnTo>
                    <a:lnTo>
                      <a:pt x="48" y="71"/>
                    </a:lnTo>
                    <a:lnTo>
                      <a:pt x="48" y="70"/>
                    </a:lnTo>
                    <a:lnTo>
                      <a:pt x="46" y="67"/>
                    </a:lnTo>
                    <a:lnTo>
                      <a:pt x="43" y="60"/>
                    </a:lnTo>
                    <a:lnTo>
                      <a:pt x="42" y="58"/>
                    </a:lnTo>
                    <a:lnTo>
                      <a:pt x="40" y="58"/>
                    </a:lnTo>
                    <a:lnTo>
                      <a:pt x="38" y="60"/>
                    </a:lnTo>
                    <a:lnTo>
                      <a:pt x="37" y="60"/>
                    </a:lnTo>
                    <a:lnTo>
                      <a:pt x="35" y="60"/>
                    </a:lnTo>
                    <a:lnTo>
                      <a:pt x="34" y="58"/>
                    </a:lnTo>
                    <a:lnTo>
                      <a:pt x="38" y="54"/>
                    </a:lnTo>
                    <a:lnTo>
                      <a:pt x="39" y="53"/>
                    </a:lnTo>
                    <a:lnTo>
                      <a:pt x="40" y="51"/>
                    </a:lnTo>
                    <a:lnTo>
                      <a:pt x="40" y="47"/>
                    </a:lnTo>
                    <a:lnTo>
                      <a:pt x="42" y="45"/>
                    </a:lnTo>
                    <a:lnTo>
                      <a:pt x="42" y="39"/>
                    </a:lnTo>
                    <a:lnTo>
                      <a:pt x="44" y="27"/>
                    </a:lnTo>
                    <a:lnTo>
                      <a:pt x="44" y="26"/>
                    </a:lnTo>
                    <a:lnTo>
                      <a:pt x="46" y="29"/>
                    </a:lnTo>
                    <a:lnTo>
                      <a:pt x="46" y="30"/>
                    </a:lnTo>
                    <a:lnTo>
                      <a:pt x="46" y="31"/>
                    </a:lnTo>
                    <a:lnTo>
                      <a:pt x="46" y="34"/>
                    </a:lnTo>
                    <a:lnTo>
                      <a:pt x="47" y="35"/>
                    </a:lnTo>
                    <a:lnTo>
                      <a:pt x="48" y="34"/>
                    </a:lnTo>
                    <a:lnTo>
                      <a:pt x="49" y="32"/>
                    </a:lnTo>
                    <a:lnTo>
                      <a:pt x="51" y="29"/>
                    </a:lnTo>
                    <a:lnTo>
                      <a:pt x="51" y="25"/>
                    </a:lnTo>
                    <a:lnTo>
                      <a:pt x="49" y="21"/>
                    </a:lnTo>
                    <a:lnTo>
                      <a:pt x="48" y="19"/>
                    </a:lnTo>
                    <a:lnTo>
                      <a:pt x="47" y="19"/>
                    </a:lnTo>
                    <a:lnTo>
                      <a:pt x="46" y="19"/>
                    </a:lnTo>
                    <a:lnTo>
                      <a:pt x="44" y="19"/>
                    </a:lnTo>
                    <a:lnTo>
                      <a:pt x="43" y="19"/>
                    </a:lnTo>
                    <a:lnTo>
                      <a:pt x="43" y="17"/>
                    </a:lnTo>
                    <a:lnTo>
                      <a:pt x="43" y="16"/>
                    </a:lnTo>
                    <a:lnTo>
                      <a:pt x="42" y="12"/>
                    </a:lnTo>
                    <a:lnTo>
                      <a:pt x="42" y="8"/>
                    </a:lnTo>
                    <a:lnTo>
                      <a:pt x="42" y="6"/>
                    </a:lnTo>
                    <a:lnTo>
                      <a:pt x="40" y="6"/>
                    </a:lnTo>
                    <a:lnTo>
                      <a:pt x="38" y="9"/>
                    </a:lnTo>
                    <a:lnTo>
                      <a:pt x="35" y="10"/>
                    </a:lnTo>
                    <a:lnTo>
                      <a:pt x="33" y="13"/>
                    </a:lnTo>
                    <a:lnTo>
                      <a:pt x="31" y="13"/>
                    </a:lnTo>
                    <a:lnTo>
                      <a:pt x="30" y="13"/>
                    </a:lnTo>
                    <a:lnTo>
                      <a:pt x="30" y="10"/>
                    </a:lnTo>
                    <a:lnTo>
                      <a:pt x="30" y="9"/>
                    </a:lnTo>
                    <a:lnTo>
                      <a:pt x="30" y="6"/>
                    </a:lnTo>
                    <a:lnTo>
                      <a:pt x="26" y="1"/>
                    </a:lnTo>
                    <a:lnTo>
                      <a:pt x="25" y="0"/>
                    </a:lnTo>
                    <a:lnTo>
                      <a:pt x="25" y="1"/>
                    </a:lnTo>
                    <a:lnTo>
                      <a:pt x="22" y="5"/>
                    </a:lnTo>
                    <a:lnTo>
                      <a:pt x="21" y="9"/>
                    </a:lnTo>
                    <a:lnTo>
                      <a:pt x="21" y="13"/>
                    </a:lnTo>
                    <a:lnTo>
                      <a:pt x="20" y="14"/>
                    </a:lnTo>
                    <a:lnTo>
                      <a:pt x="18" y="13"/>
                    </a:lnTo>
                    <a:lnTo>
                      <a:pt x="14" y="10"/>
                    </a:lnTo>
                    <a:lnTo>
                      <a:pt x="11" y="8"/>
                    </a:lnTo>
                    <a:lnTo>
                      <a:pt x="11" y="9"/>
                    </a:lnTo>
                    <a:lnTo>
                      <a:pt x="9" y="13"/>
                    </a:lnTo>
                    <a:lnTo>
                      <a:pt x="9" y="16"/>
                    </a:lnTo>
                    <a:lnTo>
                      <a:pt x="9" y="18"/>
                    </a:lnTo>
                    <a:lnTo>
                      <a:pt x="8" y="21"/>
                    </a:lnTo>
                    <a:lnTo>
                      <a:pt x="8" y="19"/>
                    </a:lnTo>
                    <a:lnTo>
                      <a:pt x="7" y="19"/>
                    </a:lnTo>
                    <a:lnTo>
                      <a:pt x="5" y="18"/>
                    </a:lnTo>
                    <a:lnTo>
                      <a:pt x="2" y="19"/>
                    </a:lnTo>
                    <a:lnTo>
                      <a:pt x="0" y="21"/>
                    </a:lnTo>
                    <a:lnTo>
                      <a:pt x="0" y="23"/>
                    </a:lnTo>
                    <a:lnTo>
                      <a:pt x="0" y="26"/>
                    </a:lnTo>
                    <a:lnTo>
                      <a:pt x="4" y="31"/>
                    </a:lnTo>
                    <a:lnTo>
                      <a:pt x="7" y="35"/>
                    </a:lnTo>
                    <a:lnTo>
                      <a:pt x="8" y="32"/>
                    </a:lnTo>
                    <a:lnTo>
                      <a:pt x="8" y="31"/>
                    </a:lnTo>
                    <a:lnTo>
                      <a:pt x="7" y="29"/>
                    </a:lnTo>
                    <a:lnTo>
                      <a:pt x="8" y="27"/>
                    </a:lnTo>
                    <a:lnTo>
                      <a:pt x="9" y="27"/>
                    </a:lnTo>
                    <a:lnTo>
                      <a:pt x="11" y="30"/>
                    </a:lnTo>
                    <a:lnTo>
                      <a:pt x="12" y="38"/>
                    </a:lnTo>
                    <a:lnTo>
                      <a:pt x="12" y="44"/>
                    </a:lnTo>
                    <a:lnTo>
                      <a:pt x="14" y="51"/>
                    </a:lnTo>
                    <a:lnTo>
                      <a:pt x="17" y="54"/>
                    </a:lnTo>
                    <a:lnTo>
                      <a:pt x="18" y="57"/>
                    </a:lnTo>
                    <a:lnTo>
                      <a:pt x="22" y="60"/>
                    </a:lnTo>
                    <a:lnTo>
                      <a:pt x="21" y="61"/>
                    </a:lnTo>
                    <a:lnTo>
                      <a:pt x="17" y="60"/>
                    </a:lnTo>
                    <a:lnTo>
                      <a:pt x="16" y="60"/>
                    </a:lnTo>
                    <a:lnTo>
                      <a:pt x="13" y="60"/>
                    </a:lnTo>
                    <a:lnTo>
                      <a:pt x="12" y="61"/>
                    </a:lnTo>
                    <a:lnTo>
                      <a:pt x="12" y="67"/>
                    </a:lnTo>
                    <a:lnTo>
                      <a:pt x="12" y="73"/>
                    </a:lnTo>
                    <a:lnTo>
                      <a:pt x="14" y="79"/>
                    </a:lnTo>
                    <a:lnTo>
                      <a:pt x="17" y="84"/>
                    </a:lnTo>
                    <a:lnTo>
                      <a:pt x="21" y="88"/>
                    </a:lnTo>
                    <a:lnTo>
                      <a:pt x="29" y="95"/>
                    </a:lnTo>
                    <a:lnTo>
                      <a:pt x="34" y="101"/>
                    </a:lnTo>
                    <a:lnTo>
                      <a:pt x="35" y="104"/>
                    </a:lnTo>
                    <a:lnTo>
                      <a:pt x="37" y="108"/>
                    </a:lnTo>
                    <a:lnTo>
                      <a:pt x="35" y="110"/>
                    </a:lnTo>
                    <a:lnTo>
                      <a:pt x="33" y="114"/>
                    </a:lnTo>
                    <a:lnTo>
                      <a:pt x="27" y="118"/>
                    </a:lnTo>
                    <a:lnTo>
                      <a:pt x="21" y="120"/>
                    </a:lnTo>
                    <a:lnTo>
                      <a:pt x="16" y="122"/>
                    </a:lnTo>
                    <a:lnTo>
                      <a:pt x="13" y="124"/>
                    </a:lnTo>
                    <a:lnTo>
                      <a:pt x="11" y="126"/>
                    </a:lnTo>
                    <a:lnTo>
                      <a:pt x="9" y="130"/>
                    </a:lnTo>
                    <a:lnTo>
                      <a:pt x="8" y="135"/>
                    </a:lnTo>
                    <a:lnTo>
                      <a:pt x="13" y="135"/>
                    </a:lnTo>
                    <a:lnTo>
                      <a:pt x="16" y="135"/>
                    </a:lnTo>
                    <a:lnTo>
                      <a:pt x="18" y="133"/>
                    </a:lnTo>
                    <a:lnTo>
                      <a:pt x="20" y="131"/>
                    </a:lnTo>
                    <a:lnTo>
                      <a:pt x="20" y="130"/>
                    </a:lnTo>
                    <a:lnTo>
                      <a:pt x="21" y="128"/>
                    </a:lnTo>
                    <a:lnTo>
                      <a:pt x="24" y="127"/>
                    </a:lnTo>
                    <a:lnTo>
                      <a:pt x="26" y="126"/>
                    </a:lnTo>
                    <a:lnTo>
                      <a:pt x="26" y="124"/>
                    </a:lnTo>
                    <a:lnTo>
                      <a:pt x="27" y="126"/>
                    </a:lnTo>
                    <a:lnTo>
                      <a:pt x="27" y="127"/>
                    </a:lnTo>
                    <a:lnTo>
                      <a:pt x="26" y="133"/>
                    </a:lnTo>
                    <a:lnTo>
                      <a:pt x="27" y="139"/>
                    </a:lnTo>
                    <a:lnTo>
                      <a:pt x="29" y="143"/>
                    </a:lnTo>
                    <a:lnTo>
                      <a:pt x="30" y="140"/>
                    </a:lnTo>
                    <a:lnTo>
                      <a:pt x="33" y="136"/>
                    </a:lnTo>
                    <a:lnTo>
                      <a:pt x="35" y="131"/>
                    </a:lnTo>
                    <a:lnTo>
                      <a:pt x="37" y="126"/>
                    </a:lnTo>
                    <a:lnTo>
                      <a:pt x="37" y="124"/>
                    </a:lnTo>
                    <a:lnTo>
                      <a:pt x="37" y="120"/>
                    </a:lnTo>
                    <a:lnTo>
                      <a:pt x="38" y="119"/>
                    </a:lnTo>
                    <a:lnTo>
                      <a:pt x="38" y="118"/>
                    </a:lnTo>
                    <a:lnTo>
                      <a:pt x="40" y="120"/>
                    </a:lnTo>
                    <a:lnTo>
                      <a:pt x="42" y="122"/>
                    </a:lnTo>
                    <a:lnTo>
                      <a:pt x="44" y="118"/>
                    </a:lnTo>
                    <a:lnTo>
                      <a:pt x="44" y="115"/>
                    </a:lnTo>
                    <a:lnTo>
                      <a:pt x="44" y="113"/>
                    </a:lnTo>
                    <a:lnTo>
                      <a:pt x="44" y="110"/>
                    </a:lnTo>
                    <a:lnTo>
                      <a:pt x="44" y="109"/>
                    </a:lnTo>
                    <a:lnTo>
                      <a:pt x="46" y="109"/>
                    </a:lnTo>
                    <a:lnTo>
                      <a:pt x="47" y="109"/>
                    </a:lnTo>
                    <a:lnTo>
                      <a:pt x="48" y="110"/>
                    </a:lnTo>
                    <a:lnTo>
                      <a:pt x="49" y="111"/>
                    </a:lnTo>
                    <a:lnTo>
                      <a:pt x="52" y="109"/>
                    </a:lnTo>
                    <a:lnTo>
                      <a:pt x="53" y="104"/>
                    </a:lnTo>
                    <a:lnTo>
                      <a:pt x="53" y="102"/>
                    </a:lnTo>
                    <a:lnTo>
                      <a:pt x="48" y="98"/>
                    </a:lnTo>
                    <a:lnTo>
                      <a:pt x="47" y="93"/>
                    </a:lnTo>
                    <a:lnTo>
                      <a:pt x="48" y="91"/>
                    </a:lnTo>
                    <a:lnTo>
                      <a:pt x="49" y="87"/>
                    </a:lnTo>
                    <a:lnTo>
                      <a:pt x="51" y="83"/>
                    </a:lnTo>
                    <a:lnTo>
                      <a:pt x="52" y="84"/>
                    </a:lnTo>
                    <a:lnTo>
                      <a:pt x="52" y="86"/>
                    </a:lnTo>
                    <a:lnTo>
                      <a:pt x="51" y="89"/>
                    </a:lnTo>
                    <a:lnTo>
                      <a:pt x="52" y="91"/>
                    </a:lnTo>
                    <a:lnTo>
                      <a:pt x="53" y="91"/>
                    </a:lnTo>
                    <a:lnTo>
                      <a:pt x="56" y="91"/>
                    </a:lnTo>
                    <a:lnTo>
                      <a:pt x="62" y="88"/>
                    </a:lnTo>
                    <a:lnTo>
                      <a:pt x="68" y="87"/>
                    </a:lnTo>
                    <a:lnTo>
                      <a:pt x="70" y="88"/>
                    </a:lnTo>
                    <a:lnTo>
                      <a:pt x="74" y="89"/>
                    </a:lnTo>
                    <a:lnTo>
                      <a:pt x="75" y="89"/>
                    </a:lnTo>
                    <a:lnTo>
                      <a:pt x="77" y="89"/>
                    </a:lnTo>
                    <a:lnTo>
                      <a:pt x="77" y="88"/>
                    </a:lnTo>
                    <a:lnTo>
                      <a:pt x="75" y="87"/>
                    </a:lnTo>
                    <a:lnTo>
                      <a:pt x="74" y="84"/>
                    </a:lnTo>
                    <a:lnTo>
                      <a:pt x="75" y="83"/>
                    </a:lnTo>
                    <a:lnTo>
                      <a:pt x="78" y="84"/>
                    </a:lnTo>
                    <a:lnTo>
                      <a:pt x="81" y="89"/>
                    </a:lnTo>
                    <a:lnTo>
                      <a:pt x="86" y="105"/>
                    </a:lnTo>
                    <a:lnTo>
                      <a:pt x="88" y="111"/>
                    </a:lnTo>
                    <a:lnTo>
                      <a:pt x="91" y="115"/>
                    </a:lnTo>
                    <a:lnTo>
                      <a:pt x="94" y="119"/>
                    </a:lnTo>
                    <a:lnTo>
                      <a:pt x="100" y="122"/>
                    </a:lnTo>
                    <a:lnTo>
                      <a:pt x="105" y="126"/>
                    </a:lnTo>
                    <a:lnTo>
                      <a:pt x="109" y="130"/>
                    </a:lnTo>
                    <a:lnTo>
                      <a:pt x="112" y="135"/>
                    </a:lnTo>
                    <a:lnTo>
                      <a:pt x="112" y="140"/>
                    </a:lnTo>
                    <a:lnTo>
                      <a:pt x="110" y="153"/>
                    </a:lnTo>
                    <a:lnTo>
                      <a:pt x="105" y="170"/>
                    </a:lnTo>
                    <a:lnTo>
                      <a:pt x="104" y="179"/>
                    </a:lnTo>
                    <a:lnTo>
                      <a:pt x="105" y="187"/>
                    </a:lnTo>
                    <a:lnTo>
                      <a:pt x="107" y="190"/>
                    </a:lnTo>
                    <a:lnTo>
                      <a:pt x="108" y="193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08" name="Freeform 85"/>
              <p:cNvSpPr/>
              <p:nvPr userDrawn="1"/>
            </p:nvSpPr>
            <p:spPr bwMode="auto">
              <a:xfrm>
                <a:off x="21" y="114"/>
                <a:ext cx="43" cy="64"/>
              </a:xfrm>
              <a:custGeom>
                <a:gdLst>
                  <a:gd name="T0" fmla="*/ 113 w 129"/>
                  <a:gd name="T1" fmla="*/ 175 h 193"/>
                  <a:gd name="T2" fmla="*/ 119 w 129"/>
                  <a:gd name="T3" fmla="*/ 175 h 193"/>
                  <a:gd name="T4" fmla="*/ 117 w 129"/>
                  <a:gd name="T5" fmla="*/ 155 h 193"/>
                  <a:gd name="T6" fmla="*/ 122 w 129"/>
                  <a:gd name="T7" fmla="*/ 148 h 193"/>
                  <a:gd name="T8" fmla="*/ 122 w 129"/>
                  <a:gd name="T9" fmla="*/ 140 h 193"/>
                  <a:gd name="T10" fmla="*/ 123 w 129"/>
                  <a:gd name="T11" fmla="*/ 124 h 193"/>
                  <a:gd name="T12" fmla="*/ 105 w 129"/>
                  <a:gd name="T13" fmla="*/ 104 h 193"/>
                  <a:gd name="T14" fmla="*/ 94 w 129"/>
                  <a:gd name="T15" fmla="*/ 82 h 193"/>
                  <a:gd name="T16" fmla="*/ 127 w 129"/>
                  <a:gd name="T17" fmla="*/ 78 h 193"/>
                  <a:gd name="T18" fmla="*/ 117 w 129"/>
                  <a:gd name="T19" fmla="*/ 53 h 193"/>
                  <a:gd name="T20" fmla="*/ 112 w 129"/>
                  <a:gd name="T21" fmla="*/ 54 h 193"/>
                  <a:gd name="T22" fmla="*/ 97 w 129"/>
                  <a:gd name="T23" fmla="*/ 49 h 193"/>
                  <a:gd name="T24" fmla="*/ 97 w 129"/>
                  <a:gd name="T25" fmla="*/ 54 h 193"/>
                  <a:gd name="T26" fmla="*/ 81 w 129"/>
                  <a:gd name="T27" fmla="*/ 45 h 193"/>
                  <a:gd name="T28" fmla="*/ 72 w 129"/>
                  <a:gd name="T29" fmla="*/ 41 h 193"/>
                  <a:gd name="T30" fmla="*/ 73 w 129"/>
                  <a:gd name="T31" fmla="*/ 19 h 193"/>
                  <a:gd name="T32" fmla="*/ 110 w 129"/>
                  <a:gd name="T33" fmla="*/ 34 h 193"/>
                  <a:gd name="T34" fmla="*/ 90 w 129"/>
                  <a:gd name="T35" fmla="*/ 17 h 193"/>
                  <a:gd name="T36" fmla="*/ 109 w 129"/>
                  <a:gd name="T37" fmla="*/ 26 h 193"/>
                  <a:gd name="T38" fmla="*/ 127 w 129"/>
                  <a:gd name="T39" fmla="*/ 18 h 193"/>
                  <a:gd name="T40" fmla="*/ 122 w 129"/>
                  <a:gd name="T41" fmla="*/ 18 h 193"/>
                  <a:gd name="T42" fmla="*/ 94 w 129"/>
                  <a:gd name="T43" fmla="*/ 9 h 193"/>
                  <a:gd name="T44" fmla="*/ 68 w 129"/>
                  <a:gd name="T45" fmla="*/ 14 h 193"/>
                  <a:gd name="T46" fmla="*/ 64 w 129"/>
                  <a:gd name="T47" fmla="*/ 40 h 193"/>
                  <a:gd name="T48" fmla="*/ 113 w 129"/>
                  <a:gd name="T49" fmla="*/ 63 h 193"/>
                  <a:gd name="T50" fmla="*/ 117 w 129"/>
                  <a:gd name="T51" fmla="*/ 80 h 193"/>
                  <a:gd name="T52" fmla="*/ 59 w 129"/>
                  <a:gd name="T53" fmla="*/ 74 h 193"/>
                  <a:gd name="T54" fmla="*/ 34 w 129"/>
                  <a:gd name="T55" fmla="*/ 84 h 193"/>
                  <a:gd name="T56" fmla="*/ 18 w 129"/>
                  <a:gd name="T57" fmla="*/ 79 h 193"/>
                  <a:gd name="T58" fmla="*/ 20 w 129"/>
                  <a:gd name="T59" fmla="*/ 71 h 193"/>
                  <a:gd name="T60" fmla="*/ 29 w 129"/>
                  <a:gd name="T61" fmla="*/ 69 h 193"/>
                  <a:gd name="T62" fmla="*/ 38 w 129"/>
                  <a:gd name="T63" fmla="*/ 78 h 193"/>
                  <a:gd name="T64" fmla="*/ 44 w 129"/>
                  <a:gd name="T65" fmla="*/ 71 h 193"/>
                  <a:gd name="T66" fmla="*/ 42 w 129"/>
                  <a:gd name="T67" fmla="*/ 58 h 193"/>
                  <a:gd name="T68" fmla="*/ 38 w 129"/>
                  <a:gd name="T69" fmla="*/ 54 h 193"/>
                  <a:gd name="T70" fmla="*/ 44 w 129"/>
                  <a:gd name="T71" fmla="*/ 27 h 193"/>
                  <a:gd name="T72" fmla="*/ 47 w 129"/>
                  <a:gd name="T73" fmla="*/ 35 h 193"/>
                  <a:gd name="T74" fmla="*/ 48 w 129"/>
                  <a:gd name="T75" fmla="*/ 19 h 193"/>
                  <a:gd name="T76" fmla="*/ 43 w 129"/>
                  <a:gd name="T77" fmla="*/ 16 h 193"/>
                  <a:gd name="T78" fmla="*/ 35 w 129"/>
                  <a:gd name="T79" fmla="*/ 10 h 193"/>
                  <a:gd name="T80" fmla="*/ 30 w 129"/>
                  <a:gd name="T81" fmla="*/ 6 h 193"/>
                  <a:gd name="T82" fmla="*/ 21 w 129"/>
                  <a:gd name="T83" fmla="*/ 13 h 193"/>
                  <a:gd name="T84" fmla="*/ 9 w 129"/>
                  <a:gd name="T85" fmla="*/ 13 h 193"/>
                  <a:gd name="T86" fmla="*/ 5 w 129"/>
                  <a:gd name="T87" fmla="*/ 18 h 193"/>
                  <a:gd name="T88" fmla="*/ 7 w 129"/>
                  <a:gd name="T89" fmla="*/ 35 h 193"/>
                  <a:gd name="T90" fmla="*/ 11 w 129"/>
                  <a:gd name="T91" fmla="*/ 30 h 193"/>
                  <a:gd name="T92" fmla="*/ 22 w 129"/>
                  <a:gd name="T93" fmla="*/ 60 h 193"/>
                  <a:gd name="T94" fmla="*/ 12 w 129"/>
                  <a:gd name="T95" fmla="*/ 67 h 193"/>
                  <a:gd name="T96" fmla="*/ 34 w 129"/>
                  <a:gd name="T97" fmla="*/ 101 h 193"/>
                  <a:gd name="T98" fmla="*/ 21 w 129"/>
                  <a:gd name="T99" fmla="*/ 120 h 193"/>
                  <a:gd name="T100" fmla="*/ 13 w 129"/>
                  <a:gd name="T101" fmla="*/ 135 h 193"/>
                  <a:gd name="T102" fmla="*/ 24 w 129"/>
                  <a:gd name="T103" fmla="*/ 127 h 193"/>
                  <a:gd name="T104" fmla="*/ 27 w 129"/>
                  <a:gd name="T105" fmla="*/ 139 h 193"/>
                  <a:gd name="T106" fmla="*/ 37 w 129"/>
                  <a:gd name="T107" fmla="*/ 124 h 193"/>
                  <a:gd name="T108" fmla="*/ 44 w 129"/>
                  <a:gd name="T109" fmla="*/ 118 h 193"/>
                  <a:gd name="T110" fmla="*/ 47 w 129"/>
                  <a:gd name="T111" fmla="*/ 109 h 193"/>
                  <a:gd name="T112" fmla="*/ 48 w 129"/>
                  <a:gd name="T113" fmla="*/ 98 h 193"/>
                  <a:gd name="T114" fmla="*/ 52 w 129"/>
                  <a:gd name="T115" fmla="*/ 86 h 193"/>
                  <a:gd name="T116" fmla="*/ 68 w 129"/>
                  <a:gd name="T117" fmla="*/ 87 h 193"/>
                  <a:gd name="T118" fmla="*/ 75 w 129"/>
                  <a:gd name="T119" fmla="*/ 87 h 193"/>
                  <a:gd name="T120" fmla="*/ 88 w 129"/>
                  <a:gd name="T121" fmla="*/ 111 h 193"/>
                  <a:gd name="T122" fmla="*/ 112 w 129"/>
                  <a:gd name="T123" fmla="*/ 135 h 193"/>
                  <a:gd name="T124" fmla="*/ 107 w 129"/>
                  <a:gd name="T125" fmla="*/ 190 h 19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  <a:cxn ang="0">
                    <a:pos x="T124" y="T125"/>
                  </a:cxn>
                </a:cxnLst>
                <a:rect l="0" t="0" r="r" b="b"/>
                <a:pathLst>
                  <a:path w="129" h="193">
                    <a:moveTo>
                      <a:pt x="108" y="193"/>
                    </a:moveTo>
                    <a:lnTo>
                      <a:pt x="109" y="192"/>
                    </a:lnTo>
                    <a:lnTo>
                      <a:pt x="110" y="189"/>
                    </a:lnTo>
                    <a:lnTo>
                      <a:pt x="113" y="185"/>
                    </a:lnTo>
                    <a:lnTo>
                      <a:pt x="114" y="180"/>
                    </a:lnTo>
                    <a:lnTo>
                      <a:pt x="113" y="175"/>
                    </a:lnTo>
                    <a:lnTo>
                      <a:pt x="113" y="171"/>
                    </a:lnTo>
                    <a:lnTo>
                      <a:pt x="113" y="170"/>
                    </a:lnTo>
                    <a:lnTo>
                      <a:pt x="114" y="170"/>
                    </a:lnTo>
                    <a:lnTo>
                      <a:pt x="116" y="171"/>
                    </a:lnTo>
                    <a:lnTo>
                      <a:pt x="118" y="174"/>
                    </a:lnTo>
                    <a:lnTo>
                      <a:pt x="119" y="175"/>
                    </a:lnTo>
                    <a:lnTo>
                      <a:pt x="122" y="176"/>
                    </a:lnTo>
                    <a:lnTo>
                      <a:pt x="122" y="174"/>
                    </a:lnTo>
                    <a:lnTo>
                      <a:pt x="122" y="171"/>
                    </a:lnTo>
                    <a:lnTo>
                      <a:pt x="121" y="165"/>
                    </a:lnTo>
                    <a:lnTo>
                      <a:pt x="118" y="159"/>
                    </a:lnTo>
                    <a:lnTo>
                      <a:pt x="117" y="155"/>
                    </a:lnTo>
                    <a:lnTo>
                      <a:pt x="118" y="154"/>
                    </a:lnTo>
                    <a:lnTo>
                      <a:pt x="118" y="155"/>
                    </a:lnTo>
                    <a:lnTo>
                      <a:pt x="121" y="157"/>
                    </a:lnTo>
                    <a:lnTo>
                      <a:pt x="122" y="155"/>
                    </a:lnTo>
                    <a:lnTo>
                      <a:pt x="123" y="153"/>
                    </a:lnTo>
                    <a:lnTo>
                      <a:pt x="122" y="148"/>
                    </a:lnTo>
                    <a:lnTo>
                      <a:pt x="119" y="143"/>
                    </a:lnTo>
                    <a:lnTo>
                      <a:pt x="117" y="140"/>
                    </a:lnTo>
                    <a:lnTo>
                      <a:pt x="117" y="139"/>
                    </a:lnTo>
                    <a:lnTo>
                      <a:pt x="118" y="139"/>
                    </a:lnTo>
                    <a:lnTo>
                      <a:pt x="121" y="139"/>
                    </a:lnTo>
                    <a:lnTo>
                      <a:pt x="122" y="140"/>
                    </a:lnTo>
                    <a:lnTo>
                      <a:pt x="122" y="139"/>
                    </a:lnTo>
                    <a:lnTo>
                      <a:pt x="123" y="137"/>
                    </a:lnTo>
                    <a:lnTo>
                      <a:pt x="123" y="132"/>
                    </a:lnTo>
                    <a:lnTo>
                      <a:pt x="123" y="131"/>
                    </a:lnTo>
                    <a:lnTo>
                      <a:pt x="123" y="127"/>
                    </a:lnTo>
                    <a:lnTo>
                      <a:pt x="123" y="124"/>
                    </a:lnTo>
                    <a:lnTo>
                      <a:pt x="121" y="123"/>
                    </a:lnTo>
                    <a:lnTo>
                      <a:pt x="119" y="123"/>
                    </a:lnTo>
                    <a:lnTo>
                      <a:pt x="114" y="122"/>
                    </a:lnTo>
                    <a:lnTo>
                      <a:pt x="110" y="119"/>
                    </a:lnTo>
                    <a:lnTo>
                      <a:pt x="108" y="113"/>
                    </a:lnTo>
                    <a:lnTo>
                      <a:pt x="105" y="104"/>
                    </a:lnTo>
                    <a:lnTo>
                      <a:pt x="104" y="97"/>
                    </a:lnTo>
                    <a:lnTo>
                      <a:pt x="101" y="91"/>
                    </a:lnTo>
                    <a:lnTo>
                      <a:pt x="99" y="87"/>
                    </a:lnTo>
                    <a:lnTo>
                      <a:pt x="96" y="84"/>
                    </a:lnTo>
                    <a:lnTo>
                      <a:pt x="92" y="83"/>
                    </a:lnTo>
                    <a:lnTo>
                      <a:pt x="94" y="82"/>
                    </a:lnTo>
                    <a:lnTo>
                      <a:pt x="96" y="82"/>
                    </a:lnTo>
                    <a:lnTo>
                      <a:pt x="107" y="86"/>
                    </a:lnTo>
                    <a:lnTo>
                      <a:pt x="114" y="87"/>
                    </a:lnTo>
                    <a:lnTo>
                      <a:pt x="119" y="86"/>
                    </a:lnTo>
                    <a:lnTo>
                      <a:pt x="125" y="83"/>
                    </a:lnTo>
                    <a:lnTo>
                      <a:pt x="127" y="78"/>
                    </a:lnTo>
                    <a:lnTo>
                      <a:pt x="129" y="73"/>
                    </a:lnTo>
                    <a:lnTo>
                      <a:pt x="129" y="69"/>
                    </a:lnTo>
                    <a:lnTo>
                      <a:pt x="127" y="63"/>
                    </a:lnTo>
                    <a:lnTo>
                      <a:pt x="125" y="60"/>
                    </a:lnTo>
                    <a:lnTo>
                      <a:pt x="121" y="56"/>
                    </a:lnTo>
                    <a:lnTo>
                      <a:pt x="117" y="53"/>
                    </a:lnTo>
                    <a:lnTo>
                      <a:pt x="116" y="54"/>
                    </a:lnTo>
                    <a:lnTo>
                      <a:pt x="116" y="56"/>
                    </a:lnTo>
                    <a:lnTo>
                      <a:pt x="117" y="58"/>
                    </a:lnTo>
                    <a:lnTo>
                      <a:pt x="116" y="60"/>
                    </a:lnTo>
                    <a:lnTo>
                      <a:pt x="114" y="58"/>
                    </a:lnTo>
                    <a:lnTo>
                      <a:pt x="112" y="54"/>
                    </a:lnTo>
                    <a:lnTo>
                      <a:pt x="109" y="52"/>
                    </a:lnTo>
                    <a:lnTo>
                      <a:pt x="107" y="49"/>
                    </a:lnTo>
                    <a:lnTo>
                      <a:pt x="103" y="48"/>
                    </a:lnTo>
                    <a:lnTo>
                      <a:pt x="100" y="48"/>
                    </a:lnTo>
                    <a:lnTo>
                      <a:pt x="99" y="48"/>
                    </a:lnTo>
                    <a:lnTo>
                      <a:pt x="97" y="49"/>
                    </a:lnTo>
                    <a:lnTo>
                      <a:pt x="99" y="51"/>
                    </a:lnTo>
                    <a:lnTo>
                      <a:pt x="100" y="53"/>
                    </a:lnTo>
                    <a:lnTo>
                      <a:pt x="100" y="54"/>
                    </a:lnTo>
                    <a:lnTo>
                      <a:pt x="100" y="56"/>
                    </a:lnTo>
                    <a:lnTo>
                      <a:pt x="99" y="56"/>
                    </a:lnTo>
                    <a:lnTo>
                      <a:pt x="97" y="54"/>
                    </a:lnTo>
                    <a:lnTo>
                      <a:pt x="95" y="51"/>
                    </a:lnTo>
                    <a:lnTo>
                      <a:pt x="88" y="45"/>
                    </a:lnTo>
                    <a:lnTo>
                      <a:pt x="84" y="44"/>
                    </a:lnTo>
                    <a:lnTo>
                      <a:pt x="82" y="44"/>
                    </a:lnTo>
                    <a:lnTo>
                      <a:pt x="81" y="44"/>
                    </a:lnTo>
                    <a:lnTo>
                      <a:pt x="81" y="45"/>
                    </a:lnTo>
                    <a:lnTo>
                      <a:pt x="82" y="47"/>
                    </a:lnTo>
                    <a:lnTo>
                      <a:pt x="83" y="49"/>
                    </a:lnTo>
                    <a:lnTo>
                      <a:pt x="82" y="51"/>
                    </a:lnTo>
                    <a:lnTo>
                      <a:pt x="79" y="49"/>
                    </a:lnTo>
                    <a:lnTo>
                      <a:pt x="75" y="45"/>
                    </a:lnTo>
                    <a:lnTo>
                      <a:pt x="72" y="41"/>
                    </a:lnTo>
                    <a:lnTo>
                      <a:pt x="68" y="38"/>
                    </a:lnTo>
                    <a:lnTo>
                      <a:pt x="66" y="34"/>
                    </a:lnTo>
                    <a:lnTo>
                      <a:pt x="66" y="30"/>
                    </a:lnTo>
                    <a:lnTo>
                      <a:pt x="66" y="26"/>
                    </a:lnTo>
                    <a:lnTo>
                      <a:pt x="69" y="22"/>
                    </a:lnTo>
                    <a:lnTo>
                      <a:pt x="73" y="19"/>
                    </a:lnTo>
                    <a:lnTo>
                      <a:pt x="77" y="18"/>
                    </a:lnTo>
                    <a:lnTo>
                      <a:pt x="82" y="19"/>
                    </a:lnTo>
                    <a:lnTo>
                      <a:pt x="88" y="22"/>
                    </a:lnTo>
                    <a:lnTo>
                      <a:pt x="96" y="29"/>
                    </a:lnTo>
                    <a:lnTo>
                      <a:pt x="103" y="32"/>
                    </a:lnTo>
                    <a:lnTo>
                      <a:pt x="110" y="34"/>
                    </a:lnTo>
                    <a:lnTo>
                      <a:pt x="113" y="32"/>
                    </a:lnTo>
                    <a:lnTo>
                      <a:pt x="114" y="31"/>
                    </a:lnTo>
                    <a:lnTo>
                      <a:pt x="113" y="31"/>
                    </a:lnTo>
                    <a:lnTo>
                      <a:pt x="105" y="27"/>
                    </a:lnTo>
                    <a:lnTo>
                      <a:pt x="96" y="21"/>
                    </a:lnTo>
                    <a:lnTo>
                      <a:pt x="90" y="17"/>
                    </a:lnTo>
                    <a:lnTo>
                      <a:pt x="84" y="13"/>
                    </a:lnTo>
                    <a:lnTo>
                      <a:pt x="86" y="13"/>
                    </a:lnTo>
                    <a:lnTo>
                      <a:pt x="87" y="13"/>
                    </a:lnTo>
                    <a:lnTo>
                      <a:pt x="91" y="16"/>
                    </a:lnTo>
                    <a:lnTo>
                      <a:pt x="99" y="19"/>
                    </a:lnTo>
                    <a:lnTo>
                      <a:pt x="109" y="26"/>
                    </a:lnTo>
                    <a:lnTo>
                      <a:pt x="114" y="27"/>
                    </a:lnTo>
                    <a:lnTo>
                      <a:pt x="118" y="27"/>
                    </a:lnTo>
                    <a:lnTo>
                      <a:pt x="121" y="27"/>
                    </a:lnTo>
                    <a:lnTo>
                      <a:pt x="125" y="25"/>
                    </a:lnTo>
                    <a:lnTo>
                      <a:pt x="126" y="22"/>
                    </a:lnTo>
                    <a:lnTo>
                      <a:pt x="127" y="18"/>
                    </a:lnTo>
                    <a:lnTo>
                      <a:pt x="126" y="16"/>
                    </a:lnTo>
                    <a:lnTo>
                      <a:pt x="125" y="14"/>
                    </a:lnTo>
                    <a:lnTo>
                      <a:pt x="125" y="13"/>
                    </a:lnTo>
                    <a:lnTo>
                      <a:pt x="123" y="14"/>
                    </a:lnTo>
                    <a:lnTo>
                      <a:pt x="123" y="18"/>
                    </a:lnTo>
                    <a:lnTo>
                      <a:pt x="122" y="18"/>
                    </a:lnTo>
                    <a:lnTo>
                      <a:pt x="121" y="21"/>
                    </a:lnTo>
                    <a:lnTo>
                      <a:pt x="119" y="21"/>
                    </a:lnTo>
                    <a:lnTo>
                      <a:pt x="118" y="22"/>
                    </a:lnTo>
                    <a:lnTo>
                      <a:pt x="113" y="21"/>
                    </a:lnTo>
                    <a:lnTo>
                      <a:pt x="105" y="16"/>
                    </a:lnTo>
                    <a:lnTo>
                      <a:pt x="94" y="9"/>
                    </a:lnTo>
                    <a:lnTo>
                      <a:pt x="88" y="8"/>
                    </a:lnTo>
                    <a:lnTo>
                      <a:pt x="83" y="8"/>
                    </a:lnTo>
                    <a:lnTo>
                      <a:pt x="79" y="8"/>
                    </a:lnTo>
                    <a:lnTo>
                      <a:pt x="75" y="9"/>
                    </a:lnTo>
                    <a:lnTo>
                      <a:pt x="72" y="12"/>
                    </a:lnTo>
                    <a:lnTo>
                      <a:pt x="68" y="14"/>
                    </a:lnTo>
                    <a:lnTo>
                      <a:pt x="65" y="17"/>
                    </a:lnTo>
                    <a:lnTo>
                      <a:pt x="64" y="21"/>
                    </a:lnTo>
                    <a:lnTo>
                      <a:pt x="62" y="25"/>
                    </a:lnTo>
                    <a:lnTo>
                      <a:pt x="61" y="30"/>
                    </a:lnTo>
                    <a:lnTo>
                      <a:pt x="62" y="35"/>
                    </a:lnTo>
                    <a:lnTo>
                      <a:pt x="64" y="40"/>
                    </a:lnTo>
                    <a:lnTo>
                      <a:pt x="66" y="45"/>
                    </a:lnTo>
                    <a:lnTo>
                      <a:pt x="70" y="49"/>
                    </a:lnTo>
                    <a:lnTo>
                      <a:pt x="77" y="53"/>
                    </a:lnTo>
                    <a:lnTo>
                      <a:pt x="84" y="56"/>
                    </a:lnTo>
                    <a:lnTo>
                      <a:pt x="104" y="61"/>
                    </a:lnTo>
                    <a:lnTo>
                      <a:pt x="113" y="63"/>
                    </a:lnTo>
                    <a:lnTo>
                      <a:pt x="118" y="66"/>
                    </a:lnTo>
                    <a:lnTo>
                      <a:pt x="121" y="70"/>
                    </a:lnTo>
                    <a:lnTo>
                      <a:pt x="122" y="73"/>
                    </a:lnTo>
                    <a:lnTo>
                      <a:pt x="122" y="76"/>
                    </a:lnTo>
                    <a:lnTo>
                      <a:pt x="119" y="79"/>
                    </a:lnTo>
                    <a:lnTo>
                      <a:pt x="117" y="80"/>
                    </a:lnTo>
                    <a:lnTo>
                      <a:pt x="112" y="82"/>
                    </a:lnTo>
                    <a:lnTo>
                      <a:pt x="108" y="82"/>
                    </a:lnTo>
                    <a:lnTo>
                      <a:pt x="90" y="76"/>
                    </a:lnTo>
                    <a:lnTo>
                      <a:pt x="78" y="74"/>
                    </a:lnTo>
                    <a:lnTo>
                      <a:pt x="66" y="73"/>
                    </a:lnTo>
                    <a:lnTo>
                      <a:pt x="59" y="74"/>
                    </a:lnTo>
                    <a:lnTo>
                      <a:pt x="51" y="76"/>
                    </a:lnTo>
                    <a:lnTo>
                      <a:pt x="44" y="80"/>
                    </a:lnTo>
                    <a:lnTo>
                      <a:pt x="39" y="86"/>
                    </a:lnTo>
                    <a:lnTo>
                      <a:pt x="38" y="87"/>
                    </a:lnTo>
                    <a:lnTo>
                      <a:pt x="37" y="86"/>
                    </a:lnTo>
                    <a:lnTo>
                      <a:pt x="34" y="84"/>
                    </a:lnTo>
                    <a:lnTo>
                      <a:pt x="31" y="83"/>
                    </a:lnTo>
                    <a:lnTo>
                      <a:pt x="27" y="82"/>
                    </a:lnTo>
                    <a:lnTo>
                      <a:pt x="25" y="83"/>
                    </a:lnTo>
                    <a:lnTo>
                      <a:pt x="22" y="84"/>
                    </a:lnTo>
                    <a:lnTo>
                      <a:pt x="21" y="83"/>
                    </a:lnTo>
                    <a:lnTo>
                      <a:pt x="18" y="79"/>
                    </a:lnTo>
                    <a:lnTo>
                      <a:pt x="16" y="74"/>
                    </a:lnTo>
                    <a:lnTo>
                      <a:pt x="16" y="67"/>
                    </a:lnTo>
                    <a:lnTo>
                      <a:pt x="16" y="66"/>
                    </a:lnTo>
                    <a:lnTo>
                      <a:pt x="17" y="65"/>
                    </a:lnTo>
                    <a:lnTo>
                      <a:pt x="18" y="66"/>
                    </a:lnTo>
                    <a:lnTo>
                      <a:pt x="20" y="71"/>
                    </a:lnTo>
                    <a:lnTo>
                      <a:pt x="21" y="75"/>
                    </a:lnTo>
                    <a:lnTo>
                      <a:pt x="24" y="76"/>
                    </a:lnTo>
                    <a:lnTo>
                      <a:pt x="25" y="74"/>
                    </a:lnTo>
                    <a:lnTo>
                      <a:pt x="27" y="71"/>
                    </a:lnTo>
                    <a:lnTo>
                      <a:pt x="27" y="69"/>
                    </a:lnTo>
                    <a:lnTo>
                      <a:pt x="29" y="69"/>
                    </a:lnTo>
                    <a:lnTo>
                      <a:pt x="30" y="69"/>
                    </a:lnTo>
                    <a:lnTo>
                      <a:pt x="31" y="73"/>
                    </a:lnTo>
                    <a:lnTo>
                      <a:pt x="33" y="75"/>
                    </a:lnTo>
                    <a:lnTo>
                      <a:pt x="34" y="78"/>
                    </a:lnTo>
                    <a:lnTo>
                      <a:pt x="37" y="79"/>
                    </a:lnTo>
                    <a:lnTo>
                      <a:pt x="38" y="78"/>
                    </a:lnTo>
                    <a:lnTo>
                      <a:pt x="39" y="74"/>
                    </a:lnTo>
                    <a:lnTo>
                      <a:pt x="39" y="73"/>
                    </a:lnTo>
                    <a:lnTo>
                      <a:pt x="39" y="70"/>
                    </a:lnTo>
                    <a:lnTo>
                      <a:pt x="39" y="69"/>
                    </a:lnTo>
                    <a:lnTo>
                      <a:pt x="40" y="69"/>
                    </a:lnTo>
                    <a:lnTo>
                      <a:pt x="44" y="71"/>
                    </a:lnTo>
                    <a:lnTo>
                      <a:pt x="46" y="73"/>
                    </a:lnTo>
                    <a:lnTo>
                      <a:pt x="48" y="71"/>
                    </a:lnTo>
                    <a:lnTo>
                      <a:pt x="48" y="70"/>
                    </a:lnTo>
                    <a:lnTo>
                      <a:pt x="46" y="67"/>
                    </a:lnTo>
                    <a:lnTo>
                      <a:pt x="43" y="60"/>
                    </a:lnTo>
                    <a:lnTo>
                      <a:pt x="42" y="58"/>
                    </a:lnTo>
                    <a:lnTo>
                      <a:pt x="40" y="58"/>
                    </a:lnTo>
                    <a:lnTo>
                      <a:pt x="38" y="60"/>
                    </a:lnTo>
                    <a:lnTo>
                      <a:pt x="37" y="60"/>
                    </a:lnTo>
                    <a:lnTo>
                      <a:pt x="35" y="60"/>
                    </a:lnTo>
                    <a:lnTo>
                      <a:pt x="34" y="58"/>
                    </a:lnTo>
                    <a:lnTo>
                      <a:pt x="38" y="54"/>
                    </a:lnTo>
                    <a:lnTo>
                      <a:pt x="39" y="53"/>
                    </a:lnTo>
                    <a:lnTo>
                      <a:pt x="40" y="51"/>
                    </a:lnTo>
                    <a:lnTo>
                      <a:pt x="40" y="47"/>
                    </a:lnTo>
                    <a:lnTo>
                      <a:pt x="42" y="45"/>
                    </a:lnTo>
                    <a:lnTo>
                      <a:pt x="42" y="39"/>
                    </a:lnTo>
                    <a:lnTo>
                      <a:pt x="44" y="27"/>
                    </a:lnTo>
                    <a:lnTo>
                      <a:pt x="44" y="26"/>
                    </a:lnTo>
                    <a:lnTo>
                      <a:pt x="46" y="29"/>
                    </a:lnTo>
                    <a:lnTo>
                      <a:pt x="46" y="30"/>
                    </a:lnTo>
                    <a:lnTo>
                      <a:pt x="46" y="31"/>
                    </a:lnTo>
                    <a:lnTo>
                      <a:pt x="46" y="34"/>
                    </a:lnTo>
                    <a:lnTo>
                      <a:pt x="47" y="35"/>
                    </a:lnTo>
                    <a:lnTo>
                      <a:pt x="48" y="34"/>
                    </a:lnTo>
                    <a:lnTo>
                      <a:pt x="49" y="32"/>
                    </a:lnTo>
                    <a:lnTo>
                      <a:pt x="51" y="29"/>
                    </a:lnTo>
                    <a:lnTo>
                      <a:pt x="51" y="25"/>
                    </a:lnTo>
                    <a:lnTo>
                      <a:pt x="49" y="21"/>
                    </a:lnTo>
                    <a:lnTo>
                      <a:pt x="48" y="19"/>
                    </a:lnTo>
                    <a:lnTo>
                      <a:pt x="47" y="19"/>
                    </a:lnTo>
                    <a:lnTo>
                      <a:pt x="46" y="19"/>
                    </a:lnTo>
                    <a:lnTo>
                      <a:pt x="44" y="19"/>
                    </a:lnTo>
                    <a:lnTo>
                      <a:pt x="43" y="19"/>
                    </a:lnTo>
                    <a:lnTo>
                      <a:pt x="43" y="17"/>
                    </a:lnTo>
                    <a:lnTo>
                      <a:pt x="43" y="16"/>
                    </a:lnTo>
                    <a:lnTo>
                      <a:pt x="42" y="12"/>
                    </a:lnTo>
                    <a:lnTo>
                      <a:pt x="42" y="8"/>
                    </a:lnTo>
                    <a:lnTo>
                      <a:pt x="42" y="6"/>
                    </a:lnTo>
                    <a:lnTo>
                      <a:pt x="40" y="6"/>
                    </a:lnTo>
                    <a:lnTo>
                      <a:pt x="38" y="9"/>
                    </a:lnTo>
                    <a:lnTo>
                      <a:pt x="35" y="10"/>
                    </a:lnTo>
                    <a:lnTo>
                      <a:pt x="33" y="13"/>
                    </a:lnTo>
                    <a:lnTo>
                      <a:pt x="31" y="13"/>
                    </a:lnTo>
                    <a:lnTo>
                      <a:pt x="30" y="13"/>
                    </a:lnTo>
                    <a:lnTo>
                      <a:pt x="30" y="10"/>
                    </a:lnTo>
                    <a:lnTo>
                      <a:pt x="30" y="9"/>
                    </a:lnTo>
                    <a:lnTo>
                      <a:pt x="30" y="6"/>
                    </a:lnTo>
                    <a:lnTo>
                      <a:pt x="26" y="1"/>
                    </a:lnTo>
                    <a:lnTo>
                      <a:pt x="25" y="0"/>
                    </a:lnTo>
                    <a:lnTo>
                      <a:pt x="25" y="1"/>
                    </a:lnTo>
                    <a:lnTo>
                      <a:pt x="22" y="5"/>
                    </a:lnTo>
                    <a:lnTo>
                      <a:pt x="21" y="9"/>
                    </a:lnTo>
                    <a:lnTo>
                      <a:pt x="21" y="13"/>
                    </a:lnTo>
                    <a:lnTo>
                      <a:pt x="20" y="14"/>
                    </a:lnTo>
                    <a:lnTo>
                      <a:pt x="18" y="13"/>
                    </a:lnTo>
                    <a:lnTo>
                      <a:pt x="14" y="10"/>
                    </a:lnTo>
                    <a:lnTo>
                      <a:pt x="11" y="8"/>
                    </a:lnTo>
                    <a:lnTo>
                      <a:pt x="11" y="9"/>
                    </a:lnTo>
                    <a:lnTo>
                      <a:pt x="9" y="13"/>
                    </a:lnTo>
                    <a:lnTo>
                      <a:pt x="9" y="16"/>
                    </a:lnTo>
                    <a:lnTo>
                      <a:pt x="9" y="18"/>
                    </a:lnTo>
                    <a:lnTo>
                      <a:pt x="8" y="21"/>
                    </a:lnTo>
                    <a:lnTo>
                      <a:pt x="8" y="19"/>
                    </a:lnTo>
                    <a:lnTo>
                      <a:pt x="7" y="19"/>
                    </a:lnTo>
                    <a:lnTo>
                      <a:pt x="5" y="18"/>
                    </a:lnTo>
                    <a:lnTo>
                      <a:pt x="2" y="19"/>
                    </a:lnTo>
                    <a:lnTo>
                      <a:pt x="0" y="21"/>
                    </a:lnTo>
                    <a:lnTo>
                      <a:pt x="0" y="23"/>
                    </a:lnTo>
                    <a:lnTo>
                      <a:pt x="0" y="26"/>
                    </a:lnTo>
                    <a:lnTo>
                      <a:pt x="4" y="31"/>
                    </a:lnTo>
                    <a:lnTo>
                      <a:pt x="7" y="35"/>
                    </a:lnTo>
                    <a:lnTo>
                      <a:pt x="8" y="32"/>
                    </a:lnTo>
                    <a:lnTo>
                      <a:pt x="8" y="31"/>
                    </a:lnTo>
                    <a:lnTo>
                      <a:pt x="7" y="29"/>
                    </a:lnTo>
                    <a:lnTo>
                      <a:pt x="8" y="27"/>
                    </a:lnTo>
                    <a:lnTo>
                      <a:pt x="9" y="27"/>
                    </a:lnTo>
                    <a:lnTo>
                      <a:pt x="11" y="30"/>
                    </a:lnTo>
                    <a:lnTo>
                      <a:pt x="12" y="38"/>
                    </a:lnTo>
                    <a:lnTo>
                      <a:pt x="12" y="44"/>
                    </a:lnTo>
                    <a:lnTo>
                      <a:pt x="14" y="51"/>
                    </a:lnTo>
                    <a:lnTo>
                      <a:pt x="17" y="54"/>
                    </a:lnTo>
                    <a:lnTo>
                      <a:pt x="18" y="57"/>
                    </a:lnTo>
                    <a:lnTo>
                      <a:pt x="22" y="60"/>
                    </a:lnTo>
                    <a:lnTo>
                      <a:pt x="21" y="61"/>
                    </a:lnTo>
                    <a:lnTo>
                      <a:pt x="17" y="60"/>
                    </a:lnTo>
                    <a:lnTo>
                      <a:pt x="16" y="60"/>
                    </a:lnTo>
                    <a:lnTo>
                      <a:pt x="13" y="60"/>
                    </a:lnTo>
                    <a:lnTo>
                      <a:pt x="12" y="61"/>
                    </a:lnTo>
                    <a:lnTo>
                      <a:pt x="12" y="67"/>
                    </a:lnTo>
                    <a:lnTo>
                      <a:pt x="12" y="73"/>
                    </a:lnTo>
                    <a:lnTo>
                      <a:pt x="14" y="79"/>
                    </a:lnTo>
                    <a:lnTo>
                      <a:pt x="17" y="84"/>
                    </a:lnTo>
                    <a:lnTo>
                      <a:pt x="21" y="88"/>
                    </a:lnTo>
                    <a:lnTo>
                      <a:pt x="29" y="95"/>
                    </a:lnTo>
                    <a:lnTo>
                      <a:pt x="34" y="101"/>
                    </a:lnTo>
                    <a:lnTo>
                      <a:pt x="35" y="104"/>
                    </a:lnTo>
                    <a:lnTo>
                      <a:pt x="37" y="108"/>
                    </a:lnTo>
                    <a:lnTo>
                      <a:pt x="35" y="110"/>
                    </a:lnTo>
                    <a:lnTo>
                      <a:pt x="33" y="114"/>
                    </a:lnTo>
                    <a:lnTo>
                      <a:pt x="27" y="118"/>
                    </a:lnTo>
                    <a:lnTo>
                      <a:pt x="21" y="120"/>
                    </a:lnTo>
                    <a:lnTo>
                      <a:pt x="16" y="122"/>
                    </a:lnTo>
                    <a:lnTo>
                      <a:pt x="13" y="124"/>
                    </a:lnTo>
                    <a:lnTo>
                      <a:pt x="11" y="126"/>
                    </a:lnTo>
                    <a:lnTo>
                      <a:pt x="9" y="130"/>
                    </a:lnTo>
                    <a:lnTo>
                      <a:pt x="8" y="135"/>
                    </a:lnTo>
                    <a:lnTo>
                      <a:pt x="13" y="135"/>
                    </a:lnTo>
                    <a:lnTo>
                      <a:pt x="16" y="135"/>
                    </a:lnTo>
                    <a:lnTo>
                      <a:pt x="18" y="133"/>
                    </a:lnTo>
                    <a:lnTo>
                      <a:pt x="20" y="131"/>
                    </a:lnTo>
                    <a:lnTo>
                      <a:pt x="20" y="130"/>
                    </a:lnTo>
                    <a:lnTo>
                      <a:pt x="21" y="128"/>
                    </a:lnTo>
                    <a:lnTo>
                      <a:pt x="24" y="127"/>
                    </a:lnTo>
                    <a:lnTo>
                      <a:pt x="26" y="126"/>
                    </a:lnTo>
                    <a:lnTo>
                      <a:pt x="26" y="124"/>
                    </a:lnTo>
                    <a:lnTo>
                      <a:pt x="27" y="126"/>
                    </a:lnTo>
                    <a:lnTo>
                      <a:pt x="27" y="127"/>
                    </a:lnTo>
                    <a:lnTo>
                      <a:pt x="26" y="133"/>
                    </a:lnTo>
                    <a:lnTo>
                      <a:pt x="27" y="139"/>
                    </a:lnTo>
                    <a:lnTo>
                      <a:pt x="29" y="143"/>
                    </a:lnTo>
                    <a:lnTo>
                      <a:pt x="30" y="140"/>
                    </a:lnTo>
                    <a:lnTo>
                      <a:pt x="33" y="136"/>
                    </a:lnTo>
                    <a:lnTo>
                      <a:pt x="35" y="131"/>
                    </a:lnTo>
                    <a:lnTo>
                      <a:pt x="37" y="126"/>
                    </a:lnTo>
                    <a:lnTo>
                      <a:pt x="37" y="124"/>
                    </a:lnTo>
                    <a:lnTo>
                      <a:pt x="37" y="120"/>
                    </a:lnTo>
                    <a:lnTo>
                      <a:pt x="38" y="119"/>
                    </a:lnTo>
                    <a:lnTo>
                      <a:pt x="38" y="118"/>
                    </a:lnTo>
                    <a:lnTo>
                      <a:pt x="40" y="120"/>
                    </a:lnTo>
                    <a:lnTo>
                      <a:pt x="42" y="122"/>
                    </a:lnTo>
                    <a:lnTo>
                      <a:pt x="44" y="118"/>
                    </a:lnTo>
                    <a:lnTo>
                      <a:pt x="44" y="115"/>
                    </a:lnTo>
                    <a:lnTo>
                      <a:pt x="44" y="113"/>
                    </a:lnTo>
                    <a:lnTo>
                      <a:pt x="44" y="110"/>
                    </a:lnTo>
                    <a:lnTo>
                      <a:pt x="44" y="109"/>
                    </a:lnTo>
                    <a:lnTo>
                      <a:pt x="46" y="109"/>
                    </a:lnTo>
                    <a:lnTo>
                      <a:pt x="47" y="109"/>
                    </a:lnTo>
                    <a:lnTo>
                      <a:pt x="48" y="110"/>
                    </a:lnTo>
                    <a:lnTo>
                      <a:pt x="49" y="111"/>
                    </a:lnTo>
                    <a:lnTo>
                      <a:pt x="52" y="109"/>
                    </a:lnTo>
                    <a:lnTo>
                      <a:pt x="53" y="104"/>
                    </a:lnTo>
                    <a:lnTo>
                      <a:pt x="53" y="102"/>
                    </a:lnTo>
                    <a:lnTo>
                      <a:pt x="48" y="98"/>
                    </a:lnTo>
                    <a:lnTo>
                      <a:pt x="47" y="93"/>
                    </a:lnTo>
                    <a:lnTo>
                      <a:pt x="48" y="91"/>
                    </a:lnTo>
                    <a:lnTo>
                      <a:pt x="49" y="87"/>
                    </a:lnTo>
                    <a:lnTo>
                      <a:pt x="51" y="83"/>
                    </a:lnTo>
                    <a:lnTo>
                      <a:pt x="52" y="84"/>
                    </a:lnTo>
                    <a:lnTo>
                      <a:pt x="52" y="86"/>
                    </a:lnTo>
                    <a:lnTo>
                      <a:pt x="51" y="89"/>
                    </a:lnTo>
                    <a:lnTo>
                      <a:pt x="52" y="91"/>
                    </a:lnTo>
                    <a:lnTo>
                      <a:pt x="53" y="91"/>
                    </a:lnTo>
                    <a:lnTo>
                      <a:pt x="56" y="91"/>
                    </a:lnTo>
                    <a:lnTo>
                      <a:pt x="62" y="88"/>
                    </a:lnTo>
                    <a:lnTo>
                      <a:pt x="68" y="87"/>
                    </a:lnTo>
                    <a:lnTo>
                      <a:pt x="70" y="88"/>
                    </a:lnTo>
                    <a:lnTo>
                      <a:pt x="74" y="89"/>
                    </a:lnTo>
                    <a:lnTo>
                      <a:pt x="75" y="89"/>
                    </a:lnTo>
                    <a:lnTo>
                      <a:pt x="77" y="89"/>
                    </a:lnTo>
                    <a:lnTo>
                      <a:pt x="77" y="88"/>
                    </a:lnTo>
                    <a:lnTo>
                      <a:pt x="75" y="87"/>
                    </a:lnTo>
                    <a:lnTo>
                      <a:pt x="74" y="84"/>
                    </a:lnTo>
                    <a:lnTo>
                      <a:pt x="75" y="83"/>
                    </a:lnTo>
                    <a:lnTo>
                      <a:pt x="78" y="84"/>
                    </a:lnTo>
                    <a:lnTo>
                      <a:pt x="81" y="89"/>
                    </a:lnTo>
                    <a:lnTo>
                      <a:pt x="86" y="105"/>
                    </a:lnTo>
                    <a:lnTo>
                      <a:pt x="88" y="111"/>
                    </a:lnTo>
                    <a:lnTo>
                      <a:pt x="91" y="115"/>
                    </a:lnTo>
                    <a:lnTo>
                      <a:pt x="94" y="119"/>
                    </a:lnTo>
                    <a:lnTo>
                      <a:pt x="100" y="122"/>
                    </a:lnTo>
                    <a:lnTo>
                      <a:pt x="105" y="126"/>
                    </a:lnTo>
                    <a:lnTo>
                      <a:pt x="109" y="130"/>
                    </a:lnTo>
                    <a:lnTo>
                      <a:pt x="112" y="135"/>
                    </a:lnTo>
                    <a:lnTo>
                      <a:pt x="112" y="140"/>
                    </a:lnTo>
                    <a:lnTo>
                      <a:pt x="110" y="153"/>
                    </a:lnTo>
                    <a:lnTo>
                      <a:pt x="105" y="170"/>
                    </a:lnTo>
                    <a:lnTo>
                      <a:pt x="104" y="179"/>
                    </a:lnTo>
                    <a:lnTo>
                      <a:pt x="105" y="187"/>
                    </a:lnTo>
                    <a:lnTo>
                      <a:pt x="107" y="190"/>
                    </a:lnTo>
                    <a:lnTo>
                      <a:pt x="108" y="193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09" name="Freeform 86"/>
              <p:cNvSpPr/>
              <p:nvPr userDrawn="1"/>
            </p:nvSpPr>
            <p:spPr bwMode="auto">
              <a:xfrm>
                <a:off x="37" y="147"/>
                <a:ext cx="14" cy="24"/>
              </a:xfrm>
              <a:custGeom>
                <a:gdLst>
                  <a:gd name="T0" fmla="*/ 19 w 42"/>
                  <a:gd name="T1" fmla="*/ 72 h 72"/>
                  <a:gd name="T2" fmla="*/ 19 w 42"/>
                  <a:gd name="T3" fmla="*/ 72 h 72"/>
                  <a:gd name="T4" fmla="*/ 23 w 42"/>
                  <a:gd name="T5" fmla="*/ 67 h 72"/>
                  <a:gd name="T6" fmla="*/ 25 w 42"/>
                  <a:gd name="T7" fmla="*/ 61 h 72"/>
                  <a:gd name="T8" fmla="*/ 26 w 42"/>
                  <a:gd name="T9" fmla="*/ 57 h 72"/>
                  <a:gd name="T10" fmla="*/ 26 w 42"/>
                  <a:gd name="T11" fmla="*/ 55 h 72"/>
                  <a:gd name="T12" fmla="*/ 26 w 42"/>
                  <a:gd name="T13" fmla="*/ 52 h 72"/>
                  <a:gd name="T14" fmla="*/ 28 w 42"/>
                  <a:gd name="T15" fmla="*/ 51 h 72"/>
                  <a:gd name="T16" fmla="*/ 29 w 42"/>
                  <a:gd name="T17" fmla="*/ 51 h 72"/>
                  <a:gd name="T18" fmla="*/ 29 w 42"/>
                  <a:gd name="T19" fmla="*/ 54 h 72"/>
                  <a:gd name="T20" fmla="*/ 30 w 42"/>
                  <a:gd name="T21" fmla="*/ 54 h 72"/>
                  <a:gd name="T22" fmla="*/ 33 w 42"/>
                  <a:gd name="T23" fmla="*/ 52 h 72"/>
                  <a:gd name="T24" fmla="*/ 34 w 42"/>
                  <a:gd name="T25" fmla="*/ 50 h 72"/>
                  <a:gd name="T26" fmla="*/ 34 w 42"/>
                  <a:gd name="T27" fmla="*/ 46 h 72"/>
                  <a:gd name="T28" fmla="*/ 34 w 42"/>
                  <a:gd name="T29" fmla="*/ 45 h 72"/>
                  <a:gd name="T30" fmla="*/ 34 w 42"/>
                  <a:gd name="T31" fmla="*/ 42 h 72"/>
                  <a:gd name="T32" fmla="*/ 34 w 42"/>
                  <a:gd name="T33" fmla="*/ 41 h 72"/>
                  <a:gd name="T34" fmla="*/ 35 w 42"/>
                  <a:gd name="T35" fmla="*/ 41 h 72"/>
                  <a:gd name="T36" fmla="*/ 37 w 42"/>
                  <a:gd name="T37" fmla="*/ 42 h 72"/>
                  <a:gd name="T38" fmla="*/ 38 w 42"/>
                  <a:gd name="T39" fmla="*/ 43 h 72"/>
                  <a:gd name="T40" fmla="*/ 39 w 42"/>
                  <a:gd name="T41" fmla="*/ 43 h 72"/>
                  <a:gd name="T42" fmla="*/ 41 w 42"/>
                  <a:gd name="T43" fmla="*/ 41 h 72"/>
                  <a:gd name="T44" fmla="*/ 42 w 42"/>
                  <a:gd name="T45" fmla="*/ 39 h 72"/>
                  <a:gd name="T46" fmla="*/ 42 w 42"/>
                  <a:gd name="T47" fmla="*/ 38 h 72"/>
                  <a:gd name="T48" fmla="*/ 41 w 42"/>
                  <a:gd name="T49" fmla="*/ 37 h 72"/>
                  <a:gd name="T50" fmla="*/ 39 w 42"/>
                  <a:gd name="T51" fmla="*/ 35 h 72"/>
                  <a:gd name="T52" fmla="*/ 38 w 42"/>
                  <a:gd name="T53" fmla="*/ 33 h 72"/>
                  <a:gd name="T54" fmla="*/ 37 w 42"/>
                  <a:gd name="T55" fmla="*/ 25 h 72"/>
                  <a:gd name="T56" fmla="*/ 35 w 42"/>
                  <a:gd name="T57" fmla="*/ 16 h 72"/>
                  <a:gd name="T58" fmla="*/ 33 w 42"/>
                  <a:gd name="T59" fmla="*/ 8 h 72"/>
                  <a:gd name="T60" fmla="*/ 30 w 42"/>
                  <a:gd name="T61" fmla="*/ 2 h 72"/>
                  <a:gd name="T62" fmla="*/ 29 w 42"/>
                  <a:gd name="T63" fmla="*/ 0 h 72"/>
                  <a:gd name="T64" fmla="*/ 28 w 42"/>
                  <a:gd name="T65" fmla="*/ 0 h 72"/>
                  <a:gd name="T66" fmla="*/ 25 w 42"/>
                  <a:gd name="T67" fmla="*/ 0 h 72"/>
                  <a:gd name="T68" fmla="*/ 23 w 42"/>
                  <a:gd name="T69" fmla="*/ 3 h 72"/>
                  <a:gd name="T70" fmla="*/ 21 w 42"/>
                  <a:gd name="T71" fmla="*/ 6 h 72"/>
                  <a:gd name="T72" fmla="*/ 20 w 42"/>
                  <a:gd name="T73" fmla="*/ 10 h 72"/>
                  <a:gd name="T74" fmla="*/ 21 w 42"/>
                  <a:gd name="T75" fmla="*/ 15 h 72"/>
                  <a:gd name="T76" fmla="*/ 24 w 42"/>
                  <a:gd name="T77" fmla="*/ 22 h 72"/>
                  <a:gd name="T78" fmla="*/ 26 w 42"/>
                  <a:gd name="T79" fmla="*/ 32 h 72"/>
                  <a:gd name="T80" fmla="*/ 28 w 42"/>
                  <a:gd name="T81" fmla="*/ 37 h 72"/>
                  <a:gd name="T82" fmla="*/ 28 w 42"/>
                  <a:gd name="T83" fmla="*/ 41 h 72"/>
                  <a:gd name="T84" fmla="*/ 25 w 42"/>
                  <a:gd name="T85" fmla="*/ 45 h 72"/>
                  <a:gd name="T86" fmla="*/ 23 w 42"/>
                  <a:gd name="T87" fmla="*/ 47 h 72"/>
                  <a:gd name="T88" fmla="*/ 17 w 42"/>
                  <a:gd name="T89" fmla="*/ 50 h 72"/>
                  <a:gd name="T90" fmla="*/ 11 w 42"/>
                  <a:gd name="T91" fmla="*/ 52 h 72"/>
                  <a:gd name="T92" fmla="*/ 6 w 42"/>
                  <a:gd name="T93" fmla="*/ 56 h 72"/>
                  <a:gd name="T94" fmla="*/ 3 w 42"/>
                  <a:gd name="T95" fmla="*/ 60 h 72"/>
                  <a:gd name="T96" fmla="*/ 0 w 42"/>
                  <a:gd name="T97" fmla="*/ 67 h 72"/>
                  <a:gd name="T98" fmla="*/ 2 w 42"/>
                  <a:gd name="T99" fmla="*/ 67 h 72"/>
                  <a:gd name="T100" fmla="*/ 4 w 42"/>
                  <a:gd name="T101" fmla="*/ 65 h 72"/>
                  <a:gd name="T102" fmla="*/ 7 w 42"/>
                  <a:gd name="T103" fmla="*/ 64 h 72"/>
                  <a:gd name="T104" fmla="*/ 11 w 42"/>
                  <a:gd name="T105" fmla="*/ 63 h 72"/>
                  <a:gd name="T106" fmla="*/ 12 w 42"/>
                  <a:gd name="T107" fmla="*/ 61 h 72"/>
                  <a:gd name="T108" fmla="*/ 12 w 42"/>
                  <a:gd name="T109" fmla="*/ 59 h 72"/>
                  <a:gd name="T110" fmla="*/ 13 w 42"/>
                  <a:gd name="T111" fmla="*/ 57 h 72"/>
                  <a:gd name="T112" fmla="*/ 15 w 42"/>
                  <a:gd name="T113" fmla="*/ 57 h 72"/>
                  <a:gd name="T114" fmla="*/ 17 w 42"/>
                  <a:gd name="T115" fmla="*/ 56 h 72"/>
                  <a:gd name="T116" fmla="*/ 17 w 42"/>
                  <a:gd name="T117" fmla="*/ 57 h 72"/>
                  <a:gd name="T118" fmla="*/ 16 w 42"/>
                  <a:gd name="T119" fmla="*/ 59 h 72"/>
                  <a:gd name="T120" fmla="*/ 16 w 42"/>
                  <a:gd name="T121" fmla="*/ 63 h 72"/>
                  <a:gd name="T122" fmla="*/ 17 w 42"/>
                  <a:gd name="T123" fmla="*/ 68 h 72"/>
                  <a:gd name="T124" fmla="*/ 19 w 42"/>
                  <a:gd name="T125" fmla="*/ 72 h 7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  <a:cxn ang="0">
                    <a:pos x="T124" y="T125"/>
                  </a:cxn>
                </a:cxnLst>
                <a:rect l="0" t="0" r="r" b="b"/>
                <a:pathLst>
                  <a:path w="42" h="72">
                    <a:moveTo>
                      <a:pt x="19" y="72"/>
                    </a:moveTo>
                    <a:lnTo>
                      <a:pt x="19" y="72"/>
                    </a:lnTo>
                    <a:lnTo>
                      <a:pt x="23" y="67"/>
                    </a:lnTo>
                    <a:lnTo>
                      <a:pt x="25" y="61"/>
                    </a:lnTo>
                    <a:lnTo>
                      <a:pt x="26" y="57"/>
                    </a:lnTo>
                    <a:lnTo>
                      <a:pt x="26" y="55"/>
                    </a:lnTo>
                    <a:lnTo>
                      <a:pt x="26" y="52"/>
                    </a:lnTo>
                    <a:lnTo>
                      <a:pt x="28" y="51"/>
                    </a:lnTo>
                    <a:lnTo>
                      <a:pt x="29" y="51"/>
                    </a:lnTo>
                    <a:lnTo>
                      <a:pt x="29" y="54"/>
                    </a:lnTo>
                    <a:lnTo>
                      <a:pt x="30" y="54"/>
                    </a:lnTo>
                    <a:lnTo>
                      <a:pt x="33" y="52"/>
                    </a:lnTo>
                    <a:lnTo>
                      <a:pt x="34" y="50"/>
                    </a:lnTo>
                    <a:lnTo>
                      <a:pt x="34" y="46"/>
                    </a:lnTo>
                    <a:lnTo>
                      <a:pt x="34" y="45"/>
                    </a:lnTo>
                    <a:lnTo>
                      <a:pt x="34" y="42"/>
                    </a:lnTo>
                    <a:lnTo>
                      <a:pt x="34" y="41"/>
                    </a:lnTo>
                    <a:lnTo>
                      <a:pt x="35" y="41"/>
                    </a:lnTo>
                    <a:lnTo>
                      <a:pt x="37" y="42"/>
                    </a:lnTo>
                    <a:lnTo>
                      <a:pt x="38" y="43"/>
                    </a:lnTo>
                    <a:lnTo>
                      <a:pt x="39" y="43"/>
                    </a:lnTo>
                    <a:lnTo>
                      <a:pt x="41" y="41"/>
                    </a:lnTo>
                    <a:lnTo>
                      <a:pt x="42" y="39"/>
                    </a:lnTo>
                    <a:lnTo>
                      <a:pt x="42" y="38"/>
                    </a:lnTo>
                    <a:lnTo>
                      <a:pt x="41" y="37"/>
                    </a:lnTo>
                    <a:lnTo>
                      <a:pt x="39" y="35"/>
                    </a:lnTo>
                    <a:lnTo>
                      <a:pt x="38" y="33"/>
                    </a:lnTo>
                    <a:lnTo>
                      <a:pt x="37" y="25"/>
                    </a:lnTo>
                    <a:lnTo>
                      <a:pt x="35" y="16"/>
                    </a:lnTo>
                    <a:lnTo>
                      <a:pt x="33" y="8"/>
                    </a:lnTo>
                    <a:lnTo>
                      <a:pt x="30" y="2"/>
                    </a:lnTo>
                    <a:lnTo>
                      <a:pt x="29" y="0"/>
                    </a:lnTo>
                    <a:lnTo>
                      <a:pt x="28" y="0"/>
                    </a:lnTo>
                    <a:lnTo>
                      <a:pt x="25" y="0"/>
                    </a:lnTo>
                    <a:lnTo>
                      <a:pt x="23" y="3"/>
                    </a:lnTo>
                    <a:lnTo>
                      <a:pt x="21" y="6"/>
                    </a:lnTo>
                    <a:lnTo>
                      <a:pt x="20" y="10"/>
                    </a:lnTo>
                    <a:lnTo>
                      <a:pt x="21" y="15"/>
                    </a:lnTo>
                    <a:lnTo>
                      <a:pt x="24" y="22"/>
                    </a:lnTo>
                    <a:lnTo>
                      <a:pt x="26" y="32"/>
                    </a:lnTo>
                    <a:lnTo>
                      <a:pt x="28" y="37"/>
                    </a:lnTo>
                    <a:lnTo>
                      <a:pt x="28" y="41"/>
                    </a:lnTo>
                    <a:lnTo>
                      <a:pt x="25" y="45"/>
                    </a:lnTo>
                    <a:lnTo>
                      <a:pt x="23" y="47"/>
                    </a:lnTo>
                    <a:lnTo>
                      <a:pt x="17" y="50"/>
                    </a:lnTo>
                    <a:lnTo>
                      <a:pt x="11" y="52"/>
                    </a:lnTo>
                    <a:lnTo>
                      <a:pt x="6" y="56"/>
                    </a:lnTo>
                    <a:lnTo>
                      <a:pt x="3" y="60"/>
                    </a:lnTo>
                    <a:lnTo>
                      <a:pt x="0" y="67"/>
                    </a:lnTo>
                    <a:lnTo>
                      <a:pt x="2" y="67"/>
                    </a:lnTo>
                    <a:lnTo>
                      <a:pt x="4" y="65"/>
                    </a:lnTo>
                    <a:lnTo>
                      <a:pt x="7" y="64"/>
                    </a:lnTo>
                    <a:lnTo>
                      <a:pt x="11" y="63"/>
                    </a:lnTo>
                    <a:lnTo>
                      <a:pt x="12" y="61"/>
                    </a:lnTo>
                    <a:lnTo>
                      <a:pt x="12" y="59"/>
                    </a:lnTo>
                    <a:lnTo>
                      <a:pt x="13" y="57"/>
                    </a:lnTo>
                    <a:lnTo>
                      <a:pt x="15" y="57"/>
                    </a:lnTo>
                    <a:lnTo>
                      <a:pt x="17" y="56"/>
                    </a:lnTo>
                    <a:lnTo>
                      <a:pt x="17" y="57"/>
                    </a:lnTo>
                    <a:lnTo>
                      <a:pt x="16" y="59"/>
                    </a:lnTo>
                    <a:lnTo>
                      <a:pt x="16" y="63"/>
                    </a:lnTo>
                    <a:lnTo>
                      <a:pt x="17" y="68"/>
                    </a:lnTo>
                    <a:lnTo>
                      <a:pt x="19" y="72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10" name="Freeform 87"/>
              <p:cNvSpPr/>
              <p:nvPr userDrawn="1"/>
            </p:nvSpPr>
            <p:spPr bwMode="auto">
              <a:xfrm>
                <a:off x="37" y="147"/>
                <a:ext cx="14" cy="24"/>
              </a:xfrm>
              <a:custGeom>
                <a:gdLst>
                  <a:gd name="T0" fmla="*/ 19 w 42"/>
                  <a:gd name="T1" fmla="*/ 72 h 72"/>
                  <a:gd name="T2" fmla="*/ 19 w 42"/>
                  <a:gd name="T3" fmla="*/ 72 h 72"/>
                  <a:gd name="T4" fmla="*/ 23 w 42"/>
                  <a:gd name="T5" fmla="*/ 67 h 72"/>
                  <a:gd name="T6" fmla="*/ 25 w 42"/>
                  <a:gd name="T7" fmla="*/ 61 h 72"/>
                  <a:gd name="T8" fmla="*/ 26 w 42"/>
                  <a:gd name="T9" fmla="*/ 57 h 72"/>
                  <a:gd name="T10" fmla="*/ 26 w 42"/>
                  <a:gd name="T11" fmla="*/ 55 h 72"/>
                  <a:gd name="T12" fmla="*/ 26 w 42"/>
                  <a:gd name="T13" fmla="*/ 52 h 72"/>
                  <a:gd name="T14" fmla="*/ 28 w 42"/>
                  <a:gd name="T15" fmla="*/ 51 h 72"/>
                  <a:gd name="T16" fmla="*/ 29 w 42"/>
                  <a:gd name="T17" fmla="*/ 51 h 72"/>
                  <a:gd name="T18" fmla="*/ 29 w 42"/>
                  <a:gd name="T19" fmla="*/ 54 h 72"/>
                  <a:gd name="T20" fmla="*/ 30 w 42"/>
                  <a:gd name="T21" fmla="*/ 54 h 72"/>
                  <a:gd name="T22" fmla="*/ 33 w 42"/>
                  <a:gd name="T23" fmla="*/ 52 h 72"/>
                  <a:gd name="T24" fmla="*/ 34 w 42"/>
                  <a:gd name="T25" fmla="*/ 50 h 72"/>
                  <a:gd name="T26" fmla="*/ 34 w 42"/>
                  <a:gd name="T27" fmla="*/ 46 h 72"/>
                  <a:gd name="T28" fmla="*/ 34 w 42"/>
                  <a:gd name="T29" fmla="*/ 45 h 72"/>
                  <a:gd name="T30" fmla="*/ 34 w 42"/>
                  <a:gd name="T31" fmla="*/ 42 h 72"/>
                  <a:gd name="T32" fmla="*/ 34 w 42"/>
                  <a:gd name="T33" fmla="*/ 41 h 72"/>
                  <a:gd name="T34" fmla="*/ 35 w 42"/>
                  <a:gd name="T35" fmla="*/ 41 h 72"/>
                  <a:gd name="T36" fmla="*/ 37 w 42"/>
                  <a:gd name="T37" fmla="*/ 42 h 72"/>
                  <a:gd name="T38" fmla="*/ 38 w 42"/>
                  <a:gd name="T39" fmla="*/ 43 h 72"/>
                  <a:gd name="T40" fmla="*/ 39 w 42"/>
                  <a:gd name="T41" fmla="*/ 43 h 72"/>
                  <a:gd name="T42" fmla="*/ 41 w 42"/>
                  <a:gd name="T43" fmla="*/ 41 h 72"/>
                  <a:gd name="T44" fmla="*/ 42 w 42"/>
                  <a:gd name="T45" fmla="*/ 39 h 72"/>
                  <a:gd name="T46" fmla="*/ 42 w 42"/>
                  <a:gd name="T47" fmla="*/ 38 h 72"/>
                  <a:gd name="T48" fmla="*/ 41 w 42"/>
                  <a:gd name="T49" fmla="*/ 37 h 72"/>
                  <a:gd name="T50" fmla="*/ 39 w 42"/>
                  <a:gd name="T51" fmla="*/ 35 h 72"/>
                  <a:gd name="T52" fmla="*/ 38 w 42"/>
                  <a:gd name="T53" fmla="*/ 33 h 72"/>
                  <a:gd name="T54" fmla="*/ 37 w 42"/>
                  <a:gd name="T55" fmla="*/ 25 h 72"/>
                  <a:gd name="T56" fmla="*/ 35 w 42"/>
                  <a:gd name="T57" fmla="*/ 16 h 72"/>
                  <a:gd name="T58" fmla="*/ 33 w 42"/>
                  <a:gd name="T59" fmla="*/ 8 h 72"/>
                  <a:gd name="T60" fmla="*/ 30 w 42"/>
                  <a:gd name="T61" fmla="*/ 2 h 72"/>
                  <a:gd name="T62" fmla="*/ 29 w 42"/>
                  <a:gd name="T63" fmla="*/ 0 h 72"/>
                  <a:gd name="T64" fmla="*/ 28 w 42"/>
                  <a:gd name="T65" fmla="*/ 0 h 72"/>
                  <a:gd name="T66" fmla="*/ 25 w 42"/>
                  <a:gd name="T67" fmla="*/ 0 h 72"/>
                  <a:gd name="T68" fmla="*/ 23 w 42"/>
                  <a:gd name="T69" fmla="*/ 3 h 72"/>
                  <a:gd name="T70" fmla="*/ 21 w 42"/>
                  <a:gd name="T71" fmla="*/ 6 h 72"/>
                  <a:gd name="T72" fmla="*/ 20 w 42"/>
                  <a:gd name="T73" fmla="*/ 10 h 72"/>
                  <a:gd name="T74" fmla="*/ 21 w 42"/>
                  <a:gd name="T75" fmla="*/ 15 h 72"/>
                  <a:gd name="T76" fmla="*/ 24 w 42"/>
                  <a:gd name="T77" fmla="*/ 22 h 72"/>
                  <a:gd name="T78" fmla="*/ 26 w 42"/>
                  <a:gd name="T79" fmla="*/ 32 h 72"/>
                  <a:gd name="T80" fmla="*/ 28 w 42"/>
                  <a:gd name="T81" fmla="*/ 37 h 72"/>
                  <a:gd name="T82" fmla="*/ 28 w 42"/>
                  <a:gd name="T83" fmla="*/ 41 h 72"/>
                  <a:gd name="T84" fmla="*/ 25 w 42"/>
                  <a:gd name="T85" fmla="*/ 45 h 72"/>
                  <a:gd name="T86" fmla="*/ 23 w 42"/>
                  <a:gd name="T87" fmla="*/ 47 h 72"/>
                  <a:gd name="T88" fmla="*/ 17 w 42"/>
                  <a:gd name="T89" fmla="*/ 50 h 72"/>
                  <a:gd name="T90" fmla="*/ 11 w 42"/>
                  <a:gd name="T91" fmla="*/ 52 h 72"/>
                  <a:gd name="T92" fmla="*/ 6 w 42"/>
                  <a:gd name="T93" fmla="*/ 56 h 72"/>
                  <a:gd name="T94" fmla="*/ 3 w 42"/>
                  <a:gd name="T95" fmla="*/ 60 h 72"/>
                  <a:gd name="T96" fmla="*/ 0 w 42"/>
                  <a:gd name="T97" fmla="*/ 67 h 72"/>
                  <a:gd name="T98" fmla="*/ 2 w 42"/>
                  <a:gd name="T99" fmla="*/ 67 h 72"/>
                  <a:gd name="T100" fmla="*/ 4 w 42"/>
                  <a:gd name="T101" fmla="*/ 65 h 72"/>
                  <a:gd name="T102" fmla="*/ 7 w 42"/>
                  <a:gd name="T103" fmla="*/ 64 h 72"/>
                  <a:gd name="T104" fmla="*/ 11 w 42"/>
                  <a:gd name="T105" fmla="*/ 63 h 72"/>
                  <a:gd name="T106" fmla="*/ 12 w 42"/>
                  <a:gd name="T107" fmla="*/ 61 h 72"/>
                  <a:gd name="T108" fmla="*/ 12 w 42"/>
                  <a:gd name="T109" fmla="*/ 59 h 72"/>
                  <a:gd name="T110" fmla="*/ 13 w 42"/>
                  <a:gd name="T111" fmla="*/ 57 h 72"/>
                  <a:gd name="T112" fmla="*/ 15 w 42"/>
                  <a:gd name="T113" fmla="*/ 57 h 72"/>
                  <a:gd name="T114" fmla="*/ 17 w 42"/>
                  <a:gd name="T115" fmla="*/ 56 h 72"/>
                  <a:gd name="T116" fmla="*/ 17 w 42"/>
                  <a:gd name="T117" fmla="*/ 57 h 72"/>
                  <a:gd name="T118" fmla="*/ 16 w 42"/>
                  <a:gd name="T119" fmla="*/ 59 h 72"/>
                  <a:gd name="T120" fmla="*/ 16 w 42"/>
                  <a:gd name="T121" fmla="*/ 63 h 72"/>
                  <a:gd name="T122" fmla="*/ 17 w 42"/>
                  <a:gd name="T123" fmla="*/ 68 h 72"/>
                  <a:gd name="T124" fmla="*/ 19 w 42"/>
                  <a:gd name="T125" fmla="*/ 72 h 7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  <a:cxn ang="0">
                    <a:pos x="T124" y="T125"/>
                  </a:cxn>
                </a:cxnLst>
                <a:rect l="0" t="0" r="r" b="b"/>
                <a:pathLst>
                  <a:path w="42" h="72">
                    <a:moveTo>
                      <a:pt x="19" y="72"/>
                    </a:moveTo>
                    <a:lnTo>
                      <a:pt x="19" y="72"/>
                    </a:lnTo>
                    <a:lnTo>
                      <a:pt x="23" y="67"/>
                    </a:lnTo>
                    <a:lnTo>
                      <a:pt x="25" y="61"/>
                    </a:lnTo>
                    <a:lnTo>
                      <a:pt x="26" y="57"/>
                    </a:lnTo>
                    <a:lnTo>
                      <a:pt x="26" y="55"/>
                    </a:lnTo>
                    <a:lnTo>
                      <a:pt x="26" y="52"/>
                    </a:lnTo>
                    <a:lnTo>
                      <a:pt x="28" y="51"/>
                    </a:lnTo>
                    <a:lnTo>
                      <a:pt x="29" y="51"/>
                    </a:lnTo>
                    <a:lnTo>
                      <a:pt x="29" y="54"/>
                    </a:lnTo>
                    <a:lnTo>
                      <a:pt x="30" y="54"/>
                    </a:lnTo>
                    <a:lnTo>
                      <a:pt x="33" y="52"/>
                    </a:lnTo>
                    <a:lnTo>
                      <a:pt x="34" y="50"/>
                    </a:lnTo>
                    <a:lnTo>
                      <a:pt x="34" y="46"/>
                    </a:lnTo>
                    <a:lnTo>
                      <a:pt x="34" y="45"/>
                    </a:lnTo>
                    <a:lnTo>
                      <a:pt x="34" y="42"/>
                    </a:lnTo>
                    <a:lnTo>
                      <a:pt x="34" y="41"/>
                    </a:lnTo>
                    <a:lnTo>
                      <a:pt x="35" y="41"/>
                    </a:lnTo>
                    <a:lnTo>
                      <a:pt x="37" y="42"/>
                    </a:lnTo>
                    <a:lnTo>
                      <a:pt x="38" y="43"/>
                    </a:lnTo>
                    <a:lnTo>
                      <a:pt x="39" y="43"/>
                    </a:lnTo>
                    <a:lnTo>
                      <a:pt x="41" y="41"/>
                    </a:lnTo>
                    <a:lnTo>
                      <a:pt x="42" y="39"/>
                    </a:lnTo>
                    <a:lnTo>
                      <a:pt x="42" y="38"/>
                    </a:lnTo>
                    <a:lnTo>
                      <a:pt x="41" y="37"/>
                    </a:lnTo>
                    <a:lnTo>
                      <a:pt x="39" y="35"/>
                    </a:lnTo>
                    <a:lnTo>
                      <a:pt x="38" y="33"/>
                    </a:lnTo>
                    <a:lnTo>
                      <a:pt x="37" y="25"/>
                    </a:lnTo>
                    <a:lnTo>
                      <a:pt x="35" y="16"/>
                    </a:lnTo>
                    <a:lnTo>
                      <a:pt x="33" y="8"/>
                    </a:lnTo>
                    <a:lnTo>
                      <a:pt x="30" y="2"/>
                    </a:lnTo>
                    <a:lnTo>
                      <a:pt x="29" y="0"/>
                    </a:lnTo>
                    <a:lnTo>
                      <a:pt x="28" y="0"/>
                    </a:lnTo>
                    <a:lnTo>
                      <a:pt x="25" y="0"/>
                    </a:lnTo>
                    <a:lnTo>
                      <a:pt x="23" y="3"/>
                    </a:lnTo>
                    <a:lnTo>
                      <a:pt x="21" y="6"/>
                    </a:lnTo>
                    <a:lnTo>
                      <a:pt x="20" y="10"/>
                    </a:lnTo>
                    <a:lnTo>
                      <a:pt x="21" y="15"/>
                    </a:lnTo>
                    <a:lnTo>
                      <a:pt x="24" y="22"/>
                    </a:lnTo>
                    <a:lnTo>
                      <a:pt x="26" y="32"/>
                    </a:lnTo>
                    <a:lnTo>
                      <a:pt x="28" y="37"/>
                    </a:lnTo>
                    <a:lnTo>
                      <a:pt x="28" y="41"/>
                    </a:lnTo>
                    <a:lnTo>
                      <a:pt x="25" y="45"/>
                    </a:lnTo>
                    <a:lnTo>
                      <a:pt x="23" y="47"/>
                    </a:lnTo>
                    <a:lnTo>
                      <a:pt x="17" y="50"/>
                    </a:lnTo>
                    <a:lnTo>
                      <a:pt x="11" y="52"/>
                    </a:lnTo>
                    <a:lnTo>
                      <a:pt x="6" y="56"/>
                    </a:lnTo>
                    <a:lnTo>
                      <a:pt x="3" y="60"/>
                    </a:lnTo>
                    <a:lnTo>
                      <a:pt x="0" y="67"/>
                    </a:lnTo>
                    <a:lnTo>
                      <a:pt x="2" y="67"/>
                    </a:lnTo>
                    <a:lnTo>
                      <a:pt x="4" y="65"/>
                    </a:lnTo>
                    <a:lnTo>
                      <a:pt x="7" y="64"/>
                    </a:lnTo>
                    <a:lnTo>
                      <a:pt x="11" y="63"/>
                    </a:lnTo>
                    <a:lnTo>
                      <a:pt x="12" y="61"/>
                    </a:lnTo>
                    <a:lnTo>
                      <a:pt x="12" y="59"/>
                    </a:lnTo>
                    <a:lnTo>
                      <a:pt x="13" y="57"/>
                    </a:lnTo>
                    <a:lnTo>
                      <a:pt x="15" y="57"/>
                    </a:lnTo>
                    <a:lnTo>
                      <a:pt x="17" y="56"/>
                    </a:lnTo>
                    <a:lnTo>
                      <a:pt x="17" y="57"/>
                    </a:lnTo>
                    <a:lnTo>
                      <a:pt x="16" y="59"/>
                    </a:lnTo>
                    <a:lnTo>
                      <a:pt x="16" y="63"/>
                    </a:lnTo>
                    <a:lnTo>
                      <a:pt x="17" y="68"/>
                    </a:lnTo>
                    <a:lnTo>
                      <a:pt x="19" y="72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11" name="Freeform 88"/>
              <p:cNvSpPr/>
              <p:nvPr userDrawn="1"/>
            </p:nvSpPr>
            <p:spPr bwMode="auto">
              <a:xfrm>
                <a:off x="10" y="118"/>
                <a:ext cx="15" cy="28"/>
              </a:xfrm>
              <a:custGeom>
                <a:gdLst>
                  <a:gd name="T0" fmla="*/ 10 w 46"/>
                  <a:gd name="T1" fmla="*/ 0 h 84"/>
                  <a:gd name="T2" fmla="*/ 9 w 46"/>
                  <a:gd name="T3" fmla="*/ 6 h 84"/>
                  <a:gd name="T4" fmla="*/ 10 w 46"/>
                  <a:gd name="T5" fmla="*/ 19 h 84"/>
                  <a:gd name="T6" fmla="*/ 11 w 46"/>
                  <a:gd name="T7" fmla="*/ 24 h 84"/>
                  <a:gd name="T8" fmla="*/ 6 w 46"/>
                  <a:gd name="T9" fmla="*/ 22 h 84"/>
                  <a:gd name="T10" fmla="*/ 0 w 46"/>
                  <a:gd name="T11" fmla="*/ 22 h 84"/>
                  <a:gd name="T12" fmla="*/ 3 w 46"/>
                  <a:gd name="T13" fmla="*/ 29 h 84"/>
                  <a:gd name="T14" fmla="*/ 11 w 46"/>
                  <a:gd name="T15" fmla="*/ 37 h 84"/>
                  <a:gd name="T16" fmla="*/ 12 w 46"/>
                  <a:gd name="T17" fmla="*/ 40 h 84"/>
                  <a:gd name="T18" fmla="*/ 9 w 46"/>
                  <a:gd name="T19" fmla="*/ 41 h 84"/>
                  <a:gd name="T20" fmla="*/ 9 w 46"/>
                  <a:gd name="T21" fmla="*/ 46 h 84"/>
                  <a:gd name="T22" fmla="*/ 14 w 46"/>
                  <a:gd name="T23" fmla="*/ 54 h 84"/>
                  <a:gd name="T24" fmla="*/ 18 w 46"/>
                  <a:gd name="T25" fmla="*/ 58 h 84"/>
                  <a:gd name="T26" fmla="*/ 15 w 46"/>
                  <a:gd name="T27" fmla="*/ 59 h 84"/>
                  <a:gd name="T28" fmla="*/ 15 w 46"/>
                  <a:gd name="T29" fmla="*/ 63 h 84"/>
                  <a:gd name="T30" fmla="*/ 22 w 46"/>
                  <a:gd name="T31" fmla="*/ 71 h 84"/>
                  <a:gd name="T32" fmla="*/ 28 w 46"/>
                  <a:gd name="T33" fmla="*/ 72 h 84"/>
                  <a:gd name="T34" fmla="*/ 29 w 46"/>
                  <a:gd name="T35" fmla="*/ 74 h 84"/>
                  <a:gd name="T36" fmla="*/ 28 w 46"/>
                  <a:gd name="T37" fmla="*/ 75 h 84"/>
                  <a:gd name="T38" fmla="*/ 25 w 46"/>
                  <a:gd name="T39" fmla="*/ 77 h 84"/>
                  <a:gd name="T40" fmla="*/ 28 w 46"/>
                  <a:gd name="T41" fmla="*/ 81 h 84"/>
                  <a:gd name="T42" fmla="*/ 33 w 46"/>
                  <a:gd name="T43" fmla="*/ 81 h 84"/>
                  <a:gd name="T44" fmla="*/ 38 w 46"/>
                  <a:gd name="T45" fmla="*/ 79 h 84"/>
                  <a:gd name="T46" fmla="*/ 46 w 46"/>
                  <a:gd name="T47" fmla="*/ 75 h 84"/>
                  <a:gd name="T48" fmla="*/ 44 w 46"/>
                  <a:gd name="T49" fmla="*/ 68 h 84"/>
                  <a:gd name="T50" fmla="*/ 42 w 46"/>
                  <a:gd name="T51" fmla="*/ 62 h 84"/>
                  <a:gd name="T52" fmla="*/ 40 w 46"/>
                  <a:gd name="T53" fmla="*/ 62 h 84"/>
                  <a:gd name="T54" fmla="*/ 35 w 46"/>
                  <a:gd name="T55" fmla="*/ 66 h 84"/>
                  <a:gd name="T56" fmla="*/ 24 w 46"/>
                  <a:gd name="T57" fmla="*/ 59 h 84"/>
                  <a:gd name="T58" fmla="*/ 18 w 46"/>
                  <a:gd name="T59" fmla="*/ 44 h 84"/>
                  <a:gd name="T60" fmla="*/ 18 w 46"/>
                  <a:gd name="T61" fmla="*/ 24 h 84"/>
                  <a:gd name="T62" fmla="*/ 19 w 46"/>
                  <a:gd name="T63" fmla="*/ 14 h 84"/>
                  <a:gd name="T64" fmla="*/ 16 w 46"/>
                  <a:gd name="T65" fmla="*/ 7 h 84"/>
                  <a:gd name="T66" fmla="*/ 10 w 46"/>
                  <a:gd name="T67" fmla="*/ 0 h 8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</a:cxnLst>
                <a:rect l="0" t="0" r="r" b="b"/>
                <a:pathLst>
                  <a:path w="46" h="84">
                    <a:moveTo>
                      <a:pt x="10" y="0"/>
                    </a:moveTo>
                    <a:lnTo>
                      <a:pt x="10" y="0"/>
                    </a:lnTo>
                    <a:lnTo>
                      <a:pt x="10" y="2"/>
                    </a:lnTo>
                    <a:lnTo>
                      <a:pt x="9" y="6"/>
                    </a:lnTo>
                    <a:lnTo>
                      <a:pt x="9" y="10"/>
                    </a:lnTo>
                    <a:lnTo>
                      <a:pt x="10" y="19"/>
                    </a:lnTo>
                    <a:lnTo>
                      <a:pt x="11" y="23"/>
                    </a:lnTo>
                    <a:lnTo>
                      <a:pt x="11" y="24"/>
                    </a:lnTo>
                    <a:lnTo>
                      <a:pt x="9" y="24"/>
                    </a:lnTo>
                    <a:lnTo>
                      <a:pt x="6" y="22"/>
                    </a:lnTo>
                    <a:lnTo>
                      <a:pt x="3" y="22"/>
                    </a:lnTo>
                    <a:lnTo>
                      <a:pt x="0" y="22"/>
                    </a:lnTo>
                    <a:lnTo>
                      <a:pt x="1" y="23"/>
                    </a:lnTo>
                    <a:lnTo>
                      <a:pt x="3" y="29"/>
                    </a:lnTo>
                    <a:lnTo>
                      <a:pt x="7" y="35"/>
                    </a:lnTo>
                    <a:lnTo>
                      <a:pt x="11" y="37"/>
                    </a:lnTo>
                    <a:lnTo>
                      <a:pt x="11" y="39"/>
                    </a:lnTo>
                    <a:lnTo>
                      <a:pt x="12" y="40"/>
                    </a:lnTo>
                    <a:lnTo>
                      <a:pt x="11" y="40"/>
                    </a:lnTo>
                    <a:lnTo>
                      <a:pt x="9" y="41"/>
                    </a:lnTo>
                    <a:lnTo>
                      <a:pt x="7" y="41"/>
                    </a:lnTo>
                    <a:lnTo>
                      <a:pt x="9" y="46"/>
                    </a:lnTo>
                    <a:lnTo>
                      <a:pt x="10" y="51"/>
                    </a:lnTo>
                    <a:lnTo>
                      <a:pt x="14" y="54"/>
                    </a:lnTo>
                    <a:lnTo>
                      <a:pt x="16" y="57"/>
                    </a:lnTo>
                    <a:lnTo>
                      <a:pt x="18" y="58"/>
                    </a:lnTo>
                    <a:lnTo>
                      <a:pt x="18" y="59"/>
                    </a:lnTo>
                    <a:lnTo>
                      <a:pt x="15" y="59"/>
                    </a:lnTo>
                    <a:lnTo>
                      <a:pt x="15" y="61"/>
                    </a:lnTo>
                    <a:lnTo>
                      <a:pt x="15" y="63"/>
                    </a:lnTo>
                    <a:lnTo>
                      <a:pt x="18" y="67"/>
                    </a:lnTo>
                    <a:lnTo>
                      <a:pt x="22" y="71"/>
                    </a:lnTo>
                    <a:lnTo>
                      <a:pt x="25" y="72"/>
                    </a:lnTo>
                    <a:lnTo>
                      <a:pt x="28" y="72"/>
                    </a:lnTo>
                    <a:lnTo>
                      <a:pt x="29" y="72"/>
                    </a:lnTo>
                    <a:lnTo>
                      <a:pt x="29" y="74"/>
                    </a:lnTo>
                    <a:lnTo>
                      <a:pt x="29" y="75"/>
                    </a:lnTo>
                    <a:lnTo>
                      <a:pt x="28" y="75"/>
                    </a:lnTo>
                    <a:lnTo>
                      <a:pt x="25" y="76"/>
                    </a:lnTo>
                    <a:lnTo>
                      <a:pt x="25" y="77"/>
                    </a:lnTo>
                    <a:lnTo>
                      <a:pt x="25" y="79"/>
                    </a:lnTo>
                    <a:lnTo>
                      <a:pt x="28" y="81"/>
                    </a:lnTo>
                    <a:lnTo>
                      <a:pt x="31" y="84"/>
                    </a:lnTo>
                    <a:lnTo>
                      <a:pt x="33" y="81"/>
                    </a:lnTo>
                    <a:lnTo>
                      <a:pt x="36" y="80"/>
                    </a:lnTo>
                    <a:lnTo>
                      <a:pt x="38" y="79"/>
                    </a:lnTo>
                    <a:lnTo>
                      <a:pt x="45" y="76"/>
                    </a:lnTo>
                    <a:lnTo>
                      <a:pt x="46" y="75"/>
                    </a:lnTo>
                    <a:lnTo>
                      <a:pt x="45" y="72"/>
                    </a:lnTo>
                    <a:lnTo>
                      <a:pt x="44" y="68"/>
                    </a:lnTo>
                    <a:lnTo>
                      <a:pt x="42" y="64"/>
                    </a:lnTo>
                    <a:lnTo>
                      <a:pt x="42" y="62"/>
                    </a:lnTo>
                    <a:lnTo>
                      <a:pt x="41" y="61"/>
                    </a:lnTo>
                    <a:lnTo>
                      <a:pt x="40" y="62"/>
                    </a:lnTo>
                    <a:lnTo>
                      <a:pt x="37" y="64"/>
                    </a:lnTo>
                    <a:lnTo>
                      <a:pt x="35" y="66"/>
                    </a:lnTo>
                    <a:lnTo>
                      <a:pt x="29" y="64"/>
                    </a:lnTo>
                    <a:lnTo>
                      <a:pt x="24" y="59"/>
                    </a:lnTo>
                    <a:lnTo>
                      <a:pt x="20" y="53"/>
                    </a:lnTo>
                    <a:lnTo>
                      <a:pt x="18" y="44"/>
                    </a:lnTo>
                    <a:lnTo>
                      <a:pt x="16" y="35"/>
                    </a:lnTo>
                    <a:lnTo>
                      <a:pt x="18" y="24"/>
                    </a:lnTo>
                    <a:lnTo>
                      <a:pt x="19" y="17"/>
                    </a:lnTo>
                    <a:lnTo>
                      <a:pt x="19" y="14"/>
                    </a:lnTo>
                    <a:lnTo>
                      <a:pt x="19" y="11"/>
                    </a:lnTo>
                    <a:lnTo>
                      <a:pt x="16" y="7"/>
                    </a:lnTo>
                    <a:lnTo>
                      <a:pt x="14" y="4"/>
                    </a:lnTo>
                    <a:lnTo>
                      <a:pt x="10" y="0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12" name="Freeform 89"/>
              <p:cNvSpPr/>
              <p:nvPr userDrawn="1"/>
            </p:nvSpPr>
            <p:spPr bwMode="auto">
              <a:xfrm>
                <a:off x="10" y="118"/>
                <a:ext cx="15" cy="28"/>
              </a:xfrm>
              <a:custGeom>
                <a:gdLst>
                  <a:gd name="T0" fmla="*/ 10 w 46"/>
                  <a:gd name="T1" fmla="*/ 0 h 84"/>
                  <a:gd name="T2" fmla="*/ 9 w 46"/>
                  <a:gd name="T3" fmla="*/ 6 h 84"/>
                  <a:gd name="T4" fmla="*/ 10 w 46"/>
                  <a:gd name="T5" fmla="*/ 19 h 84"/>
                  <a:gd name="T6" fmla="*/ 11 w 46"/>
                  <a:gd name="T7" fmla="*/ 24 h 84"/>
                  <a:gd name="T8" fmla="*/ 6 w 46"/>
                  <a:gd name="T9" fmla="*/ 22 h 84"/>
                  <a:gd name="T10" fmla="*/ 0 w 46"/>
                  <a:gd name="T11" fmla="*/ 22 h 84"/>
                  <a:gd name="T12" fmla="*/ 3 w 46"/>
                  <a:gd name="T13" fmla="*/ 29 h 84"/>
                  <a:gd name="T14" fmla="*/ 11 w 46"/>
                  <a:gd name="T15" fmla="*/ 37 h 84"/>
                  <a:gd name="T16" fmla="*/ 12 w 46"/>
                  <a:gd name="T17" fmla="*/ 40 h 84"/>
                  <a:gd name="T18" fmla="*/ 9 w 46"/>
                  <a:gd name="T19" fmla="*/ 41 h 84"/>
                  <a:gd name="T20" fmla="*/ 9 w 46"/>
                  <a:gd name="T21" fmla="*/ 46 h 84"/>
                  <a:gd name="T22" fmla="*/ 14 w 46"/>
                  <a:gd name="T23" fmla="*/ 54 h 84"/>
                  <a:gd name="T24" fmla="*/ 18 w 46"/>
                  <a:gd name="T25" fmla="*/ 58 h 84"/>
                  <a:gd name="T26" fmla="*/ 15 w 46"/>
                  <a:gd name="T27" fmla="*/ 59 h 84"/>
                  <a:gd name="T28" fmla="*/ 15 w 46"/>
                  <a:gd name="T29" fmla="*/ 63 h 84"/>
                  <a:gd name="T30" fmla="*/ 22 w 46"/>
                  <a:gd name="T31" fmla="*/ 71 h 84"/>
                  <a:gd name="T32" fmla="*/ 28 w 46"/>
                  <a:gd name="T33" fmla="*/ 72 h 84"/>
                  <a:gd name="T34" fmla="*/ 29 w 46"/>
                  <a:gd name="T35" fmla="*/ 74 h 84"/>
                  <a:gd name="T36" fmla="*/ 28 w 46"/>
                  <a:gd name="T37" fmla="*/ 75 h 84"/>
                  <a:gd name="T38" fmla="*/ 25 w 46"/>
                  <a:gd name="T39" fmla="*/ 77 h 84"/>
                  <a:gd name="T40" fmla="*/ 28 w 46"/>
                  <a:gd name="T41" fmla="*/ 81 h 84"/>
                  <a:gd name="T42" fmla="*/ 33 w 46"/>
                  <a:gd name="T43" fmla="*/ 81 h 84"/>
                  <a:gd name="T44" fmla="*/ 38 w 46"/>
                  <a:gd name="T45" fmla="*/ 79 h 84"/>
                  <a:gd name="T46" fmla="*/ 46 w 46"/>
                  <a:gd name="T47" fmla="*/ 75 h 84"/>
                  <a:gd name="T48" fmla="*/ 44 w 46"/>
                  <a:gd name="T49" fmla="*/ 68 h 84"/>
                  <a:gd name="T50" fmla="*/ 42 w 46"/>
                  <a:gd name="T51" fmla="*/ 62 h 84"/>
                  <a:gd name="T52" fmla="*/ 40 w 46"/>
                  <a:gd name="T53" fmla="*/ 62 h 84"/>
                  <a:gd name="T54" fmla="*/ 35 w 46"/>
                  <a:gd name="T55" fmla="*/ 66 h 84"/>
                  <a:gd name="T56" fmla="*/ 24 w 46"/>
                  <a:gd name="T57" fmla="*/ 59 h 84"/>
                  <a:gd name="T58" fmla="*/ 18 w 46"/>
                  <a:gd name="T59" fmla="*/ 44 h 84"/>
                  <a:gd name="T60" fmla="*/ 18 w 46"/>
                  <a:gd name="T61" fmla="*/ 24 h 84"/>
                  <a:gd name="T62" fmla="*/ 19 w 46"/>
                  <a:gd name="T63" fmla="*/ 14 h 84"/>
                  <a:gd name="T64" fmla="*/ 16 w 46"/>
                  <a:gd name="T65" fmla="*/ 7 h 84"/>
                  <a:gd name="T66" fmla="*/ 10 w 46"/>
                  <a:gd name="T67" fmla="*/ 0 h 8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</a:cxnLst>
                <a:rect l="0" t="0" r="r" b="b"/>
                <a:pathLst>
                  <a:path w="46" h="84">
                    <a:moveTo>
                      <a:pt x="10" y="0"/>
                    </a:moveTo>
                    <a:lnTo>
                      <a:pt x="10" y="0"/>
                    </a:lnTo>
                    <a:lnTo>
                      <a:pt x="10" y="2"/>
                    </a:lnTo>
                    <a:lnTo>
                      <a:pt x="9" y="6"/>
                    </a:lnTo>
                    <a:lnTo>
                      <a:pt x="9" y="10"/>
                    </a:lnTo>
                    <a:lnTo>
                      <a:pt x="10" y="19"/>
                    </a:lnTo>
                    <a:lnTo>
                      <a:pt x="11" y="23"/>
                    </a:lnTo>
                    <a:lnTo>
                      <a:pt x="11" y="24"/>
                    </a:lnTo>
                    <a:lnTo>
                      <a:pt x="9" y="24"/>
                    </a:lnTo>
                    <a:lnTo>
                      <a:pt x="6" y="22"/>
                    </a:lnTo>
                    <a:lnTo>
                      <a:pt x="3" y="22"/>
                    </a:lnTo>
                    <a:lnTo>
                      <a:pt x="0" y="22"/>
                    </a:lnTo>
                    <a:lnTo>
                      <a:pt x="1" y="23"/>
                    </a:lnTo>
                    <a:lnTo>
                      <a:pt x="3" y="29"/>
                    </a:lnTo>
                    <a:lnTo>
                      <a:pt x="7" y="35"/>
                    </a:lnTo>
                    <a:lnTo>
                      <a:pt x="11" y="37"/>
                    </a:lnTo>
                    <a:lnTo>
                      <a:pt x="11" y="39"/>
                    </a:lnTo>
                    <a:lnTo>
                      <a:pt x="12" y="40"/>
                    </a:lnTo>
                    <a:lnTo>
                      <a:pt x="11" y="40"/>
                    </a:lnTo>
                    <a:lnTo>
                      <a:pt x="9" y="41"/>
                    </a:lnTo>
                    <a:lnTo>
                      <a:pt x="7" y="41"/>
                    </a:lnTo>
                    <a:lnTo>
                      <a:pt x="9" y="46"/>
                    </a:lnTo>
                    <a:lnTo>
                      <a:pt x="10" y="51"/>
                    </a:lnTo>
                    <a:lnTo>
                      <a:pt x="14" y="54"/>
                    </a:lnTo>
                    <a:lnTo>
                      <a:pt x="16" y="57"/>
                    </a:lnTo>
                    <a:lnTo>
                      <a:pt x="18" y="58"/>
                    </a:lnTo>
                    <a:lnTo>
                      <a:pt x="18" y="59"/>
                    </a:lnTo>
                    <a:lnTo>
                      <a:pt x="15" y="59"/>
                    </a:lnTo>
                    <a:lnTo>
                      <a:pt x="15" y="61"/>
                    </a:lnTo>
                    <a:lnTo>
                      <a:pt x="15" y="63"/>
                    </a:lnTo>
                    <a:lnTo>
                      <a:pt x="18" y="67"/>
                    </a:lnTo>
                    <a:lnTo>
                      <a:pt x="22" y="71"/>
                    </a:lnTo>
                    <a:lnTo>
                      <a:pt x="25" y="72"/>
                    </a:lnTo>
                    <a:lnTo>
                      <a:pt x="28" y="72"/>
                    </a:lnTo>
                    <a:lnTo>
                      <a:pt x="29" y="72"/>
                    </a:lnTo>
                    <a:lnTo>
                      <a:pt x="29" y="74"/>
                    </a:lnTo>
                    <a:lnTo>
                      <a:pt x="29" y="75"/>
                    </a:lnTo>
                    <a:lnTo>
                      <a:pt x="28" y="75"/>
                    </a:lnTo>
                    <a:lnTo>
                      <a:pt x="25" y="76"/>
                    </a:lnTo>
                    <a:lnTo>
                      <a:pt x="25" y="77"/>
                    </a:lnTo>
                    <a:lnTo>
                      <a:pt x="25" y="79"/>
                    </a:lnTo>
                    <a:lnTo>
                      <a:pt x="28" y="81"/>
                    </a:lnTo>
                    <a:lnTo>
                      <a:pt x="31" y="84"/>
                    </a:lnTo>
                    <a:lnTo>
                      <a:pt x="33" y="81"/>
                    </a:lnTo>
                    <a:lnTo>
                      <a:pt x="36" y="80"/>
                    </a:lnTo>
                    <a:lnTo>
                      <a:pt x="38" y="79"/>
                    </a:lnTo>
                    <a:lnTo>
                      <a:pt x="45" y="76"/>
                    </a:lnTo>
                    <a:lnTo>
                      <a:pt x="46" y="75"/>
                    </a:lnTo>
                    <a:lnTo>
                      <a:pt x="45" y="72"/>
                    </a:lnTo>
                    <a:lnTo>
                      <a:pt x="44" y="68"/>
                    </a:lnTo>
                    <a:lnTo>
                      <a:pt x="42" y="64"/>
                    </a:lnTo>
                    <a:lnTo>
                      <a:pt x="42" y="62"/>
                    </a:lnTo>
                    <a:lnTo>
                      <a:pt x="41" y="61"/>
                    </a:lnTo>
                    <a:lnTo>
                      <a:pt x="40" y="62"/>
                    </a:lnTo>
                    <a:lnTo>
                      <a:pt x="37" y="64"/>
                    </a:lnTo>
                    <a:lnTo>
                      <a:pt x="35" y="66"/>
                    </a:lnTo>
                    <a:lnTo>
                      <a:pt x="29" y="64"/>
                    </a:lnTo>
                    <a:lnTo>
                      <a:pt x="24" y="59"/>
                    </a:lnTo>
                    <a:lnTo>
                      <a:pt x="20" y="53"/>
                    </a:lnTo>
                    <a:lnTo>
                      <a:pt x="18" y="44"/>
                    </a:lnTo>
                    <a:lnTo>
                      <a:pt x="16" y="35"/>
                    </a:lnTo>
                    <a:lnTo>
                      <a:pt x="18" y="24"/>
                    </a:lnTo>
                    <a:lnTo>
                      <a:pt x="19" y="17"/>
                    </a:lnTo>
                    <a:lnTo>
                      <a:pt x="19" y="14"/>
                    </a:lnTo>
                    <a:lnTo>
                      <a:pt x="19" y="11"/>
                    </a:lnTo>
                    <a:lnTo>
                      <a:pt x="16" y="7"/>
                    </a:lnTo>
                    <a:lnTo>
                      <a:pt x="14" y="4"/>
                    </a:lnTo>
                    <a:lnTo>
                      <a:pt x="10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13" name="Freeform 90"/>
              <p:cNvSpPr/>
              <p:nvPr userDrawn="1"/>
            </p:nvSpPr>
            <p:spPr bwMode="auto">
              <a:xfrm>
                <a:off x="16" y="126"/>
                <a:ext cx="3" cy="5"/>
              </a:xfrm>
              <a:custGeom>
                <a:gdLst>
                  <a:gd name="T0" fmla="*/ 3 w 8"/>
                  <a:gd name="T1" fmla="*/ 0 h 15"/>
                  <a:gd name="T2" fmla="*/ 3 w 8"/>
                  <a:gd name="T3" fmla="*/ 0 h 15"/>
                  <a:gd name="T4" fmla="*/ 1 w 8"/>
                  <a:gd name="T5" fmla="*/ 5 h 15"/>
                  <a:gd name="T6" fmla="*/ 0 w 8"/>
                  <a:gd name="T7" fmla="*/ 11 h 15"/>
                  <a:gd name="T8" fmla="*/ 1 w 8"/>
                  <a:gd name="T9" fmla="*/ 13 h 15"/>
                  <a:gd name="T10" fmla="*/ 3 w 8"/>
                  <a:gd name="T11" fmla="*/ 15 h 15"/>
                  <a:gd name="T12" fmla="*/ 3 w 8"/>
                  <a:gd name="T13" fmla="*/ 13 h 15"/>
                  <a:gd name="T14" fmla="*/ 5 w 8"/>
                  <a:gd name="T15" fmla="*/ 11 h 15"/>
                  <a:gd name="T16" fmla="*/ 6 w 8"/>
                  <a:gd name="T17" fmla="*/ 8 h 15"/>
                  <a:gd name="T18" fmla="*/ 8 w 8"/>
                  <a:gd name="T19" fmla="*/ 5 h 15"/>
                  <a:gd name="T20" fmla="*/ 6 w 8"/>
                  <a:gd name="T21" fmla="*/ 3 h 15"/>
                  <a:gd name="T22" fmla="*/ 3 w 8"/>
                  <a:gd name="T23" fmla="*/ 0 h 1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8" h="15">
                    <a:moveTo>
                      <a:pt x="3" y="0"/>
                    </a:moveTo>
                    <a:lnTo>
                      <a:pt x="3" y="0"/>
                    </a:lnTo>
                    <a:lnTo>
                      <a:pt x="1" y="5"/>
                    </a:lnTo>
                    <a:lnTo>
                      <a:pt x="0" y="11"/>
                    </a:lnTo>
                    <a:lnTo>
                      <a:pt x="1" y="13"/>
                    </a:lnTo>
                    <a:lnTo>
                      <a:pt x="3" y="15"/>
                    </a:lnTo>
                    <a:lnTo>
                      <a:pt x="3" y="13"/>
                    </a:lnTo>
                    <a:lnTo>
                      <a:pt x="5" y="11"/>
                    </a:lnTo>
                    <a:lnTo>
                      <a:pt x="6" y="8"/>
                    </a:lnTo>
                    <a:lnTo>
                      <a:pt x="8" y="5"/>
                    </a:lnTo>
                    <a:lnTo>
                      <a:pt x="6" y="3"/>
                    </a:lnTo>
                    <a:lnTo>
                      <a:pt x="3" y="0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14" name="Freeform 91"/>
              <p:cNvSpPr/>
              <p:nvPr userDrawn="1"/>
            </p:nvSpPr>
            <p:spPr bwMode="auto">
              <a:xfrm>
                <a:off x="16" y="126"/>
                <a:ext cx="3" cy="5"/>
              </a:xfrm>
              <a:custGeom>
                <a:gdLst>
                  <a:gd name="T0" fmla="*/ 3 w 8"/>
                  <a:gd name="T1" fmla="*/ 0 h 15"/>
                  <a:gd name="T2" fmla="*/ 3 w 8"/>
                  <a:gd name="T3" fmla="*/ 0 h 15"/>
                  <a:gd name="T4" fmla="*/ 1 w 8"/>
                  <a:gd name="T5" fmla="*/ 5 h 15"/>
                  <a:gd name="T6" fmla="*/ 0 w 8"/>
                  <a:gd name="T7" fmla="*/ 11 h 15"/>
                  <a:gd name="T8" fmla="*/ 1 w 8"/>
                  <a:gd name="T9" fmla="*/ 13 h 15"/>
                  <a:gd name="T10" fmla="*/ 3 w 8"/>
                  <a:gd name="T11" fmla="*/ 15 h 15"/>
                  <a:gd name="T12" fmla="*/ 3 w 8"/>
                  <a:gd name="T13" fmla="*/ 13 h 15"/>
                  <a:gd name="T14" fmla="*/ 5 w 8"/>
                  <a:gd name="T15" fmla="*/ 11 h 15"/>
                  <a:gd name="T16" fmla="*/ 6 w 8"/>
                  <a:gd name="T17" fmla="*/ 8 h 15"/>
                  <a:gd name="T18" fmla="*/ 8 w 8"/>
                  <a:gd name="T19" fmla="*/ 5 h 15"/>
                  <a:gd name="T20" fmla="*/ 6 w 8"/>
                  <a:gd name="T21" fmla="*/ 3 h 15"/>
                  <a:gd name="T22" fmla="*/ 3 w 8"/>
                  <a:gd name="T23" fmla="*/ 0 h 1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8" h="15">
                    <a:moveTo>
                      <a:pt x="3" y="0"/>
                    </a:moveTo>
                    <a:lnTo>
                      <a:pt x="3" y="0"/>
                    </a:lnTo>
                    <a:lnTo>
                      <a:pt x="1" y="5"/>
                    </a:lnTo>
                    <a:lnTo>
                      <a:pt x="0" y="11"/>
                    </a:lnTo>
                    <a:lnTo>
                      <a:pt x="1" y="13"/>
                    </a:lnTo>
                    <a:lnTo>
                      <a:pt x="3" y="15"/>
                    </a:lnTo>
                    <a:lnTo>
                      <a:pt x="3" y="13"/>
                    </a:lnTo>
                    <a:lnTo>
                      <a:pt x="5" y="11"/>
                    </a:lnTo>
                    <a:lnTo>
                      <a:pt x="6" y="8"/>
                    </a:lnTo>
                    <a:lnTo>
                      <a:pt x="8" y="5"/>
                    </a:lnTo>
                    <a:lnTo>
                      <a:pt x="6" y="3"/>
                    </a:lnTo>
                    <a:lnTo>
                      <a:pt x="3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15" name="Freeform 92"/>
              <p:cNvSpPr/>
              <p:nvPr userDrawn="1"/>
            </p:nvSpPr>
            <p:spPr bwMode="auto">
              <a:xfrm>
                <a:off x="23" y="151"/>
                <a:ext cx="5" cy="3"/>
              </a:xfrm>
              <a:custGeom>
                <a:gdLst>
                  <a:gd name="T0" fmla="*/ 0 w 14"/>
                  <a:gd name="T1" fmla="*/ 3 h 9"/>
                  <a:gd name="T2" fmla="*/ 0 w 14"/>
                  <a:gd name="T3" fmla="*/ 3 h 9"/>
                  <a:gd name="T4" fmla="*/ 0 w 14"/>
                  <a:gd name="T5" fmla="*/ 4 h 9"/>
                  <a:gd name="T6" fmla="*/ 1 w 14"/>
                  <a:gd name="T7" fmla="*/ 5 h 9"/>
                  <a:gd name="T8" fmla="*/ 5 w 14"/>
                  <a:gd name="T9" fmla="*/ 8 h 9"/>
                  <a:gd name="T10" fmla="*/ 8 w 14"/>
                  <a:gd name="T11" fmla="*/ 9 h 9"/>
                  <a:gd name="T12" fmla="*/ 13 w 14"/>
                  <a:gd name="T13" fmla="*/ 7 h 9"/>
                  <a:gd name="T14" fmla="*/ 14 w 14"/>
                  <a:gd name="T15" fmla="*/ 5 h 9"/>
                  <a:gd name="T16" fmla="*/ 13 w 14"/>
                  <a:gd name="T17" fmla="*/ 4 h 9"/>
                  <a:gd name="T18" fmla="*/ 12 w 14"/>
                  <a:gd name="T19" fmla="*/ 3 h 9"/>
                  <a:gd name="T20" fmla="*/ 6 w 14"/>
                  <a:gd name="T21" fmla="*/ 0 h 9"/>
                  <a:gd name="T22" fmla="*/ 4 w 14"/>
                  <a:gd name="T23" fmla="*/ 0 h 9"/>
                  <a:gd name="T24" fmla="*/ 0 w 14"/>
                  <a:gd name="T25" fmla="*/ 3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14" h="9">
                    <a:moveTo>
                      <a:pt x="0" y="3"/>
                    </a:moveTo>
                    <a:lnTo>
                      <a:pt x="0" y="3"/>
                    </a:lnTo>
                    <a:lnTo>
                      <a:pt x="0" y="4"/>
                    </a:lnTo>
                    <a:lnTo>
                      <a:pt x="1" y="5"/>
                    </a:lnTo>
                    <a:lnTo>
                      <a:pt x="5" y="8"/>
                    </a:lnTo>
                    <a:lnTo>
                      <a:pt x="8" y="9"/>
                    </a:lnTo>
                    <a:lnTo>
                      <a:pt x="13" y="7"/>
                    </a:lnTo>
                    <a:lnTo>
                      <a:pt x="14" y="5"/>
                    </a:lnTo>
                    <a:lnTo>
                      <a:pt x="13" y="4"/>
                    </a:lnTo>
                    <a:lnTo>
                      <a:pt x="12" y="3"/>
                    </a:lnTo>
                    <a:lnTo>
                      <a:pt x="6" y="0"/>
                    </a:lnTo>
                    <a:lnTo>
                      <a:pt x="4" y="0"/>
                    </a:lnTo>
                    <a:lnTo>
                      <a:pt x="0" y="3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16" name="Freeform 93"/>
              <p:cNvSpPr/>
              <p:nvPr userDrawn="1"/>
            </p:nvSpPr>
            <p:spPr bwMode="auto">
              <a:xfrm>
                <a:off x="23" y="151"/>
                <a:ext cx="5" cy="3"/>
              </a:xfrm>
              <a:custGeom>
                <a:gdLst>
                  <a:gd name="T0" fmla="*/ 0 w 14"/>
                  <a:gd name="T1" fmla="*/ 3 h 9"/>
                  <a:gd name="T2" fmla="*/ 0 w 14"/>
                  <a:gd name="T3" fmla="*/ 3 h 9"/>
                  <a:gd name="T4" fmla="*/ 0 w 14"/>
                  <a:gd name="T5" fmla="*/ 4 h 9"/>
                  <a:gd name="T6" fmla="*/ 1 w 14"/>
                  <a:gd name="T7" fmla="*/ 5 h 9"/>
                  <a:gd name="T8" fmla="*/ 5 w 14"/>
                  <a:gd name="T9" fmla="*/ 8 h 9"/>
                  <a:gd name="T10" fmla="*/ 8 w 14"/>
                  <a:gd name="T11" fmla="*/ 9 h 9"/>
                  <a:gd name="T12" fmla="*/ 13 w 14"/>
                  <a:gd name="T13" fmla="*/ 7 h 9"/>
                  <a:gd name="T14" fmla="*/ 14 w 14"/>
                  <a:gd name="T15" fmla="*/ 5 h 9"/>
                  <a:gd name="T16" fmla="*/ 13 w 14"/>
                  <a:gd name="T17" fmla="*/ 4 h 9"/>
                  <a:gd name="T18" fmla="*/ 12 w 14"/>
                  <a:gd name="T19" fmla="*/ 3 h 9"/>
                  <a:gd name="T20" fmla="*/ 6 w 14"/>
                  <a:gd name="T21" fmla="*/ 0 h 9"/>
                  <a:gd name="T22" fmla="*/ 4 w 14"/>
                  <a:gd name="T23" fmla="*/ 0 h 9"/>
                  <a:gd name="T24" fmla="*/ 0 w 14"/>
                  <a:gd name="T25" fmla="*/ 3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14" h="9">
                    <a:moveTo>
                      <a:pt x="0" y="3"/>
                    </a:moveTo>
                    <a:lnTo>
                      <a:pt x="0" y="3"/>
                    </a:lnTo>
                    <a:lnTo>
                      <a:pt x="0" y="4"/>
                    </a:lnTo>
                    <a:lnTo>
                      <a:pt x="1" y="5"/>
                    </a:lnTo>
                    <a:lnTo>
                      <a:pt x="5" y="8"/>
                    </a:lnTo>
                    <a:lnTo>
                      <a:pt x="8" y="9"/>
                    </a:lnTo>
                    <a:lnTo>
                      <a:pt x="13" y="7"/>
                    </a:lnTo>
                    <a:lnTo>
                      <a:pt x="14" y="5"/>
                    </a:lnTo>
                    <a:lnTo>
                      <a:pt x="13" y="4"/>
                    </a:lnTo>
                    <a:lnTo>
                      <a:pt x="12" y="3"/>
                    </a:lnTo>
                    <a:lnTo>
                      <a:pt x="6" y="0"/>
                    </a:lnTo>
                    <a:lnTo>
                      <a:pt x="4" y="0"/>
                    </a:lnTo>
                    <a:lnTo>
                      <a:pt x="0" y="3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17" name="Freeform 94"/>
              <p:cNvSpPr/>
              <p:nvPr userDrawn="1"/>
            </p:nvSpPr>
            <p:spPr bwMode="auto">
              <a:xfrm>
                <a:off x="36" y="161"/>
                <a:ext cx="7" cy="2"/>
              </a:xfrm>
              <a:custGeom>
                <a:gdLst>
                  <a:gd name="T0" fmla="*/ 0 w 19"/>
                  <a:gd name="T1" fmla="*/ 4 h 8"/>
                  <a:gd name="T2" fmla="*/ 0 w 19"/>
                  <a:gd name="T3" fmla="*/ 4 h 8"/>
                  <a:gd name="T4" fmla="*/ 4 w 19"/>
                  <a:gd name="T5" fmla="*/ 5 h 8"/>
                  <a:gd name="T6" fmla="*/ 6 w 19"/>
                  <a:gd name="T7" fmla="*/ 6 h 8"/>
                  <a:gd name="T8" fmla="*/ 9 w 19"/>
                  <a:gd name="T9" fmla="*/ 8 h 8"/>
                  <a:gd name="T10" fmla="*/ 12 w 19"/>
                  <a:gd name="T11" fmla="*/ 6 h 8"/>
                  <a:gd name="T12" fmla="*/ 14 w 19"/>
                  <a:gd name="T13" fmla="*/ 5 h 8"/>
                  <a:gd name="T14" fmla="*/ 18 w 19"/>
                  <a:gd name="T15" fmla="*/ 4 h 8"/>
                  <a:gd name="T16" fmla="*/ 19 w 19"/>
                  <a:gd name="T17" fmla="*/ 3 h 8"/>
                  <a:gd name="T18" fmla="*/ 18 w 19"/>
                  <a:gd name="T19" fmla="*/ 3 h 8"/>
                  <a:gd name="T20" fmla="*/ 15 w 19"/>
                  <a:gd name="T21" fmla="*/ 1 h 8"/>
                  <a:gd name="T22" fmla="*/ 9 w 19"/>
                  <a:gd name="T23" fmla="*/ 0 h 8"/>
                  <a:gd name="T24" fmla="*/ 4 w 19"/>
                  <a:gd name="T25" fmla="*/ 0 h 8"/>
                  <a:gd name="T26" fmla="*/ 0 w 19"/>
                  <a:gd name="T27" fmla="*/ 4 h 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19" h="8">
                    <a:moveTo>
                      <a:pt x="0" y="4"/>
                    </a:moveTo>
                    <a:lnTo>
                      <a:pt x="0" y="4"/>
                    </a:lnTo>
                    <a:lnTo>
                      <a:pt x="4" y="5"/>
                    </a:lnTo>
                    <a:lnTo>
                      <a:pt x="6" y="6"/>
                    </a:lnTo>
                    <a:lnTo>
                      <a:pt x="9" y="8"/>
                    </a:lnTo>
                    <a:lnTo>
                      <a:pt x="12" y="6"/>
                    </a:lnTo>
                    <a:lnTo>
                      <a:pt x="14" y="5"/>
                    </a:lnTo>
                    <a:lnTo>
                      <a:pt x="18" y="4"/>
                    </a:lnTo>
                    <a:lnTo>
                      <a:pt x="19" y="3"/>
                    </a:lnTo>
                    <a:lnTo>
                      <a:pt x="18" y="3"/>
                    </a:lnTo>
                    <a:lnTo>
                      <a:pt x="15" y="1"/>
                    </a:lnTo>
                    <a:lnTo>
                      <a:pt x="9" y="0"/>
                    </a:lnTo>
                    <a:lnTo>
                      <a:pt x="4" y="0"/>
                    </a:lnTo>
                    <a:lnTo>
                      <a:pt x="0" y="4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18" name="Freeform 95"/>
              <p:cNvSpPr/>
              <p:nvPr userDrawn="1"/>
            </p:nvSpPr>
            <p:spPr bwMode="auto">
              <a:xfrm>
                <a:off x="36" y="161"/>
                <a:ext cx="7" cy="2"/>
              </a:xfrm>
              <a:custGeom>
                <a:gdLst>
                  <a:gd name="T0" fmla="*/ 0 w 19"/>
                  <a:gd name="T1" fmla="*/ 4 h 8"/>
                  <a:gd name="T2" fmla="*/ 0 w 19"/>
                  <a:gd name="T3" fmla="*/ 4 h 8"/>
                  <a:gd name="T4" fmla="*/ 4 w 19"/>
                  <a:gd name="T5" fmla="*/ 5 h 8"/>
                  <a:gd name="T6" fmla="*/ 6 w 19"/>
                  <a:gd name="T7" fmla="*/ 6 h 8"/>
                  <a:gd name="T8" fmla="*/ 9 w 19"/>
                  <a:gd name="T9" fmla="*/ 8 h 8"/>
                  <a:gd name="T10" fmla="*/ 12 w 19"/>
                  <a:gd name="T11" fmla="*/ 6 h 8"/>
                  <a:gd name="T12" fmla="*/ 14 w 19"/>
                  <a:gd name="T13" fmla="*/ 5 h 8"/>
                  <a:gd name="T14" fmla="*/ 18 w 19"/>
                  <a:gd name="T15" fmla="*/ 4 h 8"/>
                  <a:gd name="T16" fmla="*/ 19 w 19"/>
                  <a:gd name="T17" fmla="*/ 3 h 8"/>
                  <a:gd name="T18" fmla="*/ 18 w 19"/>
                  <a:gd name="T19" fmla="*/ 3 h 8"/>
                  <a:gd name="T20" fmla="*/ 15 w 19"/>
                  <a:gd name="T21" fmla="*/ 1 h 8"/>
                  <a:gd name="T22" fmla="*/ 9 w 19"/>
                  <a:gd name="T23" fmla="*/ 0 h 8"/>
                  <a:gd name="T24" fmla="*/ 4 w 19"/>
                  <a:gd name="T25" fmla="*/ 0 h 8"/>
                  <a:gd name="T26" fmla="*/ 0 w 19"/>
                  <a:gd name="T27" fmla="*/ 4 h 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19" h="8">
                    <a:moveTo>
                      <a:pt x="0" y="4"/>
                    </a:moveTo>
                    <a:lnTo>
                      <a:pt x="0" y="4"/>
                    </a:lnTo>
                    <a:lnTo>
                      <a:pt x="4" y="5"/>
                    </a:lnTo>
                    <a:lnTo>
                      <a:pt x="6" y="6"/>
                    </a:lnTo>
                    <a:lnTo>
                      <a:pt x="9" y="8"/>
                    </a:lnTo>
                    <a:lnTo>
                      <a:pt x="12" y="6"/>
                    </a:lnTo>
                    <a:lnTo>
                      <a:pt x="14" y="5"/>
                    </a:lnTo>
                    <a:lnTo>
                      <a:pt x="18" y="4"/>
                    </a:lnTo>
                    <a:lnTo>
                      <a:pt x="19" y="3"/>
                    </a:lnTo>
                    <a:lnTo>
                      <a:pt x="18" y="3"/>
                    </a:lnTo>
                    <a:lnTo>
                      <a:pt x="15" y="1"/>
                    </a:lnTo>
                    <a:lnTo>
                      <a:pt x="9" y="0"/>
                    </a:lnTo>
                    <a:lnTo>
                      <a:pt x="4" y="0"/>
                    </a:lnTo>
                    <a:lnTo>
                      <a:pt x="0" y="4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19" name="Freeform 96"/>
              <p:cNvSpPr/>
              <p:nvPr userDrawn="1"/>
            </p:nvSpPr>
            <p:spPr bwMode="auto">
              <a:xfrm>
                <a:off x="51" y="167"/>
                <a:ext cx="4" cy="6"/>
              </a:xfrm>
              <a:custGeom>
                <a:gdLst>
                  <a:gd name="T0" fmla="*/ 0 w 14"/>
                  <a:gd name="T1" fmla="*/ 18 h 18"/>
                  <a:gd name="T2" fmla="*/ 0 w 14"/>
                  <a:gd name="T3" fmla="*/ 18 h 18"/>
                  <a:gd name="T4" fmla="*/ 2 w 14"/>
                  <a:gd name="T5" fmla="*/ 16 h 18"/>
                  <a:gd name="T6" fmla="*/ 6 w 14"/>
                  <a:gd name="T7" fmla="*/ 16 h 18"/>
                  <a:gd name="T8" fmla="*/ 9 w 14"/>
                  <a:gd name="T9" fmla="*/ 13 h 18"/>
                  <a:gd name="T10" fmla="*/ 11 w 14"/>
                  <a:gd name="T11" fmla="*/ 11 h 18"/>
                  <a:gd name="T12" fmla="*/ 14 w 14"/>
                  <a:gd name="T13" fmla="*/ 7 h 18"/>
                  <a:gd name="T14" fmla="*/ 14 w 14"/>
                  <a:gd name="T15" fmla="*/ 2 h 18"/>
                  <a:gd name="T16" fmla="*/ 14 w 14"/>
                  <a:gd name="T17" fmla="*/ 0 h 18"/>
                  <a:gd name="T18" fmla="*/ 13 w 14"/>
                  <a:gd name="T19" fmla="*/ 2 h 18"/>
                  <a:gd name="T20" fmla="*/ 10 w 14"/>
                  <a:gd name="T21" fmla="*/ 3 h 18"/>
                  <a:gd name="T22" fmla="*/ 6 w 14"/>
                  <a:gd name="T23" fmla="*/ 6 h 18"/>
                  <a:gd name="T24" fmla="*/ 4 w 14"/>
                  <a:gd name="T25" fmla="*/ 7 h 18"/>
                  <a:gd name="T26" fmla="*/ 1 w 14"/>
                  <a:gd name="T27" fmla="*/ 9 h 18"/>
                  <a:gd name="T28" fmla="*/ 0 w 14"/>
                  <a:gd name="T29" fmla="*/ 12 h 18"/>
                  <a:gd name="T30" fmla="*/ 0 w 14"/>
                  <a:gd name="T31" fmla="*/ 15 h 18"/>
                  <a:gd name="T32" fmla="*/ 0 w 14"/>
                  <a:gd name="T33" fmla="*/ 18 h 1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14" h="18">
                    <a:moveTo>
                      <a:pt x="0" y="18"/>
                    </a:moveTo>
                    <a:lnTo>
                      <a:pt x="0" y="18"/>
                    </a:lnTo>
                    <a:lnTo>
                      <a:pt x="2" y="16"/>
                    </a:lnTo>
                    <a:lnTo>
                      <a:pt x="6" y="16"/>
                    </a:lnTo>
                    <a:lnTo>
                      <a:pt x="9" y="13"/>
                    </a:lnTo>
                    <a:lnTo>
                      <a:pt x="11" y="11"/>
                    </a:lnTo>
                    <a:lnTo>
                      <a:pt x="14" y="7"/>
                    </a:lnTo>
                    <a:lnTo>
                      <a:pt x="14" y="2"/>
                    </a:lnTo>
                    <a:lnTo>
                      <a:pt x="14" y="0"/>
                    </a:lnTo>
                    <a:lnTo>
                      <a:pt x="13" y="2"/>
                    </a:lnTo>
                    <a:lnTo>
                      <a:pt x="10" y="3"/>
                    </a:lnTo>
                    <a:lnTo>
                      <a:pt x="6" y="6"/>
                    </a:lnTo>
                    <a:lnTo>
                      <a:pt x="4" y="7"/>
                    </a:lnTo>
                    <a:lnTo>
                      <a:pt x="1" y="9"/>
                    </a:lnTo>
                    <a:lnTo>
                      <a:pt x="0" y="12"/>
                    </a:lnTo>
                    <a:lnTo>
                      <a:pt x="0" y="15"/>
                    </a:lnTo>
                    <a:lnTo>
                      <a:pt x="0" y="18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20" name="Freeform 97"/>
              <p:cNvSpPr/>
              <p:nvPr userDrawn="1"/>
            </p:nvSpPr>
            <p:spPr bwMode="auto">
              <a:xfrm>
                <a:off x="51" y="167"/>
                <a:ext cx="4" cy="6"/>
              </a:xfrm>
              <a:custGeom>
                <a:gdLst>
                  <a:gd name="T0" fmla="*/ 0 w 14"/>
                  <a:gd name="T1" fmla="*/ 18 h 18"/>
                  <a:gd name="T2" fmla="*/ 0 w 14"/>
                  <a:gd name="T3" fmla="*/ 18 h 18"/>
                  <a:gd name="T4" fmla="*/ 2 w 14"/>
                  <a:gd name="T5" fmla="*/ 16 h 18"/>
                  <a:gd name="T6" fmla="*/ 6 w 14"/>
                  <a:gd name="T7" fmla="*/ 16 h 18"/>
                  <a:gd name="T8" fmla="*/ 9 w 14"/>
                  <a:gd name="T9" fmla="*/ 13 h 18"/>
                  <a:gd name="T10" fmla="*/ 11 w 14"/>
                  <a:gd name="T11" fmla="*/ 11 h 18"/>
                  <a:gd name="T12" fmla="*/ 14 w 14"/>
                  <a:gd name="T13" fmla="*/ 7 h 18"/>
                  <a:gd name="T14" fmla="*/ 14 w 14"/>
                  <a:gd name="T15" fmla="*/ 2 h 18"/>
                  <a:gd name="T16" fmla="*/ 14 w 14"/>
                  <a:gd name="T17" fmla="*/ 0 h 18"/>
                  <a:gd name="T18" fmla="*/ 13 w 14"/>
                  <a:gd name="T19" fmla="*/ 2 h 18"/>
                  <a:gd name="T20" fmla="*/ 10 w 14"/>
                  <a:gd name="T21" fmla="*/ 3 h 18"/>
                  <a:gd name="T22" fmla="*/ 6 w 14"/>
                  <a:gd name="T23" fmla="*/ 6 h 18"/>
                  <a:gd name="T24" fmla="*/ 4 w 14"/>
                  <a:gd name="T25" fmla="*/ 7 h 18"/>
                  <a:gd name="T26" fmla="*/ 1 w 14"/>
                  <a:gd name="T27" fmla="*/ 9 h 18"/>
                  <a:gd name="T28" fmla="*/ 0 w 14"/>
                  <a:gd name="T29" fmla="*/ 12 h 18"/>
                  <a:gd name="T30" fmla="*/ 0 w 14"/>
                  <a:gd name="T31" fmla="*/ 15 h 18"/>
                  <a:gd name="T32" fmla="*/ 0 w 14"/>
                  <a:gd name="T33" fmla="*/ 18 h 1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14" h="18">
                    <a:moveTo>
                      <a:pt x="0" y="18"/>
                    </a:moveTo>
                    <a:lnTo>
                      <a:pt x="0" y="18"/>
                    </a:lnTo>
                    <a:lnTo>
                      <a:pt x="2" y="16"/>
                    </a:lnTo>
                    <a:lnTo>
                      <a:pt x="6" y="16"/>
                    </a:lnTo>
                    <a:lnTo>
                      <a:pt x="9" y="13"/>
                    </a:lnTo>
                    <a:lnTo>
                      <a:pt x="11" y="11"/>
                    </a:lnTo>
                    <a:lnTo>
                      <a:pt x="14" y="7"/>
                    </a:lnTo>
                    <a:lnTo>
                      <a:pt x="14" y="2"/>
                    </a:lnTo>
                    <a:lnTo>
                      <a:pt x="14" y="0"/>
                    </a:lnTo>
                    <a:lnTo>
                      <a:pt x="13" y="2"/>
                    </a:lnTo>
                    <a:lnTo>
                      <a:pt x="10" y="3"/>
                    </a:lnTo>
                    <a:lnTo>
                      <a:pt x="6" y="6"/>
                    </a:lnTo>
                    <a:lnTo>
                      <a:pt x="4" y="7"/>
                    </a:lnTo>
                    <a:lnTo>
                      <a:pt x="1" y="9"/>
                    </a:lnTo>
                    <a:lnTo>
                      <a:pt x="0" y="12"/>
                    </a:lnTo>
                    <a:lnTo>
                      <a:pt x="0" y="15"/>
                    </a:lnTo>
                    <a:lnTo>
                      <a:pt x="0" y="18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21" name="Freeform 98"/>
              <p:cNvSpPr/>
              <p:nvPr userDrawn="1"/>
            </p:nvSpPr>
            <p:spPr bwMode="auto">
              <a:xfrm>
                <a:off x="115" y="114"/>
                <a:ext cx="52" cy="49"/>
              </a:xfrm>
              <a:custGeom>
                <a:gdLst>
                  <a:gd name="T0" fmla="*/ 124 w 157"/>
                  <a:gd name="T1" fmla="*/ 122 h 148"/>
                  <a:gd name="T2" fmla="*/ 128 w 157"/>
                  <a:gd name="T3" fmla="*/ 117 h 148"/>
                  <a:gd name="T4" fmla="*/ 131 w 157"/>
                  <a:gd name="T5" fmla="*/ 106 h 148"/>
                  <a:gd name="T6" fmla="*/ 133 w 157"/>
                  <a:gd name="T7" fmla="*/ 100 h 148"/>
                  <a:gd name="T8" fmla="*/ 110 w 157"/>
                  <a:gd name="T9" fmla="*/ 82 h 148"/>
                  <a:gd name="T10" fmla="*/ 141 w 157"/>
                  <a:gd name="T11" fmla="*/ 86 h 148"/>
                  <a:gd name="T12" fmla="*/ 144 w 157"/>
                  <a:gd name="T13" fmla="*/ 58 h 148"/>
                  <a:gd name="T14" fmla="*/ 139 w 157"/>
                  <a:gd name="T15" fmla="*/ 60 h 148"/>
                  <a:gd name="T16" fmla="*/ 123 w 157"/>
                  <a:gd name="T17" fmla="*/ 49 h 148"/>
                  <a:gd name="T18" fmla="*/ 113 w 157"/>
                  <a:gd name="T19" fmla="*/ 43 h 148"/>
                  <a:gd name="T20" fmla="*/ 101 w 157"/>
                  <a:gd name="T21" fmla="*/ 41 h 148"/>
                  <a:gd name="T22" fmla="*/ 110 w 157"/>
                  <a:gd name="T23" fmla="*/ 18 h 148"/>
                  <a:gd name="T24" fmla="*/ 146 w 157"/>
                  <a:gd name="T25" fmla="*/ 31 h 148"/>
                  <a:gd name="T26" fmla="*/ 133 w 157"/>
                  <a:gd name="T27" fmla="*/ 23 h 148"/>
                  <a:gd name="T28" fmla="*/ 127 w 157"/>
                  <a:gd name="T29" fmla="*/ 16 h 148"/>
                  <a:gd name="T30" fmla="*/ 157 w 157"/>
                  <a:gd name="T31" fmla="*/ 21 h 148"/>
                  <a:gd name="T32" fmla="*/ 154 w 157"/>
                  <a:gd name="T33" fmla="*/ 14 h 148"/>
                  <a:gd name="T34" fmla="*/ 115 w 157"/>
                  <a:gd name="T35" fmla="*/ 10 h 148"/>
                  <a:gd name="T36" fmla="*/ 93 w 157"/>
                  <a:gd name="T37" fmla="*/ 23 h 148"/>
                  <a:gd name="T38" fmla="*/ 113 w 157"/>
                  <a:gd name="T39" fmla="*/ 56 h 148"/>
                  <a:gd name="T40" fmla="*/ 142 w 157"/>
                  <a:gd name="T41" fmla="*/ 78 h 148"/>
                  <a:gd name="T42" fmla="*/ 106 w 157"/>
                  <a:gd name="T43" fmla="*/ 74 h 148"/>
                  <a:gd name="T44" fmla="*/ 62 w 157"/>
                  <a:gd name="T45" fmla="*/ 86 h 148"/>
                  <a:gd name="T46" fmla="*/ 48 w 157"/>
                  <a:gd name="T47" fmla="*/ 88 h 148"/>
                  <a:gd name="T48" fmla="*/ 41 w 157"/>
                  <a:gd name="T49" fmla="*/ 69 h 148"/>
                  <a:gd name="T50" fmla="*/ 44 w 157"/>
                  <a:gd name="T51" fmla="*/ 70 h 148"/>
                  <a:gd name="T52" fmla="*/ 53 w 157"/>
                  <a:gd name="T53" fmla="*/ 70 h 148"/>
                  <a:gd name="T54" fmla="*/ 62 w 157"/>
                  <a:gd name="T55" fmla="*/ 76 h 148"/>
                  <a:gd name="T56" fmla="*/ 69 w 157"/>
                  <a:gd name="T57" fmla="*/ 73 h 148"/>
                  <a:gd name="T58" fmla="*/ 67 w 157"/>
                  <a:gd name="T59" fmla="*/ 60 h 148"/>
                  <a:gd name="T60" fmla="*/ 59 w 157"/>
                  <a:gd name="T61" fmla="*/ 58 h 148"/>
                  <a:gd name="T62" fmla="*/ 70 w 157"/>
                  <a:gd name="T63" fmla="*/ 34 h 148"/>
                  <a:gd name="T64" fmla="*/ 74 w 157"/>
                  <a:gd name="T65" fmla="*/ 35 h 148"/>
                  <a:gd name="T66" fmla="*/ 80 w 157"/>
                  <a:gd name="T67" fmla="*/ 23 h 148"/>
                  <a:gd name="T68" fmla="*/ 72 w 157"/>
                  <a:gd name="T69" fmla="*/ 18 h 148"/>
                  <a:gd name="T70" fmla="*/ 66 w 157"/>
                  <a:gd name="T71" fmla="*/ 10 h 148"/>
                  <a:gd name="T72" fmla="*/ 59 w 157"/>
                  <a:gd name="T73" fmla="*/ 5 h 148"/>
                  <a:gd name="T74" fmla="*/ 48 w 157"/>
                  <a:gd name="T75" fmla="*/ 14 h 148"/>
                  <a:gd name="T76" fmla="*/ 39 w 157"/>
                  <a:gd name="T77" fmla="*/ 17 h 148"/>
                  <a:gd name="T78" fmla="*/ 28 w 157"/>
                  <a:gd name="T79" fmla="*/ 21 h 148"/>
                  <a:gd name="T80" fmla="*/ 35 w 157"/>
                  <a:gd name="T81" fmla="*/ 30 h 148"/>
                  <a:gd name="T82" fmla="*/ 43 w 157"/>
                  <a:gd name="T83" fmla="*/ 51 h 148"/>
                  <a:gd name="T84" fmla="*/ 43 w 157"/>
                  <a:gd name="T85" fmla="*/ 58 h 148"/>
                  <a:gd name="T86" fmla="*/ 39 w 157"/>
                  <a:gd name="T87" fmla="*/ 104 h 148"/>
                  <a:gd name="T88" fmla="*/ 6 w 157"/>
                  <a:gd name="T89" fmla="*/ 130 h 148"/>
                  <a:gd name="T90" fmla="*/ 8 w 157"/>
                  <a:gd name="T91" fmla="*/ 140 h 148"/>
                  <a:gd name="T92" fmla="*/ 18 w 157"/>
                  <a:gd name="T93" fmla="*/ 136 h 148"/>
                  <a:gd name="T94" fmla="*/ 26 w 157"/>
                  <a:gd name="T95" fmla="*/ 137 h 148"/>
                  <a:gd name="T96" fmla="*/ 30 w 157"/>
                  <a:gd name="T97" fmla="*/ 133 h 148"/>
                  <a:gd name="T98" fmla="*/ 37 w 157"/>
                  <a:gd name="T99" fmla="*/ 122 h 148"/>
                  <a:gd name="T100" fmla="*/ 45 w 157"/>
                  <a:gd name="T101" fmla="*/ 114 h 148"/>
                  <a:gd name="T102" fmla="*/ 50 w 157"/>
                  <a:gd name="T103" fmla="*/ 115 h 148"/>
                  <a:gd name="T104" fmla="*/ 52 w 157"/>
                  <a:gd name="T105" fmla="*/ 104 h 148"/>
                  <a:gd name="T106" fmla="*/ 58 w 157"/>
                  <a:gd name="T107" fmla="*/ 92 h 148"/>
                  <a:gd name="T108" fmla="*/ 70 w 157"/>
                  <a:gd name="T109" fmla="*/ 92 h 148"/>
                  <a:gd name="T110" fmla="*/ 93 w 157"/>
                  <a:gd name="T111" fmla="*/ 89 h 148"/>
                  <a:gd name="T112" fmla="*/ 98 w 157"/>
                  <a:gd name="T113" fmla="*/ 91 h 148"/>
                  <a:gd name="T114" fmla="*/ 119 w 157"/>
                  <a:gd name="T115" fmla="*/ 108 h 148"/>
                  <a:gd name="T116" fmla="*/ 104 w 157"/>
                  <a:gd name="T117" fmla="*/ 128 h 148"/>
                  <a:gd name="T118" fmla="*/ 111 w 157"/>
                  <a:gd name="T119" fmla="*/ 132 h 148"/>
                  <a:gd name="T120" fmla="*/ 117 w 157"/>
                  <a:gd name="T121" fmla="*/ 133 h 14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</a:cxnLst>
                <a:rect l="0" t="0" r="r" b="b"/>
                <a:pathLst>
                  <a:path w="157" h="148">
                    <a:moveTo>
                      <a:pt x="118" y="137"/>
                    </a:moveTo>
                    <a:lnTo>
                      <a:pt x="119" y="135"/>
                    </a:lnTo>
                    <a:lnTo>
                      <a:pt x="119" y="132"/>
                    </a:lnTo>
                    <a:lnTo>
                      <a:pt x="122" y="130"/>
                    </a:lnTo>
                    <a:lnTo>
                      <a:pt x="123" y="126"/>
                    </a:lnTo>
                    <a:lnTo>
                      <a:pt x="124" y="122"/>
                    </a:lnTo>
                    <a:lnTo>
                      <a:pt x="123" y="118"/>
                    </a:lnTo>
                    <a:lnTo>
                      <a:pt x="122" y="117"/>
                    </a:lnTo>
                    <a:lnTo>
                      <a:pt x="123" y="115"/>
                    </a:lnTo>
                    <a:lnTo>
                      <a:pt x="126" y="117"/>
                    </a:lnTo>
                    <a:lnTo>
                      <a:pt x="127" y="118"/>
                    </a:lnTo>
                    <a:lnTo>
                      <a:pt x="128" y="117"/>
                    </a:lnTo>
                    <a:lnTo>
                      <a:pt x="129" y="114"/>
                    </a:lnTo>
                    <a:lnTo>
                      <a:pt x="129" y="113"/>
                    </a:lnTo>
                    <a:lnTo>
                      <a:pt x="128" y="108"/>
                    </a:lnTo>
                    <a:lnTo>
                      <a:pt x="127" y="106"/>
                    </a:lnTo>
                    <a:lnTo>
                      <a:pt x="128" y="105"/>
                    </a:lnTo>
                    <a:lnTo>
                      <a:pt x="131" y="106"/>
                    </a:lnTo>
                    <a:lnTo>
                      <a:pt x="132" y="108"/>
                    </a:lnTo>
                    <a:lnTo>
                      <a:pt x="133" y="106"/>
                    </a:lnTo>
                    <a:lnTo>
                      <a:pt x="135" y="104"/>
                    </a:lnTo>
                    <a:lnTo>
                      <a:pt x="135" y="101"/>
                    </a:lnTo>
                    <a:lnTo>
                      <a:pt x="135" y="100"/>
                    </a:lnTo>
                    <a:lnTo>
                      <a:pt x="133" y="100"/>
                    </a:lnTo>
                    <a:lnTo>
                      <a:pt x="132" y="101"/>
                    </a:lnTo>
                    <a:lnTo>
                      <a:pt x="127" y="98"/>
                    </a:lnTo>
                    <a:lnTo>
                      <a:pt x="122" y="96"/>
                    </a:lnTo>
                    <a:lnTo>
                      <a:pt x="118" y="89"/>
                    </a:lnTo>
                    <a:lnTo>
                      <a:pt x="114" y="84"/>
                    </a:lnTo>
                    <a:lnTo>
                      <a:pt x="110" y="82"/>
                    </a:lnTo>
                    <a:lnTo>
                      <a:pt x="109" y="80"/>
                    </a:lnTo>
                    <a:lnTo>
                      <a:pt x="110" y="79"/>
                    </a:lnTo>
                    <a:lnTo>
                      <a:pt x="119" y="83"/>
                    </a:lnTo>
                    <a:lnTo>
                      <a:pt x="127" y="86"/>
                    </a:lnTo>
                    <a:lnTo>
                      <a:pt x="136" y="87"/>
                    </a:lnTo>
                    <a:lnTo>
                      <a:pt x="141" y="86"/>
                    </a:lnTo>
                    <a:lnTo>
                      <a:pt x="146" y="82"/>
                    </a:lnTo>
                    <a:lnTo>
                      <a:pt x="150" y="78"/>
                    </a:lnTo>
                    <a:lnTo>
                      <a:pt x="152" y="71"/>
                    </a:lnTo>
                    <a:lnTo>
                      <a:pt x="150" y="69"/>
                    </a:lnTo>
                    <a:lnTo>
                      <a:pt x="149" y="65"/>
                    </a:lnTo>
                    <a:lnTo>
                      <a:pt x="144" y="58"/>
                    </a:lnTo>
                    <a:lnTo>
                      <a:pt x="141" y="56"/>
                    </a:lnTo>
                    <a:lnTo>
                      <a:pt x="140" y="57"/>
                    </a:lnTo>
                    <a:lnTo>
                      <a:pt x="141" y="58"/>
                    </a:lnTo>
                    <a:lnTo>
                      <a:pt x="141" y="60"/>
                    </a:lnTo>
                    <a:lnTo>
                      <a:pt x="140" y="61"/>
                    </a:lnTo>
                    <a:lnTo>
                      <a:pt x="139" y="60"/>
                    </a:lnTo>
                    <a:lnTo>
                      <a:pt x="137" y="57"/>
                    </a:lnTo>
                    <a:lnTo>
                      <a:pt x="135" y="52"/>
                    </a:lnTo>
                    <a:lnTo>
                      <a:pt x="128" y="48"/>
                    </a:lnTo>
                    <a:lnTo>
                      <a:pt x="123" y="45"/>
                    </a:lnTo>
                    <a:lnTo>
                      <a:pt x="123" y="47"/>
                    </a:lnTo>
                    <a:lnTo>
                      <a:pt x="123" y="49"/>
                    </a:lnTo>
                    <a:lnTo>
                      <a:pt x="124" y="52"/>
                    </a:lnTo>
                    <a:lnTo>
                      <a:pt x="123" y="53"/>
                    </a:lnTo>
                    <a:lnTo>
                      <a:pt x="122" y="53"/>
                    </a:lnTo>
                    <a:lnTo>
                      <a:pt x="119" y="49"/>
                    </a:lnTo>
                    <a:lnTo>
                      <a:pt x="117" y="45"/>
                    </a:lnTo>
                    <a:lnTo>
                      <a:pt x="113" y="43"/>
                    </a:lnTo>
                    <a:lnTo>
                      <a:pt x="109" y="43"/>
                    </a:lnTo>
                    <a:lnTo>
                      <a:pt x="107" y="43"/>
                    </a:lnTo>
                    <a:lnTo>
                      <a:pt x="109" y="45"/>
                    </a:lnTo>
                    <a:lnTo>
                      <a:pt x="109" y="47"/>
                    </a:lnTo>
                    <a:lnTo>
                      <a:pt x="105" y="45"/>
                    </a:lnTo>
                    <a:lnTo>
                      <a:pt x="101" y="41"/>
                    </a:lnTo>
                    <a:lnTo>
                      <a:pt x="98" y="36"/>
                    </a:lnTo>
                    <a:lnTo>
                      <a:pt x="97" y="31"/>
                    </a:lnTo>
                    <a:lnTo>
                      <a:pt x="98" y="26"/>
                    </a:lnTo>
                    <a:lnTo>
                      <a:pt x="101" y="22"/>
                    </a:lnTo>
                    <a:lnTo>
                      <a:pt x="105" y="19"/>
                    </a:lnTo>
                    <a:lnTo>
                      <a:pt x="110" y="18"/>
                    </a:lnTo>
                    <a:lnTo>
                      <a:pt x="115" y="19"/>
                    </a:lnTo>
                    <a:lnTo>
                      <a:pt x="120" y="22"/>
                    </a:lnTo>
                    <a:lnTo>
                      <a:pt x="128" y="27"/>
                    </a:lnTo>
                    <a:lnTo>
                      <a:pt x="135" y="31"/>
                    </a:lnTo>
                    <a:lnTo>
                      <a:pt x="140" y="32"/>
                    </a:lnTo>
                    <a:lnTo>
                      <a:pt x="146" y="31"/>
                    </a:lnTo>
                    <a:lnTo>
                      <a:pt x="148" y="30"/>
                    </a:lnTo>
                    <a:lnTo>
                      <a:pt x="149" y="29"/>
                    </a:lnTo>
                    <a:lnTo>
                      <a:pt x="148" y="29"/>
                    </a:lnTo>
                    <a:lnTo>
                      <a:pt x="144" y="29"/>
                    </a:lnTo>
                    <a:lnTo>
                      <a:pt x="140" y="27"/>
                    </a:lnTo>
                    <a:lnTo>
                      <a:pt x="133" y="23"/>
                    </a:lnTo>
                    <a:lnTo>
                      <a:pt x="126" y="18"/>
                    </a:lnTo>
                    <a:lnTo>
                      <a:pt x="119" y="16"/>
                    </a:lnTo>
                    <a:lnTo>
                      <a:pt x="118" y="14"/>
                    </a:lnTo>
                    <a:lnTo>
                      <a:pt x="119" y="14"/>
                    </a:lnTo>
                    <a:lnTo>
                      <a:pt x="120" y="14"/>
                    </a:lnTo>
                    <a:lnTo>
                      <a:pt x="127" y="16"/>
                    </a:lnTo>
                    <a:lnTo>
                      <a:pt x="135" y="19"/>
                    </a:lnTo>
                    <a:lnTo>
                      <a:pt x="144" y="23"/>
                    </a:lnTo>
                    <a:lnTo>
                      <a:pt x="150" y="25"/>
                    </a:lnTo>
                    <a:lnTo>
                      <a:pt x="153" y="25"/>
                    </a:lnTo>
                    <a:lnTo>
                      <a:pt x="155" y="23"/>
                    </a:lnTo>
                    <a:lnTo>
                      <a:pt x="157" y="21"/>
                    </a:lnTo>
                    <a:lnTo>
                      <a:pt x="157" y="19"/>
                    </a:lnTo>
                    <a:lnTo>
                      <a:pt x="157" y="14"/>
                    </a:lnTo>
                    <a:lnTo>
                      <a:pt x="155" y="12"/>
                    </a:lnTo>
                    <a:lnTo>
                      <a:pt x="154" y="10"/>
                    </a:lnTo>
                    <a:lnTo>
                      <a:pt x="154" y="13"/>
                    </a:lnTo>
                    <a:lnTo>
                      <a:pt x="154" y="14"/>
                    </a:lnTo>
                    <a:lnTo>
                      <a:pt x="153" y="18"/>
                    </a:lnTo>
                    <a:lnTo>
                      <a:pt x="149" y="19"/>
                    </a:lnTo>
                    <a:lnTo>
                      <a:pt x="144" y="18"/>
                    </a:lnTo>
                    <a:lnTo>
                      <a:pt x="133" y="14"/>
                    </a:lnTo>
                    <a:lnTo>
                      <a:pt x="123" y="10"/>
                    </a:lnTo>
                    <a:lnTo>
                      <a:pt x="115" y="10"/>
                    </a:lnTo>
                    <a:lnTo>
                      <a:pt x="111" y="10"/>
                    </a:lnTo>
                    <a:lnTo>
                      <a:pt x="106" y="12"/>
                    </a:lnTo>
                    <a:lnTo>
                      <a:pt x="102" y="14"/>
                    </a:lnTo>
                    <a:lnTo>
                      <a:pt x="98" y="17"/>
                    </a:lnTo>
                    <a:lnTo>
                      <a:pt x="96" y="19"/>
                    </a:lnTo>
                    <a:lnTo>
                      <a:pt x="93" y="23"/>
                    </a:lnTo>
                    <a:lnTo>
                      <a:pt x="92" y="27"/>
                    </a:lnTo>
                    <a:lnTo>
                      <a:pt x="92" y="32"/>
                    </a:lnTo>
                    <a:lnTo>
                      <a:pt x="93" y="39"/>
                    </a:lnTo>
                    <a:lnTo>
                      <a:pt x="97" y="45"/>
                    </a:lnTo>
                    <a:lnTo>
                      <a:pt x="104" y="52"/>
                    </a:lnTo>
                    <a:lnTo>
                      <a:pt x="113" y="56"/>
                    </a:lnTo>
                    <a:lnTo>
                      <a:pt x="127" y="62"/>
                    </a:lnTo>
                    <a:lnTo>
                      <a:pt x="135" y="66"/>
                    </a:lnTo>
                    <a:lnTo>
                      <a:pt x="140" y="69"/>
                    </a:lnTo>
                    <a:lnTo>
                      <a:pt x="142" y="71"/>
                    </a:lnTo>
                    <a:lnTo>
                      <a:pt x="144" y="75"/>
                    </a:lnTo>
                    <a:lnTo>
                      <a:pt x="142" y="78"/>
                    </a:lnTo>
                    <a:lnTo>
                      <a:pt x="141" y="80"/>
                    </a:lnTo>
                    <a:lnTo>
                      <a:pt x="137" y="82"/>
                    </a:lnTo>
                    <a:lnTo>
                      <a:pt x="133" y="82"/>
                    </a:lnTo>
                    <a:lnTo>
                      <a:pt x="129" y="82"/>
                    </a:lnTo>
                    <a:lnTo>
                      <a:pt x="123" y="79"/>
                    </a:lnTo>
                    <a:lnTo>
                      <a:pt x="106" y="74"/>
                    </a:lnTo>
                    <a:lnTo>
                      <a:pt x="93" y="73"/>
                    </a:lnTo>
                    <a:lnTo>
                      <a:pt x="84" y="74"/>
                    </a:lnTo>
                    <a:lnTo>
                      <a:pt x="76" y="75"/>
                    </a:lnTo>
                    <a:lnTo>
                      <a:pt x="70" y="79"/>
                    </a:lnTo>
                    <a:lnTo>
                      <a:pt x="63" y="84"/>
                    </a:lnTo>
                    <a:lnTo>
                      <a:pt x="62" y="86"/>
                    </a:lnTo>
                    <a:lnTo>
                      <a:pt x="59" y="84"/>
                    </a:lnTo>
                    <a:lnTo>
                      <a:pt x="56" y="83"/>
                    </a:lnTo>
                    <a:lnTo>
                      <a:pt x="53" y="84"/>
                    </a:lnTo>
                    <a:lnTo>
                      <a:pt x="52" y="86"/>
                    </a:lnTo>
                    <a:lnTo>
                      <a:pt x="49" y="88"/>
                    </a:lnTo>
                    <a:lnTo>
                      <a:pt x="48" y="88"/>
                    </a:lnTo>
                    <a:lnTo>
                      <a:pt x="45" y="87"/>
                    </a:lnTo>
                    <a:lnTo>
                      <a:pt x="43" y="84"/>
                    </a:lnTo>
                    <a:lnTo>
                      <a:pt x="41" y="79"/>
                    </a:lnTo>
                    <a:lnTo>
                      <a:pt x="41" y="75"/>
                    </a:lnTo>
                    <a:lnTo>
                      <a:pt x="41" y="71"/>
                    </a:lnTo>
                    <a:lnTo>
                      <a:pt x="41" y="69"/>
                    </a:lnTo>
                    <a:lnTo>
                      <a:pt x="43" y="66"/>
                    </a:lnTo>
                    <a:lnTo>
                      <a:pt x="43" y="65"/>
                    </a:lnTo>
                    <a:lnTo>
                      <a:pt x="44" y="66"/>
                    </a:lnTo>
                    <a:lnTo>
                      <a:pt x="44" y="67"/>
                    </a:lnTo>
                    <a:lnTo>
                      <a:pt x="44" y="69"/>
                    </a:lnTo>
                    <a:lnTo>
                      <a:pt x="44" y="70"/>
                    </a:lnTo>
                    <a:lnTo>
                      <a:pt x="45" y="76"/>
                    </a:lnTo>
                    <a:lnTo>
                      <a:pt x="47" y="78"/>
                    </a:lnTo>
                    <a:lnTo>
                      <a:pt x="48" y="79"/>
                    </a:lnTo>
                    <a:lnTo>
                      <a:pt x="49" y="78"/>
                    </a:lnTo>
                    <a:lnTo>
                      <a:pt x="50" y="76"/>
                    </a:lnTo>
                    <a:lnTo>
                      <a:pt x="53" y="70"/>
                    </a:lnTo>
                    <a:lnTo>
                      <a:pt x="54" y="67"/>
                    </a:lnTo>
                    <a:lnTo>
                      <a:pt x="56" y="69"/>
                    </a:lnTo>
                    <a:lnTo>
                      <a:pt x="56" y="71"/>
                    </a:lnTo>
                    <a:lnTo>
                      <a:pt x="58" y="76"/>
                    </a:lnTo>
                    <a:lnTo>
                      <a:pt x="61" y="78"/>
                    </a:lnTo>
                    <a:lnTo>
                      <a:pt x="62" y="76"/>
                    </a:lnTo>
                    <a:lnTo>
                      <a:pt x="63" y="71"/>
                    </a:lnTo>
                    <a:lnTo>
                      <a:pt x="63" y="69"/>
                    </a:lnTo>
                    <a:lnTo>
                      <a:pt x="65" y="69"/>
                    </a:lnTo>
                    <a:lnTo>
                      <a:pt x="66" y="69"/>
                    </a:lnTo>
                    <a:lnTo>
                      <a:pt x="66" y="70"/>
                    </a:lnTo>
                    <a:lnTo>
                      <a:pt x="69" y="73"/>
                    </a:lnTo>
                    <a:lnTo>
                      <a:pt x="70" y="73"/>
                    </a:lnTo>
                    <a:lnTo>
                      <a:pt x="72" y="73"/>
                    </a:lnTo>
                    <a:lnTo>
                      <a:pt x="74" y="70"/>
                    </a:lnTo>
                    <a:lnTo>
                      <a:pt x="72" y="69"/>
                    </a:lnTo>
                    <a:lnTo>
                      <a:pt x="69" y="63"/>
                    </a:lnTo>
                    <a:lnTo>
                      <a:pt x="67" y="60"/>
                    </a:lnTo>
                    <a:lnTo>
                      <a:pt x="67" y="58"/>
                    </a:lnTo>
                    <a:lnTo>
                      <a:pt x="66" y="58"/>
                    </a:lnTo>
                    <a:lnTo>
                      <a:pt x="65" y="58"/>
                    </a:lnTo>
                    <a:lnTo>
                      <a:pt x="62" y="60"/>
                    </a:lnTo>
                    <a:lnTo>
                      <a:pt x="61" y="60"/>
                    </a:lnTo>
                    <a:lnTo>
                      <a:pt x="59" y="58"/>
                    </a:lnTo>
                    <a:lnTo>
                      <a:pt x="61" y="57"/>
                    </a:lnTo>
                    <a:lnTo>
                      <a:pt x="65" y="54"/>
                    </a:lnTo>
                    <a:lnTo>
                      <a:pt x="66" y="51"/>
                    </a:lnTo>
                    <a:lnTo>
                      <a:pt x="69" y="45"/>
                    </a:lnTo>
                    <a:lnTo>
                      <a:pt x="69" y="39"/>
                    </a:lnTo>
                    <a:lnTo>
                      <a:pt x="70" y="34"/>
                    </a:lnTo>
                    <a:lnTo>
                      <a:pt x="72" y="30"/>
                    </a:lnTo>
                    <a:lnTo>
                      <a:pt x="74" y="29"/>
                    </a:lnTo>
                    <a:lnTo>
                      <a:pt x="75" y="30"/>
                    </a:lnTo>
                    <a:lnTo>
                      <a:pt x="74" y="32"/>
                    </a:lnTo>
                    <a:lnTo>
                      <a:pt x="74" y="34"/>
                    </a:lnTo>
                    <a:lnTo>
                      <a:pt x="74" y="35"/>
                    </a:lnTo>
                    <a:lnTo>
                      <a:pt x="74" y="36"/>
                    </a:lnTo>
                    <a:lnTo>
                      <a:pt x="76" y="35"/>
                    </a:lnTo>
                    <a:lnTo>
                      <a:pt x="78" y="32"/>
                    </a:lnTo>
                    <a:lnTo>
                      <a:pt x="79" y="30"/>
                    </a:lnTo>
                    <a:lnTo>
                      <a:pt x="80" y="26"/>
                    </a:lnTo>
                    <a:lnTo>
                      <a:pt x="80" y="23"/>
                    </a:lnTo>
                    <a:lnTo>
                      <a:pt x="79" y="22"/>
                    </a:lnTo>
                    <a:lnTo>
                      <a:pt x="76" y="21"/>
                    </a:lnTo>
                    <a:lnTo>
                      <a:pt x="75" y="21"/>
                    </a:lnTo>
                    <a:lnTo>
                      <a:pt x="74" y="21"/>
                    </a:lnTo>
                    <a:lnTo>
                      <a:pt x="72" y="19"/>
                    </a:lnTo>
                    <a:lnTo>
                      <a:pt x="72" y="18"/>
                    </a:lnTo>
                    <a:lnTo>
                      <a:pt x="72" y="16"/>
                    </a:lnTo>
                    <a:lnTo>
                      <a:pt x="71" y="12"/>
                    </a:lnTo>
                    <a:lnTo>
                      <a:pt x="71" y="10"/>
                    </a:lnTo>
                    <a:lnTo>
                      <a:pt x="70" y="8"/>
                    </a:lnTo>
                    <a:lnTo>
                      <a:pt x="69" y="9"/>
                    </a:lnTo>
                    <a:lnTo>
                      <a:pt x="66" y="10"/>
                    </a:lnTo>
                    <a:lnTo>
                      <a:pt x="65" y="13"/>
                    </a:lnTo>
                    <a:lnTo>
                      <a:pt x="62" y="16"/>
                    </a:lnTo>
                    <a:lnTo>
                      <a:pt x="61" y="16"/>
                    </a:lnTo>
                    <a:lnTo>
                      <a:pt x="59" y="14"/>
                    </a:lnTo>
                    <a:lnTo>
                      <a:pt x="61" y="10"/>
                    </a:lnTo>
                    <a:lnTo>
                      <a:pt x="59" y="5"/>
                    </a:lnTo>
                    <a:lnTo>
                      <a:pt x="56" y="0"/>
                    </a:lnTo>
                    <a:lnTo>
                      <a:pt x="52" y="6"/>
                    </a:lnTo>
                    <a:lnTo>
                      <a:pt x="50" y="12"/>
                    </a:lnTo>
                    <a:lnTo>
                      <a:pt x="50" y="13"/>
                    </a:lnTo>
                    <a:lnTo>
                      <a:pt x="49" y="14"/>
                    </a:lnTo>
                    <a:lnTo>
                      <a:pt x="48" y="14"/>
                    </a:lnTo>
                    <a:lnTo>
                      <a:pt x="47" y="10"/>
                    </a:lnTo>
                    <a:lnTo>
                      <a:pt x="44" y="9"/>
                    </a:lnTo>
                    <a:lnTo>
                      <a:pt x="43" y="8"/>
                    </a:lnTo>
                    <a:lnTo>
                      <a:pt x="41" y="9"/>
                    </a:lnTo>
                    <a:lnTo>
                      <a:pt x="40" y="13"/>
                    </a:lnTo>
                    <a:lnTo>
                      <a:pt x="39" y="17"/>
                    </a:lnTo>
                    <a:lnTo>
                      <a:pt x="39" y="21"/>
                    </a:lnTo>
                    <a:lnTo>
                      <a:pt x="37" y="19"/>
                    </a:lnTo>
                    <a:lnTo>
                      <a:pt x="34" y="18"/>
                    </a:lnTo>
                    <a:lnTo>
                      <a:pt x="31" y="18"/>
                    </a:lnTo>
                    <a:lnTo>
                      <a:pt x="30" y="19"/>
                    </a:lnTo>
                    <a:lnTo>
                      <a:pt x="28" y="21"/>
                    </a:lnTo>
                    <a:lnTo>
                      <a:pt x="28" y="23"/>
                    </a:lnTo>
                    <a:lnTo>
                      <a:pt x="30" y="30"/>
                    </a:lnTo>
                    <a:lnTo>
                      <a:pt x="32" y="32"/>
                    </a:lnTo>
                    <a:lnTo>
                      <a:pt x="35" y="35"/>
                    </a:lnTo>
                    <a:lnTo>
                      <a:pt x="35" y="34"/>
                    </a:lnTo>
                    <a:lnTo>
                      <a:pt x="35" y="30"/>
                    </a:lnTo>
                    <a:lnTo>
                      <a:pt x="35" y="29"/>
                    </a:lnTo>
                    <a:lnTo>
                      <a:pt x="35" y="27"/>
                    </a:lnTo>
                    <a:lnTo>
                      <a:pt x="36" y="27"/>
                    </a:lnTo>
                    <a:lnTo>
                      <a:pt x="37" y="30"/>
                    </a:lnTo>
                    <a:lnTo>
                      <a:pt x="40" y="40"/>
                    </a:lnTo>
                    <a:lnTo>
                      <a:pt x="43" y="51"/>
                    </a:lnTo>
                    <a:lnTo>
                      <a:pt x="44" y="54"/>
                    </a:lnTo>
                    <a:lnTo>
                      <a:pt x="47" y="57"/>
                    </a:lnTo>
                    <a:lnTo>
                      <a:pt x="48" y="58"/>
                    </a:lnTo>
                    <a:lnTo>
                      <a:pt x="47" y="60"/>
                    </a:lnTo>
                    <a:lnTo>
                      <a:pt x="45" y="58"/>
                    </a:lnTo>
                    <a:lnTo>
                      <a:pt x="43" y="58"/>
                    </a:lnTo>
                    <a:lnTo>
                      <a:pt x="40" y="60"/>
                    </a:lnTo>
                    <a:lnTo>
                      <a:pt x="39" y="62"/>
                    </a:lnTo>
                    <a:lnTo>
                      <a:pt x="37" y="71"/>
                    </a:lnTo>
                    <a:lnTo>
                      <a:pt x="36" y="86"/>
                    </a:lnTo>
                    <a:lnTo>
                      <a:pt x="37" y="96"/>
                    </a:lnTo>
                    <a:lnTo>
                      <a:pt x="39" y="104"/>
                    </a:lnTo>
                    <a:lnTo>
                      <a:pt x="37" y="110"/>
                    </a:lnTo>
                    <a:lnTo>
                      <a:pt x="34" y="117"/>
                    </a:lnTo>
                    <a:lnTo>
                      <a:pt x="28" y="122"/>
                    </a:lnTo>
                    <a:lnTo>
                      <a:pt x="22" y="124"/>
                    </a:lnTo>
                    <a:lnTo>
                      <a:pt x="10" y="128"/>
                    </a:lnTo>
                    <a:lnTo>
                      <a:pt x="6" y="130"/>
                    </a:lnTo>
                    <a:lnTo>
                      <a:pt x="2" y="133"/>
                    </a:lnTo>
                    <a:lnTo>
                      <a:pt x="1" y="137"/>
                    </a:lnTo>
                    <a:lnTo>
                      <a:pt x="0" y="143"/>
                    </a:lnTo>
                    <a:lnTo>
                      <a:pt x="1" y="141"/>
                    </a:lnTo>
                    <a:lnTo>
                      <a:pt x="5" y="141"/>
                    </a:lnTo>
                    <a:lnTo>
                      <a:pt x="8" y="140"/>
                    </a:lnTo>
                    <a:lnTo>
                      <a:pt x="10" y="140"/>
                    </a:lnTo>
                    <a:lnTo>
                      <a:pt x="13" y="137"/>
                    </a:lnTo>
                    <a:lnTo>
                      <a:pt x="15" y="135"/>
                    </a:lnTo>
                    <a:lnTo>
                      <a:pt x="18" y="132"/>
                    </a:lnTo>
                    <a:lnTo>
                      <a:pt x="19" y="133"/>
                    </a:lnTo>
                    <a:lnTo>
                      <a:pt x="18" y="136"/>
                    </a:lnTo>
                    <a:lnTo>
                      <a:pt x="17" y="141"/>
                    </a:lnTo>
                    <a:lnTo>
                      <a:pt x="17" y="144"/>
                    </a:lnTo>
                    <a:lnTo>
                      <a:pt x="19" y="148"/>
                    </a:lnTo>
                    <a:lnTo>
                      <a:pt x="19" y="145"/>
                    </a:lnTo>
                    <a:lnTo>
                      <a:pt x="22" y="141"/>
                    </a:lnTo>
                    <a:lnTo>
                      <a:pt x="26" y="137"/>
                    </a:lnTo>
                    <a:lnTo>
                      <a:pt x="27" y="135"/>
                    </a:lnTo>
                    <a:lnTo>
                      <a:pt x="27" y="131"/>
                    </a:lnTo>
                    <a:lnTo>
                      <a:pt x="28" y="131"/>
                    </a:lnTo>
                    <a:lnTo>
                      <a:pt x="28" y="132"/>
                    </a:lnTo>
                    <a:lnTo>
                      <a:pt x="28" y="133"/>
                    </a:lnTo>
                    <a:lnTo>
                      <a:pt x="30" y="133"/>
                    </a:lnTo>
                    <a:lnTo>
                      <a:pt x="31" y="133"/>
                    </a:lnTo>
                    <a:lnTo>
                      <a:pt x="34" y="131"/>
                    </a:lnTo>
                    <a:lnTo>
                      <a:pt x="36" y="128"/>
                    </a:lnTo>
                    <a:lnTo>
                      <a:pt x="36" y="124"/>
                    </a:lnTo>
                    <a:lnTo>
                      <a:pt x="36" y="122"/>
                    </a:lnTo>
                    <a:lnTo>
                      <a:pt x="37" y="122"/>
                    </a:lnTo>
                    <a:lnTo>
                      <a:pt x="39" y="123"/>
                    </a:lnTo>
                    <a:lnTo>
                      <a:pt x="40" y="124"/>
                    </a:lnTo>
                    <a:lnTo>
                      <a:pt x="41" y="123"/>
                    </a:lnTo>
                    <a:lnTo>
                      <a:pt x="44" y="120"/>
                    </a:lnTo>
                    <a:lnTo>
                      <a:pt x="45" y="117"/>
                    </a:lnTo>
                    <a:lnTo>
                      <a:pt x="45" y="114"/>
                    </a:lnTo>
                    <a:lnTo>
                      <a:pt x="44" y="111"/>
                    </a:lnTo>
                    <a:lnTo>
                      <a:pt x="45" y="110"/>
                    </a:lnTo>
                    <a:lnTo>
                      <a:pt x="47" y="111"/>
                    </a:lnTo>
                    <a:lnTo>
                      <a:pt x="48" y="114"/>
                    </a:lnTo>
                    <a:lnTo>
                      <a:pt x="49" y="115"/>
                    </a:lnTo>
                    <a:lnTo>
                      <a:pt x="50" y="115"/>
                    </a:lnTo>
                    <a:lnTo>
                      <a:pt x="53" y="113"/>
                    </a:lnTo>
                    <a:lnTo>
                      <a:pt x="54" y="110"/>
                    </a:lnTo>
                    <a:lnTo>
                      <a:pt x="54" y="109"/>
                    </a:lnTo>
                    <a:lnTo>
                      <a:pt x="54" y="108"/>
                    </a:lnTo>
                    <a:lnTo>
                      <a:pt x="53" y="105"/>
                    </a:lnTo>
                    <a:lnTo>
                      <a:pt x="52" y="104"/>
                    </a:lnTo>
                    <a:lnTo>
                      <a:pt x="53" y="100"/>
                    </a:lnTo>
                    <a:lnTo>
                      <a:pt x="54" y="95"/>
                    </a:lnTo>
                    <a:lnTo>
                      <a:pt x="57" y="91"/>
                    </a:lnTo>
                    <a:lnTo>
                      <a:pt x="58" y="89"/>
                    </a:lnTo>
                    <a:lnTo>
                      <a:pt x="58" y="91"/>
                    </a:lnTo>
                    <a:lnTo>
                      <a:pt x="58" y="92"/>
                    </a:lnTo>
                    <a:lnTo>
                      <a:pt x="58" y="93"/>
                    </a:lnTo>
                    <a:lnTo>
                      <a:pt x="58" y="96"/>
                    </a:lnTo>
                    <a:lnTo>
                      <a:pt x="59" y="96"/>
                    </a:lnTo>
                    <a:lnTo>
                      <a:pt x="62" y="96"/>
                    </a:lnTo>
                    <a:lnTo>
                      <a:pt x="66" y="95"/>
                    </a:lnTo>
                    <a:lnTo>
                      <a:pt x="70" y="92"/>
                    </a:lnTo>
                    <a:lnTo>
                      <a:pt x="78" y="89"/>
                    </a:lnTo>
                    <a:lnTo>
                      <a:pt x="82" y="88"/>
                    </a:lnTo>
                    <a:lnTo>
                      <a:pt x="85" y="88"/>
                    </a:lnTo>
                    <a:lnTo>
                      <a:pt x="91" y="91"/>
                    </a:lnTo>
                    <a:lnTo>
                      <a:pt x="92" y="91"/>
                    </a:lnTo>
                    <a:lnTo>
                      <a:pt x="93" y="89"/>
                    </a:lnTo>
                    <a:lnTo>
                      <a:pt x="93" y="88"/>
                    </a:lnTo>
                    <a:lnTo>
                      <a:pt x="93" y="87"/>
                    </a:lnTo>
                    <a:lnTo>
                      <a:pt x="92" y="84"/>
                    </a:lnTo>
                    <a:lnTo>
                      <a:pt x="93" y="83"/>
                    </a:lnTo>
                    <a:lnTo>
                      <a:pt x="94" y="84"/>
                    </a:lnTo>
                    <a:lnTo>
                      <a:pt x="98" y="91"/>
                    </a:lnTo>
                    <a:lnTo>
                      <a:pt x="104" y="98"/>
                    </a:lnTo>
                    <a:lnTo>
                      <a:pt x="106" y="100"/>
                    </a:lnTo>
                    <a:lnTo>
                      <a:pt x="109" y="101"/>
                    </a:lnTo>
                    <a:lnTo>
                      <a:pt x="117" y="104"/>
                    </a:lnTo>
                    <a:lnTo>
                      <a:pt x="119" y="105"/>
                    </a:lnTo>
                    <a:lnTo>
                      <a:pt x="119" y="108"/>
                    </a:lnTo>
                    <a:lnTo>
                      <a:pt x="119" y="111"/>
                    </a:lnTo>
                    <a:lnTo>
                      <a:pt x="118" y="115"/>
                    </a:lnTo>
                    <a:lnTo>
                      <a:pt x="115" y="118"/>
                    </a:lnTo>
                    <a:lnTo>
                      <a:pt x="113" y="120"/>
                    </a:lnTo>
                    <a:lnTo>
                      <a:pt x="106" y="124"/>
                    </a:lnTo>
                    <a:lnTo>
                      <a:pt x="104" y="128"/>
                    </a:lnTo>
                    <a:lnTo>
                      <a:pt x="102" y="132"/>
                    </a:lnTo>
                    <a:lnTo>
                      <a:pt x="104" y="141"/>
                    </a:lnTo>
                    <a:lnTo>
                      <a:pt x="105" y="140"/>
                    </a:lnTo>
                    <a:lnTo>
                      <a:pt x="107" y="139"/>
                    </a:lnTo>
                    <a:lnTo>
                      <a:pt x="110" y="136"/>
                    </a:lnTo>
                    <a:lnTo>
                      <a:pt x="111" y="132"/>
                    </a:lnTo>
                    <a:lnTo>
                      <a:pt x="113" y="128"/>
                    </a:lnTo>
                    <a:lnTo>
                      <a:pt x="115" y="126"/>
                    </a:lnTo>
                    <a:lnTo>
                      <a:pt x="115" y="127"/>
                    </a:lnTo>
                    <a:lnTo>
                      <a:pt x="115" y="128"/>
                    </a:lnTo>
                    <a:lnTo>
                      <a:pt x="115" y="130"/>
                    </a:lnTo>
                    <a:lnTo>
                      <a:pt x="117" y="133"/>
                    </a:lnTo>
                    <a:lnTo>
                      <a:pt x="118" y="137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22" name="Freeform 99"/>
              <p:cNvSpPr/>
              <p:nvPr userDrawn="1"/>
            </p:nvSpPr>
            <p:spPr bwMode="auto">
              <a:xfrm>
                <a:off x="115" y="114"/>
                <a:ext cx="52" cy="49"/>
              </a:xfrm>
              <a:custGeom>
                <a:gdLst>
                  <a:gd name="T0" fmla="*/ 124 w 157"/>
                  <a:gd name="T1" fmla="*/ 122 h 148"/>
                  <a:gd name="T2" fmla="*/ 128 w 157"/>
                  <a:gd name="T3" fmla="*/ 117 h 148"/>
                  <a:gd name="T4" fmla="*/ 131 w 157"/>
                  <a:gd name="T5" fmla="*/ 106 h 148"/>
                  <a:gd name="T6" fmla="*/ 133 w 157"/>
                  <a:gd name="T7" fmla="*/ 100 h 148"/>
                  <a:gd name="T8" fmla="*/ 110 w 157"/>
                  <a:gd name="T9" fmla="*/ 82 h 148"/>
                  <a:gd name="T10" fmla="*/ 141 w 157"/>
                  <a:gd name="T11" fmla="*/ 86 h 148"/>
                  <a:gd name="T12" fmla="*/ 144 w 157"/>
                  <a:gd name="T13" fmla="*/ 58 h 148"/>
                  <a:gd name="T14" fmla="*/ 139 w 157"/>
                  <a:gd name="T15" fmla="*/ 60 h 148"/>
                  <a:gd name="T16" fmla="*/ 123 w 157"/>
                  <a:gd name="T17" fmla="*/ 49 h 148"/>
                  <a:gd name="T18" fmla="*/ 113 w 157"/>
                  <a:gd name="T19" fmla="*/ 43 h 148"/>
                  <a:gd name="T20" fmla="*/ 101 w 157"/>
                  <a:gd name="T21" fmla="*/ 41 h 148"/>
                  <a:gd name="T22" fmla="*/ 110 w 157"/>
                  <a:gd name="T23" fmla="*/ 18 h 148"/>
                  <a:gd name="T24" fmla="*/ 146 w 157"/>
                  <a:gd name="T25" fmla="*/ 31 h 148"/>
                  <a:gd name="T26" fmla="*/ 133 w 157"/>
                  <a:gd name="T27" fmla="*/ 23 h 148"/>
                  <a:gd name="T28" fmla="*/ 127 w 157"/>
                  <a:gd name="T29" fmla="*/ 16 h 148"/>
                  <a:gd name="T30" fmla="*/ 157 w 157"/>
                  <a:gd name="T31" fmla="*/ 21 h 148"/>
                  <a:gd name="T32" fmla="*/ 154 w 157"/>
                  <a:gd name="T33" fmla="*/ 14 h 148"/>
                  <a:gd name="T34" fmla="*/ 115 w 157"/>
                  <a:gd name="T35" fmla="*/ 10 h 148"/>
                  <a:gd name="T36" fmla="*/ 93 w 157"/>
                  <a:gd name="T37" fmla="*/ 23 h 148"/>
                  <a:gd name="T38" fmla="*/ 113 w 157"/>
                  <a:gd name="T39" fmla="*/ 56 h 148"/>
                  <a:gd name="T40" fmla="*/ 142 w 157"/>
                  <a:gd name="T41" fmla="*/ 78 h 148"/>
                  <a:gd name="T42" fmla="*/ 106 w 157"/>
                  <a:gd name="T43" fmla="*/ 74 h 148"/>
                  <a:gd name="T44" fmla="*/ 62 w 157"/>
                  <a:gd name="T45" fmla="*/ 86 h 148"/>
                  <a:gd name="T46" fmla="*/ 48 w 157"/>
                  <a:gd name="T47" fmla="*/ 88 h 148"/>
                  <a:gd name="T48" fmla="*/ 41 w 157"/>
                  <a:gd name="T49" fmla="*/ 69 h 148"/>
                  <a:gd name="T50" fmla="*/ 44 w 157"/>
                  <a:gd name="T51" fmla="*/ 70 h 148"/>
                  <a:gd name="T52" fmla="*/ 53 w 157"/>
                  <a:gd name="T53" fmla="*/ 70 h 148"/>
                  <a:gd name="T54" fmla="*/ 62 w 157"/>
                  <a:gd name="T55" fmla="*/ 76 h 148"/>
                  <a:gd name="T56" fmla="*/ 69 w 157"/>
                  <a:gd name="T57" fmla="*/ 73 h 148"/>
                  <a:gd name="T58" fmla="*/ 67 w 157"/>
                  <a:gd name="T59" fmla="*/ 60 h 148"/>
                  <a:gd name="T60" fmla="*/ 59 w 157"/>
                  <a:gd name="T61" fmla="*/ 58 h 148"/>
                  <a:gd name="T62" fmla="*/ 70 w 157"/>
                  <a:gd name="T63" fmla="*/ 34 h 148"/>
                  <a:gd name="T64" fmla="*/ 74 w 157"/>
                  <a:gd name="T65" fmla="*/ 35 h 148"/>
                  <a:gd name="T66" fmla="*/ 80 w 157"/>
                  <a:gd name="T67" fmla="*/ 23 h 148"/>
                  <a:gd name="T68" fmla="*/ 72 w 157"/>
                  <a:gd name="T69" fmla="*/ 18 h 148"/>
                  <a:gd name="T70" fmla="*/ 66 w 157"/>
                  <a:gd name="T71" fmla="*/ 10 h 148"/>
                  <a:gd name="T72" fmla="*/ 59 w 157"/>
                  <a:gd name="T73" fmla="*/ 5 h 148"/>
                  <a:gd name="T74" fmla="*/ 48 w 157"/>
                  <a:gd name="T75" fmla="*/ 14 h 148"/>
                  <a:gd name="T76" fmla="*/ 39 w 157"/>
                  <a:gd name="T77" fmla="*/ 17 h 148"/>
                  <a:gd name="T78" fmla="*/ 28 w 157"/>
                  <a:gd name="T79" fmla="*/ 21 h 148"/>
                  <a:gd name="T80" fmla="*/ 35 w 157"/>
                  <a:gd name="T81" fmla="*/ 30 h 148"/>
                  <a:gd name="T82" fmla="*/ 43 w 157"/>
                  <a:gd name="T83" fmla="*/ 51 h 148"/>
                  <a:gd name="T84" fmla="*/ 43 w 157"/>
                  <a:gd name="T85" fmla="*/ 58 h 148"/>
                  <a:gd name="T86" fmla="*/ 39 w 157"/>
                  <a:gd name="T87" fmla="*/ 104 h 148"/>
                  <a:gd name="T88" fmla="*/ 6 w 157"/>
                  <a:gd name="T89" fmla="*/ 130 h 148"/>
                  <a:gd name="T90" fmla="*/ 8 w 157"/>
                  <a:gd name="T91" fmla="*/ 140 h 148"/>
                  <a:gd name="T92" fmla="*/ 18 w 157"/>
                  <a:gd name="T93" fmla="*/ 136 h 148"/>
                  <a:gd name="T94" fmla="*/ 26 w 157"/>
                  <a:gd name="T95" fmla="*/ 137 h 148"/>
                  <a:gd name="T96" fmla="*/ 30 w 157"/>
                  <a:gd name="T97" fmla="*/ 133 h 148"/>
                  <a:gd name="T98" fmla="*/ 37 w 157"/>
                  <a:gd name="T99" fmla="*/ 122 h 148"/>
                  <a:gd name="T100" fmla="*/ 45 w 157"/>
                  <a:gd name="T101" fmla="*/ 114 h 148"/>
                  <a:gd name="T102" fmla="*/ 50 w 157"/>
                  <a:gd name="T103" fmla="*/ 115 h 148"/>
                  <a:gd name="T104" fmla="*/ 52 w 157"/>
                  <a:gd name="T105" fmla="*/ 104 h 148"/>
                  <a:gd name="T106" fmla="*/ 58 w 157"/>
                  <a:gd name="T107" fmla="*/ 92 h 148"/>
                  <a:gd name="T108" fmla="*/ 70 w 157"/>
                  <a:gd name="T109" fmla="*/ 92 h 148"/>
                  <a:gd name="T110" fmla="*/ 93 w 157"/>
                  <a:gd name="T111" fmla="*/ 89 h 148"/>
                  <a:gd name="T112" fmla="*/ 98 w 157"/>
                  <a:gd name="T113" fmla="*/ 91 h 148"/>
                  <a:gd name="T114" fmla="*/ 119 w 157"/>
                  <a:gd name="T115" fmla="*/ 108 h 148"/>
                  <a:gd name="T116" fmla="*/ 104 w 157"/>
                  <a:gd name="T117" fmla="*/ 128 h 148"/>
                  <a:gd name="T118" fmla="*/ 111 w 157"/>
                  <a:gd name="T119" fmla="*/ 132 h 148"/>
                  <a:gd name="T120" fmla="*/ 117 w 157"/>
                  <a:gd name="T121" fmla="*/ 133 h 14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</a:cxnLst>
                <a:rect l="0" t="0" r="r" b="b"/>
                <a:pathLst>
                  <a:path w="157" h="148">
                    <a:moveTo>
                      <a:pt x="118" y="137"/>
                    </a:moveTo>
                    <a:lnTo>
                      <a:pt x="119" y="135"/>
                    </a:lnTo>
                    <a:lnTo>
                      <a:pt x="119" y="132"/>
                    </a:lnTo>
                    <a:lnTo>
                      <a:pt x="122" y="130"/>
                    </a:lnTo>
                    <a:lnTo>
                      <a:pt x="123" y="126"/>
                    </a:lnTo>
                    <a:lnTo>
                      <a:pt x="124" y="122"/>
                    </a:lnTo>
                    <a:lnTo>
                      <a:pt x="123" y="118"/>
                    </a:lnTo>
                    <a:lnTo>
                      <a:pt x="122" y="117"/>
                    </a:lnTo>
                    <a:lnTo>
                      <a:pt x="123" y="115"/>
                    </a:lnTo>
                    <a:lnTo>
                      <a:pt x="126" y="117"/>
                    </a:lnTo>
                    <a:lnTo>
                      <a:pt x="127" y="118"/>
                    </a:lnTo>
                    <a:lnTo>
                      <a:pt x="128" y="117"/>
                    </a:lnTo>
                    <a:lnTo>
                      <a:pt x="129" y="114"/>
                    </a:lnTo>
                    <a:lnTo>
                      <a:pt x="129" y="113"/>
                    </a:lnTo>
                    <a:lnTo>
                      <a:pt x="128" y="108"/>
                    </a:lnTo>
                    <a:lnTo>
                      <a:pt x="127" y="106"/>
                    </a:lnTo>
                    <a:lnTo>
                      <a:pt x="128" y="105"/>
                    </a:lnTo>
                    <a:lnTo>
                      <a:pt x="131" y="106"/>
                    </a:lnTo>
                    <a:lnTo>
                      <a:pt x="132" y="108"/>
                    </a:lnTo>
                    <a:lnTo>
                      <a:pt x="133" y="106"/>
                    </a:lnTo>
                    <a:lnTo>
                      <a:pt x="135" y="104"/>
                    </a:lnTo>
                    <a:lnTo>
                      <a:pt x="135" y="101"/>
                    </a:lnTo>
                    <a:lnTo>
                      <a:pt x="135" y="100"/>
                    </a:lnTo>
                    <a:lnTo>
                      <a:pt x="133" y="100"/>
                    </a:lnTo>
                    <a:lnTo>
                      <a:pt x="132" y="101"/>
                    </a:lnTo>
                    <a:lnTo>
                      <a:pt x="127" y="98"/>
                    </a:lnTo>
                    <a:lnTo>
                      <a:pt x="122" y="96"/>
                    </a:lnTo>
                    <a:lnTo>
                      <a:pt x="118" y="89"/>
                    </a:lnTo>
                    <a:lnTo>
                      <a:pt x="114" y="84"/>
                    </a:lnTo>
                    <a:lnTo>
                      <a:pt x="110" y="82"/>
                    </a:lnTo>
                    <a:lnTo>
                      <a:pt x="109" y="80"/>
                    </a:lnTo>
                    <a:lnTo>
                      <a:pt x="110" y="79"/>
                    </a:lnTo>
                    <a:lnTo>
                      <a:pt x="119" y="83"/>
                    </a:lnTo>
                    <a:lnTo>
                      <a:pt x="127" y="86"/>
                    </a:lnTo>
                    <a:lnTo>
                      <a:pt x="136" y="87"/>
                    </a:lnTo>
                    <a:lnTo>
                      <a:pt x="141" y="86"/>
                    </a:lnTo>
                    <a:lnTo>
                      <a:pt x="146" y="82"/>
                    </a:lnTo>
                    <a:lnTo>
                      <a:pt x="150" y="78"/>
                    </a:lnTo>
                    <a:lnTo>
                      <a:pt x="152" y="71"/>
                    </a:lnTo>
                    <a:lnTo>
                      <a:pt x="150" y="69"/>
                    </a:lnTo>
                    <a:lnTo>
                      <a:pt x="149" y="65"/>
                    </a:lnTo>
                    <a:lnTo>
                      <a:pt x="144" y="58"/>
                    </a:lnTo>
                    <a:lnTo>
                      <a:pt x="141" y="56"/>
                    </a:lnTo>
                    <a:lnTo>
                      <a:pt x="140" y="57"/>
                    </a:lnTo>
                    <a:lnTo>
                      <a:pt x="141" y="58"/>
                    </a:lnTo>
                    <a:lnTo>
                      <a:pt x="141" y="60"/>
                    </a:lnTo>
                    <a:lnTo>
                      <a:pt x="140" y="61"/>
                    </a:lnTo>
                    <a:lnTo>
                      <a:pt x="139" y="60"/>
                    </a:lnTo>
                    <a:lnTo>
                      <a:pt x="137" y="57"/>
                    </a:lnTo>
                    <a:lnTo>
                      <a:pt x="135" y="52"/>
                    </a:lnTo>
                    <a:lnTo>
                      <a:pt x="128" y="48"/>
                    </a:lnTo>
                    <a:lnTo>
                      <a:pt x="123" y="45"/>
                    </a:lnTo>
                    <a:lnTo>
                      <a:pt x="123" y="47"/>
                    </a:lnTo>
                    <a:lnTo>
                      <a:pt x="123" y="49"/>
                    </a:lnTo>
                    <a:lnTo>
                      <a:pt x="124" y="52"/>
                    </a:lnTo>
                    <a:lnTo>
                      <a:pt x="123" y="53"/>
                    </a:lnTo>
                    <a:lnTo>
                      <a:pt x="122" y="53"/>
                    </a:lnTo>
                    <a:lnTo>
                      <a:pt x="119" y="49"/>
                    </a:lnTo>
                    <a:lnTo>
                      <a:pt x="117" y="45"/>
                    </a:lnTo>
                    <a:lnTo>
                      <a:pt x="113" y="43"/>
                    </a:lnTo>
                    <a:lnTo>
                      <a:pt x="109" y="43"/>
                    </a:lnTo>
                    <a:lnTo>
                      <a:pt x="107" y="43"/>
                    </a:lnTo>
                    <a:lnTo>
                      <a:pt x="109" y="45"/>
                    </a:lnTo>
                    <a:lnTo>
                      <a:pt x="109" y="47"/>
                    </a:lnTo>
                    <a:lnTo>
                      <a:pt x="105" y="45"/>
                    </a:lnTo>
                    <a:lnTo>
                      <a:pt x="101" y="41"/>
                    </a:lnTo>
                    <a:lnTo>
                      <a:pt x="98" y="36"/>
                    </a:lnTo>
                    <a:lnTo>
                      <a:pt x="97" y="31"/>
                    </a:lnTo>
                    <a:lnTo>
                      <a:pt x="98" y="26"/>
                    </a:lnTo>
                    <a:lnTo>
                      <a:pt x="101" y="22"/>
                    </a:lnTo>
                    <a:lnTo>
                      <a:pt x="105" y="19"/>
                    </a:lnTo>
                    <a:lnTo>
                      <a:pt x="110" y="18"/>
                    </a:lnTo>
                    <a:lnTo>
                      <a:pt x="115" y="19"/>
                    </a:lnTo>
                    <a:lnTo>
                      <a:pt x="120" y="22"/>
                    </a:lnTo>
                    <a:lnTo>
                      <a:pt x="128" y="27"/>
                    </a:lnTo>
                    <a:lnTo>
                      <a:pt x="135" y="31"/>
                    </a:lnTo>
                    <a:lnTo>
                      <a:pt x="140" y="32"/>
                    </a:lnTo>
                    <a:lnTo>
                      <a:pt x="146" y="31"/>
                    </a:lnTo>
                    <a:lnTo>
                      <a:pt x="148" y="30"/>
                    </a:lnTo>
                    <a:lnTo>
                      <a:pt x="149" y="29"/>
                    </a:lnTo>
                    <a:lnTo>
                      <a:pt x="148" y="29"/>
                    </a:lnTo>
                    <a:lnTo>
                      <a:pt x="144" y="29"/>
                    </a:lnTo>
                    <a:lnTo>
                      <a:pt x="140" y="27"/>
                    </a:lnTo>
                    <a:lnTo>
                      <a:pt x="133" y="23"/>
                    </a:lnTo>
                    <a:lnTo>
                      <a:pt x="126" y="18"/>
                    </a:lnTo>
                    <a:lnTo>
                      <a:pt x="119" y="16"/>
                    </a:lnTo>
                    <a:lnTo>
                      <a:pt x="118" y="14"/>
                    </a:lnTo>
                    <a:lnTo>
                      <a:pt x="119" y="14"/>
                    </a:lnTo>
                    <a:lnTo>
                      <a:pt x="120" y="14"/>
                    </a:lnTo>
                    <a:lnTo>
                      <a:pt x="127" y="16"/>
                    </a:lnTo>
                    <a:lnTo>
                      <a:pt x="135" y="19"/>
                    </a:lnTo>
                    <a:lnTo>
                      <a:pt x="144" y="23"/>
                    </a:lnTo>
                    <a:lnTo>
                      <a:pt x="150" y="25"/>
                    </a:lnTo>
                    <a:lnTo>
                      <a:pt x="153" y="25"/>
                    </a:lnTo>
                    <a:lnTo>
                      <a:pt x="155" y="23"/>
                    </a:lnTo>
                    <a:lnTo>
                      <a:pt x="157" y="21"/>
                    </a:lnTo>
                    <a:lnTo>
                      <a:pt x="157" y="19"/>
                    </a:lnTo>
                    <a:lnTo>
                      <a:pt x="157" y="14"/>
                    </a:lnTo>
                    <a:lnTo>
                      <a:pt x="155" y="12"/>
                    </a:lnTo>
                    <a:lnTo>
                      <a:pt x="154" y="10"/>
                    </a:lnTo>
                    <a:lnTo>
                      <a:pt x="154" y="13"/>
                    </a:lnTo>
                    <a:lnTo>
                      <a:pt x="154" y="14"/>
                    </a:lnTo>
                    <a:lnTo>
                      <a:pt x="153" y="18"/>
                    </a:lnTo>
                    <a:lnTo>
                      <a:pt x="149" y="19"/>
                    </a:lnTo>
                    <a:lnTo>
                      <a:pt x="144" y="18"/>
                    </a:lnTo>
                    <a:lnTo>
                      <a:pt x="133" y="14"/>
                    </a:lnTo>
                    <a:lnTo>
                      <a:pt x="123" y="10"/>
                    </a:lnTo>
                    <a:lnTo>
                      <a:pt x="115" y="10"/>
                    </a:lnTo>
                    <a:lnTo>
                      <a:pt x="111" y="10"/>
                    </a:lnTo>
                    <a:lnTo>
                      <a:pt x="106" y="12"/>
                    </a:lnTo>
                    <a:lnTo>
                      <a:pt x="102" y="14"/>
                    </a:lnTo>
                    <a:lnTo>
                      <a:pt x="98" y="17"/>
                    </a:lnTo>
                    <a:lnTo>
                      <a:pt x="96" y="19"/>
                    </a:lnTo>
                    <a:lnTo>
                      <a:pt x="93" y="23"/>
                    </a:lnTo>
                    <a:lnTo>
                      <a:pt x="92" y="27"/>
                    </a:lnTo>
                    <a:lnTo>
                      <a:pt x="92" y="32"/>
                    </a:lnTo>
                    <a:lnTo>
                      <a:pt x="93" y="39"/>
                    </a:lnTo>
                    <a:lnTo>
                      <a:pt x="97" y="45"/>
                    </a:lnTo>
                    <a:lnTo>
                      <a:pt x="104" y="52"/>
                    </a:lnTo>
                    <a:lnTo>
                      <a:pt x="113" y="56"/>
                    </a:lnTo>
                    <a:lnTo>
                      <a:pt x="127" y="62"/>
                    </a:lnTo>
                    <a:lnTo>
                      <a:pt x="135" y="66"/>
                    </a:lnTo>
                    <a:lnTo>
                      <a:pt x="140" y="69"/>
                    </a:lnTo>
                    <a:lnTo>
                      <a:pt x="142" y="71"/>
                    </a:lnTo>
                    <a:lnTo>
                      <a:pt x="144" y="75"/>
                    </a:lnTo>
                    <a:lnTo>
                      <a:pt x="142" y="78"/>
                    </a:lnTo>
                    <a:lnTo>
                      <a:pt x="141" y="80"/>
                    </a:lnTo>
                    <a:lnTo>
                      <a:pt x="137" y="82"/>
                    </a:lnTo>
                    <a:lnTo>
                      <a:pt x="133" y="82"/>
                    </a:lnTo>
                    <a:lnTo>
                      <a:pt x="129" y="82"/>
                    </a:lnTo>
                    <a:lnTo>
                      <a:pt x="123" y="79"/>
                    </a:lnTo>
                    <a:lnTo>
                      <a:pt x="106" y="74"/>
                    </a:lnTo>
                    <a:lnTo>
                      <a:pt x="93" y="73"/>
                    </a:lnTo>
                    <a:lnTo>
                      <a:pt x="84" y="74"/>
                    </a:lnTo>
                    <a:lnTo>
                      <a:pt x="76" y="75"/>
                    </a:lnTo>
                    <a:lnTo>
                      <a:pt x="70" y="79"/>
                    </a:lnTo>
                    <a:lnTo>
                      <a:pt x="63" y="84"/>
                    </a:lnTo>
                    <a:lnTo>
                      <a:pt x="62" y="86"/>
                    </a:lnTo>
                    <a:lnTo>
                      <a:pt x="59" y="84"/>
                    </a:lnTo>
                    <a:lnTo>
                      <a:pt x="56" y="83"/>
                    </a:lnTo>
                    <a:lnTo>
                      <a:pt x="53" y="84"/>
                    </a:lnTo>
                    <a:lnTo>
                      <a:pt x="52" y="86"/>
                    </a:lnTo>
                    <a:lnTo>
                      <a:pt x="49" y="88"/>
                    </a:lnTo>
                    <a:lnTo>
                      <a:pt x="48" y="88"/>
                    </a:lnTo>
                    <a:lnTo>
                      <a:pt x="45" y="87"/>
                    </a:lnTo>
                    <a:lnTo>
                      <a:pt x="43" y="84"/>
                    </a:lnTo>
                    <a:lnTo>
                      <a:pt x="41" y="79"/>
                    </a:lnTo>
                    <a:lnTo>
                      <a:pt x="41" y="75"/>
                    </a:lnTo>
                    <a:lnTo>
                      <a:pt x="41" y="71"/>
                    </a:lnTo>
                    <a:lnTo>
                      <a:pt x="41" y="69"/>
                    </a:lnTo>
                    <a:lnTo>
                      <a:pt x="43" y="66"/>
                    </a:lnTo>
                    <a:lnTo>
                      <a:pt x="43" y="65"/>
                    </a:lnTo>
                    <a:lnTo>
                      <a:pt x="44" y="66"/>
                    </a:lnTo>
                    <a:lnTo>
                      <a:pt x="44" y="67"/>
                    </a:lnTo>
                    <a:lnTo>
                      <a:pt x="44" y="69"/>
                    </a:lnTo>
                    <a:lnTo>
                      <a:pt x="44" y="70"/>
                    </a:lnTo>
                    <a:lnTo>
                      <a:pt x="45" y="76"/>
                    </a:lnTo>
                    <a:lnTo>
                      <a:pt x="47" y="78"/>
                    </a:lnTo>
                    <a:lnTo>
                      <a:pt x="48" y="79"/>
                    </a:lnTo>
                    <a:lnTo>
                      <a:pt x="49" y="78"/>
                    </a:lnTo>
                    <a:lnTo>
                      <a:pt x="50" y="76"/>
                    </a:lnTo>
                    <a:lnTo>
                      <a:pt x="53" y="70"/>
                    </a:lnTo>
                    <a:lnTo>
                      <a:pt x="54" y="67"/>
                    </a:lnTo>
                    <a:lnTo>
                      <a:pt x="56" y="69"/>
                    </a:lnTo>
                    <a:lnTo>
                      <a:pt x="56" y="71"/>
                    </a:lnTo>
                    <a:lnTo>
                      <a:pt x="58" y="76"/>
                    </a:lnTo>
                    <a:lnTo>
                      <a:pt x="61" y="78"/>
                    </a:lnTo>
                    <a:lnTo>
                      <a:pt x="62" y="76"/>
                    </a:lnTo>
                    <a:lnTo>
                      <a:pt x="63" y="71"/>
                    </a:lnTo>
                    <a:lnTo>
                      <a:pt x="63" y="69"/>
                    </a:lnTo>
                    <a:lnTo>
                      <a:pt x="65" y="69"/>
                    </a:lnTo>
                    <a:lnTo>
                      <a:pt x="66" y="69"/>
                    </a:lnTo>
                    <a:lnTo>
                      <a:pt x="66" y="70"/>
                    </a:lnTo>
                    <a:lnTo>
                      <a:pt x="69" y="73"/>
                    </a:lnTo>
                    <a:lnTo>
                      <a:pt x="70" y="73"/>
                    </a:lnTo>
                    <a:lnTo>
                      <a:pt x="72" y="73"/>
                    </a:lnTo>
                    <a:lnTo>
                      <a:pt x="74" y="70"/>
                    </a:lnTo>
                    <a:lnTo>
                      <a:pt x="72" y="69"/>
                    </a:lnTo>
                    <a:lnTo>
                      <a:pt x="69" y="63"/>
                    </a:lnTo>
                    <a:lnTo>
                      <a:pt x="67" y="60"/>
                    </a:lnTo>
                    <a:lnTo>
                      <a:pt x="67" y="58"/>
                    </a:lnTo>
                    <a:lnTo>
                      <a:pt x="66" y="58"/>
                    </a:lnTo>
                    <a:lnTo>
                      <a:pt x="65" y="58"/>
                    </a:lnTo>
                    <a:lnTo>
                      <a:pt x="62" y="60"/>
                    </a:lnTo>
                    <a:lnTo>
                      <a:pt x="61" y="60"/>
                    </a:lnTo>
                    <a:lnTo>
                      <a:pt x="59" y="58"/>
                    </a:lnTo>
                    <a:lnTo>
                      <a:pt x="61" y="57"/>
                    </a:lnTo>
                    <a:lnTo>
                      <a:pt x="65" y="54"/>
                    </a:lnTo>
                    <a:lnTo>
                      <a:pt x="66" y="51"/>
                    </a:lnTo>
                    <a:lnTo>
                      <a:pt x="69" y="45"/>
                    </a:lnTo>
                    <a:lnTo>
                      <a:pt x="69" y="39"/>
                    </a:lnTo>
                    <a:lnTo>
                      <a:pt x="70" y="34"/>
                    </a:lnTo>
                    <a:lnTo>
                      <a:pt x="72" y="30"/>
                    </a:lnTo>
                    <a:lnTo>
                      <a:pt x="74" y="29"/>
                    </a:lnTo>
                    <a:lnTo>
                      <a:pt x="75" y="30"/>
                    </a:lnTo>
                    <a:lnTo>
                      <a:pt x="74" y="32"/>
                    </a:lnTo>
                    <a:lnTo>
                      <a:pt x="74" y="34"/>
                    </a:lnTo>
                    <a:lnTo>
                      <a:pt x="74" y="35"/>
                    </a:lnTo>
                    <a:lnTo>
                      <a:pt x="74" y="36"/>
                    </a:lnTo>
                    <a:lnTo>
                      <a:pt x="76" y="35"/>
                    </a:lnTo>
                    <a:lnTo>
                      <a:pt x="78" y="32"/>
                    </a:lnTo>
                    <a:lnTo>
                      <a:pt x="79" y="30"/>
                    </a:lnTo>
                    <a:lnTo>
                      <a:pt x="80" y="26"/>
                    </a:lnTo>
                    <a:lnTo>
                      <a:pt x="80" y="23"/>
                    </a:lnTo>
                    <a:lnTo>
                      <a:pt x="79" y="22"/>
                    </a:lnTo>
                    <a:lnTo>
                      <a:pt x="76" y="21"/>
                    </a:lnTo>
                    <a:lnTo>
                      <a:pt x="75" y="21"/>
                    </a:lnTo>
                    <a:lnTo>
                      <a:pt x="74" y="21"/>
                    </a:lnTo>
                    <a:lnTo>
                      <a:pt x="72" y="19"/>
                    </a:lnTo>
                    <a:lnTo>
                      <a:pt x="72" y="18"/>
                    </a:lnTo>
                    <a:lnTo>
                      <a:pt x="72" y="16"/>
                    </a:lnTo>
                    <a:lnTo>
                      <a:pt x="71" y="12"/>
                    </a:lnTo>
                    <a:lnTo>
                      <a:pt x="71" y="10"/>
                    </a:lnTo>
                    <a:lnTo>
                      <a:pt x="70" y="8"/>
                    </a:lnTo>
                    <a:lnTo>
                      <a:pt x="69" y="9"/>
                    </a:lnTo>
                    <a:lnTo>
                      <a:pt x="66" y="10"/>
                    </a:lnTo>
                    <a:lnTo>
                      <a:pt x="65" y="13"/>
                    </a:lnTo>
                    <a:lnTo>
                      <a:pt x="62" y="16"/>
                    </a:lnTo>
                    <a:lnTo>
                      <a:pt x="61" y="16"/>
                    </a:lnTo>
                    <a:lnTo>
                      <a:pt x="59" y="14"/>
                    </a:lnTo>
                    <a:lnTo>
                      <a:pt x="61" y="10"/>
                    </a:lnTo>
                    <a:lnTo>
                      <a:pt x="59" y="5"/>
                    </a:lnTo>
                    <a:lnTo>
                      <a:pt x="56" y="0"/>
                    </a:lnTo>
                    <a:lnTo>
                      <a:pt x="52" y="6"/>
                    </a:lnTo>
                    <a:lnTo>
                      <a:pt x="50" y="12"/>
                    </a:lnTo>
                    <a:lnTo>
                      <a:pt x="50" y="13"/>
                    </a:lnTo>
                    <a:lnTo>
                      <a:pt x="49" y="14"/>
                    </a:lnTo>
                    <a:lnTo>
                      <a:pt x="48" y="14"/>
                    </a:lnTo>
                    <a:lnTo>
                      <a:pt x="47" y="10"/>
                    </a:lnTo>
                    <a:lnTo>
                      <a:pt x="44" y="9"/>
                    </a:lnTo>
                    <a:lnTo>
                      <a:pt x="43" y="8"/>
                    </a:lnTo>
                    <a:lnTo>
                      <a:pt x="41" y="9"/>
                    </a:lnTo>
                    <a:lnTo>
                      <a:pt x="40" y="13"/>
                    </a:lnTo>
                    <a:lnTo>
                      <a:pt x="39" y="17"/>
                    </a:lnTo>
                    <a:lnTo>
                      <a:pt x="39" y="21"/>
                    </a:lnTo>
                    <a:lnTo>
                      <a:pt x="37" y="19"/>
                    </a:lnTo>
                    <a:lnTo>
                      <a:pt x="34" y="18"/>
                    </a:lnTo>
                    <a:lnTo>
                      <a:pt x="31" y="18"/>
                    </a:lnTo>
                    <a:lnTo>
                      <a:pt x="30" y="19"/>
                    </a:lnTo>
                    <a:lnTo>
                      <a:pt x="28" y="21"/>
                    </a:lnTo>
                    <a:lnTo>
                      <a:pt x="28" y="23"/>
                    </a:lnTo>
                    <a:lnTo>
                      <a:pt x="30" y="30"/>
                    </a:lnTo>
                    <a:lnTo>
                      <a:pt x="32" y="32"/>
                    </a:lnTo>
                    <a:lnTo>
                      <a:pt x="35" y="35"/>
                    </a:lnTo>
                    <a:lnTo>
                      <a:pt x="35" y="34"/>
                    </a:lnTo>
                    <a:lnTo>
                      <a:pt x="35" y="30"/>
                    </a:lnTo>
                    <a:lnTo>
                      <a:pt x="35" y="29"/>
                    </a:lnTo>
                    <a:lnTo>
                      <a:pt x="35" y="27"/>
                    </a:lnTo>
                    <a:lnTo>
                      <a:pt x="36" y="27"/>
                    </a:lnTo>
                    <a:lnTo>
                      <a:pt x="37" y="30"/>
                    </a:lnTo>
                    <a:lnTo>
                      <a:pt x="40" y="40"/>
                    </a:lnTo>
                    <a:lnTo>
                      <a:pt x="43" y="51"/>
                    </a:lnTo>
                    <a:lnTo>
                      <a:pt x="44" y="54"/>
                    </a:lnTo>
                    <a:lnTo>
                      <a:pt x="47" y="57"/>
                    </a:lnTo>
                    <a:lnTo>
                      <a:pt x="48" y="58"/>
                    </a:lnTo>
                    <a:lnTo>
                      <a:pt x="47" y="60"/>
                    </a:lnTo>
                    <a:lnTo>
                      <a:pt x="45" y="58"/>
                    </a:lnTo>
                    <a:lnTo>
                      <a:pt x="43" y="58"/>
                    </a:lnTo>
                    <a:lnTo>
                      <a:pt x="40" y="60"/>
                    </a:lnTo>
                    <a:lnTo>
                      <a:pt x="39" y="62"/>
                    </a:lnTo>
                    <a:lnTo>
                      <a:pt x="37" y="71"/>
                    </a:lnTo>
                    <a:lnTo>
                      <a:pt x="36" y="86"/>
                    </a:lnTo>
                    <a:lnTo>
                      <a:pt x="37" y="96"/>
                    </a:lnTo>
                    <a:lnTo>
                      <a:pt x="39" y="104"/>
                    </a:lnTo>
                    <a:lnTo>
                      <a:pt x="37" y="110"/>
                    </a:lnTo>
                    <a:lnTo>
                      <a:pt x="34" y="117"/>
                    </a:lnTo>
                    <a:lnTo>
                      <a:pt x="28" y="122"/>
                    </a:lnTo>
                    <a:lnTo>
                      <a:pt x="22" y="124"/>
                    </a:lnTo>
                    <a:lnTo>
                      <a:pt x="10" y="128"/>
                    </a:lnTo>
                    <a:lnTo>
                      <a:pt x="6" y="130"/>
                    </a:lnTo>
                    <a:lnTo>
                      <a:pt x="2" y="133"/>
                    </a:lnTo>
                    <a:lnTo>
                      <a:pt x="1" y="137"/>
                    </a:lnTo>
                    <a:lnTo>
                      <a:pt x="0" y="143"/>
                    </a:lnTo>
                    <a:lnTo>
                      <a:pt x="1" y="141"/>
                    </a:lnTo>
                    <a:lnTo>
                      <a:pt x="5" y="141"/>
                    </a:lnTo>
                    <a:lnTo>
                      <a:pt x="8" y="140"/>
                    </a:lnTo>
                    <a:lnTo>
                      <a:pt x="10" y="140"/>
                    </a:lnTo>
                    <a:lnTo>
                      <a:pt x="13" y="137"/>
                    </a:lnTo>
                    <a:lnTo>
                      <a:pt x="15" y="135"/>
                    </a:lnTo>
                    <a:lnTo>
                      <a:pt x="18" y="132"/>
                    </a:lnTo>
                    <a:lnTo>
                      <a:pt x="19" y="133"/>
                    </a:lnTo>
                    <a:lnTo>
                      <a:pt x="18" y="136"/>
                    </a:lnTo>
                    <a:lnTo>
                      <a:pt x="17" y="141"/>
                    </a:lnTo>
                    <a:lnTo>
                      <a:pt x="17" y="144"/>
                    </a:lnTo>
                    <a:lnTo>
                      <a:pt x="19" y="148"/>
                    </a:lnTo>
                    <a:lnTo>
                      <a:pt x="19" y="145"/>
                    </a:lnTo>
                    <a:lnTo>
                      <a:pt x="22" y="141"/>
                    </a:lnTo>
                    <a:lnTo>
                      <a:pt x="26" y="137"/>
                    </a:lnTo>
                    <a:lnTo>
                      <a:pt x="27" y="135"/>
                    </a:lnTo>
                    <a:lnTo>
                      <a:pt x="27" y="131"/>
                    </a:lnTo>
                    <a:lnTo>
                      <a:pt x="28" y="131"/>
                    </a:lnTo>
                    <a:lnTo>
                      <a:pt x="28" y="132"/>
                    </a:lnTo>
                    <a:lnTo>
                      <a:pt x="28" y="133"/>
                    </a:lnTo>
                    <a:lnTo>
                      <a:pt x="30" y="133"/>
                    </a:lnTo>
                    <a:lnTo>
                      <a:pt x="31" y="133"/>
                    </a:lnTo>
                    <a:lnTo>
                      <a:pt x="34" y="131"/>
                    </a:lnTo>
                    <a:lnTo>
                      <a:pt x="36" y="128"/>
                    </a:lnTo>
                    <a:lnTo>
                      <a:pt x="36" y="124"/>
                    </a:lnTo>
                    <a:lnTo>
                      <a:pt x="36" y="122"/>
                    </a:lnTo>
                    <a:lnTo>
                      <a:pt x="37" y="122"/>
                    </a:lnTo>
                    <a:lnTo>
                      <a:pt x="39" y="123"/>
                    </a:lnTo>
                    <a:lnTo>
                      <a:pt x="40" y="124"/>
                    </a:lnTo>
                    <a:lnTo>
                      <a:pt x="41" y="123"/>
                    </a:lnTo>
                    <a:lnTo>
                      <a:pt x="44" y="120"/>
                    </a:lnTo>
                    <a:lnTo>
                      <a:pt x="45" y="117"/>
                    </a:lnTo>
                    <a:lnTo>
                      <a:pt x="45" y="114"/>
                    </a:lnTo>
                    <a:lnTo>
                      <a:pt x="44" y="111"/>
                    </a:lnTo>
                    <a:lnTo>
                      <a:pt x="45" y="110"/>
                    </a:lnTo>
                    <a:lnTo>
                      <a:pt x="47" y="111"/>
                    </a:lnTo>
                    <a:lnTo>
                      <a:pt x="48" y="114"/>
                    </a:lnTo>
                    <a:lnTo>
                      <a:pt x="49" y="115"/>
                    </a:lnTo>
                    <a:lnTo>
                      <a:pt x="50" y="115"/>
                    </a:lnTo>
                    <a:lnTo>
                      <a:pt x="53" y="113"/>
                    </a:lnTo>
                    <a:lnTo>
                      <a:pt x="54" y="110"/>
                    </a:lnTo>
                    <a:lnTo>
                      <a:pt x="54" y="109"/>
                    </a:lnTo>
                    <a:lnTo>
                      <a:pt x="54" y="108"/>
                    </a:lnTo>
                    <a:lnTo>
                      <a:pt x="53" y="105"/>
                    </a:lnTo>
                    <a:lnTo>
                      <a:pt x="52" y="104"/>
                    </a:lnTo>
                    <a:lnTo>
                      <a:pt x="53" y="100"/>
                    </a:lnTo>
                    <a:lnTo>
                      <a:pt x="54" y="95"/>
                    </a:lnTo>
                    <a:lnTo>
                      <a:pt x="57" y="91"/>
                    </a:lnTo>
                    <a:lnTo>
                      <a:pt x="58" y="89"/>
                    </a:lnTo>
                    <a:lnTo>
                      <a:pt x="58" y="91"/>
                    </a:lnTo>
                    <a:lnTo>
                      <a:pt x="58" y="92"/>
                    </a:lnTo>
                    <a:lnTo>
                      <a:pt x="58" y="93"/>
                    </a:lnTo>
                    <a:lnTo>
                      <a:pt x="58" y="96"/>
                    </a:lnTo>
                    <a:lnTo>
                      <a:pt x="59" y="96"/>
                    </a:lnTo>
                    <a:lnTo>
                      <a:pt x="62" y="96"/>
                    </a:lnTo>
                    <a:lnTo>
                      <a:pt x="66" y="95"/>
                    </a:lnTo>
                    <a:lnTo>
                      <a:pt x="70" y="92"/>
                    </a:lnTo>
                    <a:lnTo>
                      <a:pt x="78" y="89"/>
                    </a:lnTo>
                    <a:lnTo>
                      <a:pt x="82" y="88"/>
                    </a:lnTo>
                    <a:lnTo>
                      <a:pt x="85" y="88"/>
                    </a:lnTo>
                    <a:lnTo>
                      <a:pt x="91" y="91"/>
                    </a:lnTo>
                    <a:lnTo>
                      <a:pt x="92" y="91"/>
                    </a:lnTo>
                    <a:lnTo>
                      <a:pt x="93" y="89"/>
                    </a:lnTo>
                    <a:lnTo>
                      <a:pt x="93" y="88"/>
                    </a:lnTo>
                    <a:lnTo>
                      <a:pt x="93" y="87"/>
                    </a:lnTo>
                    <a:lnTo>
                      <a:pt x="92" y="84"/>
                    </a:lnTo>
                    <a:lnTo>
                      <a:pt x="93" y="83"/>
                    </a:lnTo>
                    <a:lnTo>
                      <a:pt x="94" y="84"/>
                    </a:lnTo>
                    <a:lnTo>
                      <a:pt x="98" y="91"/>
                    </a:lnTo>
                    <a:lnTo>
                      <a:pt x="104" y="98"/>
                    </a:lnTo>
                    <a:lnTo>
                      <a:pt x="106" y="100"/>
                    </a:lnTo>
                    <a:lnTo>
                      <a:pt x="109" y="101"/>
                    </a:lnTo>
                    <a:lnTo>
                      <a:pt x="117" y="104"/>
                    </a:lnTo>
                    <a:lnTo>
                      <a:pt x="119" y="105"/>
                    </a:lnTo>
                    <a:lnTo>
                      <a:pt x="119" y="108"/>
                    </a:lnTo>
                    <a:lnTo>
                      <a:pt x="119" y="111"/>
                    </a:lnTo>
                    <a:lnTo>
                      <a:pt x="118" y="115"/>
                    </a:lnTo>
                    <a:lnTo>
                      <a:pt x="115" y="118"/>
                    </a:lnTo>
                    <a:lnTo>
                      <a:pt x="113" y="120"/>
                    </a:lnTo>
                    <a:lnTo>
                      <a:pt x="106" y="124"/>
                    </a:lnTo>
                    <a:lnTo>
                      <a:pt x="104" y="128"/>
                    </a:lnTo>
                    <a:lnTo>
                      <a:pt x="102" y="132"/>
                    </a:lnTo>
                    <a:lnTo>
                      <a:pt x="104" y="141"/>
                    </a:lnTo>
                    <a:lnTo>
                      <a:pt x="105" y="140"/>
                    </a:lnTo>
                    <a:lnTo>
                      <a:pt x="107" y="139"/>
                    </a:lnTo>
                    <a:lnTo>
                      <a:pt x="110" y="136"/>
                    </a:lnTo>
                    <a:lnTo>
                      <a:pt x="111" y="132"/>
                    </a:lnTo>
                    <a:lnTo>
                      <a:pt x="113" y="128"/>
                    </a:lnTo>
                    <a:lnTo>
                      <a:pt x="115" y="126"/>
                    </a:lnTo>
                    <a:lnTo>
                      <a:pt x="115" y="127"/>
                    </a:lnTo>
                    <a:lnTo>
                      <a:pt x="115" y="128"/>
                    </a:lnTo>
                    <a:lnTo>
                      <a:pt x="115" y="130"/>
                    </a:lnTo>
                    <a:lnTo>
                      <a:pt x="117" y="133"/>
                    </a:lnTo>
                    <a:lnTo>
                      <a:pt x="118" y="137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23" name="Freeform 100"/>
              <p:cNvSpPr/>
              <p:nvPr userDrawn="1"/>
            </p:nvSpPr>
            <p:spPr bwMode="auto">
              <a:xfrm>
                <a:off x="121" y="146"/>
                <a:ext cx="25" cy="31"/>
              </a:xfrm>
              <a:custGeom>
                <a:gdLst>
                  <a:gd name="T0" fmla="*/ 0 w 75"/>
                  <a:gd name="T1" fmla="*/ 94 h 94"/>
                  <a:gd name="T2" fmla="*/ 9 w 75"/>
                  <a:gd name="T3" fmla="*/ 90 h 94"/>
                  <a:gd name="T4" fmla="*/ 14 w 75"/>
                  <a:gd name="T5" fmla="*/ 88 h 94"/>
                  <a:gd name="T6" fmla="*/ 17 w 75"/>
                  <a:gd name="T7" fmla="*/ 82 h 94"/>
                  <a:gd name="T8" fmla="*/ 20 w 75"/>
                  <a:gd name="T9" fmla="*/ 77 h 94"/>
                  <a:gd name="T10" fmla="*/ 24 w 75"/>
                  <a:gd name="T11" fmla="*/ 75 h 94"/>
                  <a:gd name="T12" fmla="*/ 22 w 75"/>
                  <a:gd name="T13" fmla="*/ 81 h 94"/>
                  <a:gd name="T14" fmla="*/ 24 w 75"/>
                  <a:gd name="T15" fmla="*/ 88 h 94"/>
                  <a:gd name="T16" fmla="*/ 28 w 75"/>
                  <a:gd name="T17" fmla="*/ 84 h 94"/>
                  <a:gd name="T18" fmla="*/ 32 w 75"/>
                  <a:gd name="T19" fmla="*/ 79 h 94"/>
                  <a:gd name="T20" fmla="*/ 35 w 75"/>
                  <a:gd name="T21" fmla="*/ 70 h 94"/>
                  <a:gd name="T22" fmla="*/ 37 w 75"/>
                  <a:gd name="T23" fmla="*/ 71 h 94"/>
                  <a:gd name="T24" fmla="*/ 41 w 75"/>
                  <a:gd name="T25" fmla="*/ 71 h 94"/>
                  <a:gd name="T26" fmla="*/ 44 w 75"/>
                  <a:gd name="T27" fmla="*/ 66 h 94"/>
                  <a:gd name="T28" fmla="*/ 45 w 75"/>
                  <a:gd name="T29" fmla="*/ 59 h 94"/>
                  <a:gd name="T30" fmla="*/ 48 w 75"/>
                  <a:gd name="T31" fmla="*/ 59 h 94"/>
                  <a:gd name="T32" fmla="*/ 49 w 75"/>
                  <a:gd name="T33" fmla="*/ 64 h 94"/>
                  <a:gd name="T34" fmla="*/ 53 w 75"/>
                  <a:gd name="T35" fmla="*/ 60 h 94"/>
                  <a:gd name="T36" fmla="*/ 54 w 75"/>
                  <a:gd name="T37" fmla="*/ 55 h 94"/>
                  <a:gd name="T38" fmla="*/ 57 w 75"/>
                  <a:gd name="T39" fmla="*/ 53 h 94"/>
                  <a:gd name="T40" fmla="*/ 59 w 75"/>
                  <a:gd name="T41" fmla="*/ 57 h 94"/>
                  <a:gd name="T42" fmla="*/ 62 w 75"/>
                  <a:gd name="T43" fmla="*/ 54 h 94"/>
                  <a:gd name="T44" fmla="*/ 65 w 75"/>
                  <a:gd name="T45" fmla="*/ 50 h 94"/>
                  <a:gd name="T46" fmla="*/ 61 w 75"/>
                  <a:gd name="T47" fmla="*/ 44 h 94"/>
                  <a:gd name="T48" fmla="*/ 61 w 75"/>
                  <a:gd name="T49" fmla="*/ 33 h 94"/>
                  <a:gd name="T50" fmla="*/ 68 w 75"/>
                  <a:gd name="T51" fmla="*/ 18 h 94"/>
                  <a:gd name="T52" fmla="*/ 75 w 75"/>
                  <a:gd name="T53" fmla="*/ 5 h 94"/>
                  <a:gd name="T54" fmla="*/ 74 w 75"/>
                  <a:gd name="T55" fmla="*/ 3 h 94"/>
                  <a:gd name="T56" fmla="*/ 70 w 75"/>
                  <a:gd name="T57" fmla="*/ 3 h 94"/>
                  <a:gd name="T58" fmla="*/ 67 w 75"/>
                  <a:gd name="T59" fmla="*/ 2 h 94"/>
                  <a:gd name="T60" fmla="*/ 66 w 75"/>
                  <a:gd name="T61" fmla="*/ 0 h 94"/>
                  <a:gd name="T62" fmla="*/ 62 w 75"/>
                  <a:gd name="T63" fmla="*/ 1 h 94"/>
                  <a:gd name="T64" fmla="*/ 61 w 75"/>
                  <a:gd name="T65" fmla="*/ 2 h 94"/>
                  <a:gd name="T66" fmla="*/ 61 w 75"/>
                  <a:gd name="T67" fmla="*/ 5 h 94"/>
                  <a:gd name="T68" fmla="*/ 57 w 75"/>
                  <a:gd name="T69" fmla="*/ 10 h 94"/>
                  <a:gd name="T70" fmla="*/ 49 w 75"/>
                  <a:gd name="T71" fmla="*/ 19 h 94"/>
                  <a:gd name="T72" fmla="*/ 46 w 75"/>
                  <a:gd name="T73" fmla="*/ 25 h 94"/>
                  <a:gd name="T74" fmla="*/ 50 w 75"/>
                  <a:gd name="T75" fmla="*/ 42 h 94"/>
                  <a:gd name="T76" fmla="*/ 48 w 75"/>
                  <a:gd name="T77" fmla="*/ 49 h 94"/>
                  <a:gd name="T78" fmla="*/ 30 w 75"/>
                  <a:gd name="T79" fmla="*/ 64 h 94"/>
                  <a:gd name="T80" fmla="*/ 7 w 75"/>
                  <a:gd name="T81" fmla="*/ 77 h 94"/>
                  <a:gd name="T82" fmla="*/ 1 w 75"/>
                  <a:gd name="T83" fmla="*/ 85 h 94"/>
                  <a:gd name="T84" fmla="*/ 0 w 75"/>
                  <a:gd name="T85" fmla="*/ 94 h 9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</a:cxnLst>
                <a:rect l="0" t="0" r="r" b="b"/>
                <a:pathLst>
                  <a:path w="75" h="94">
                    <a:moveTo>
                      <a:pt x="0" y="94"/>
                    </a:moveTo>
                    <a:lnTo>
                      <a:pt x="0" y="94"/>
                    </a:lnTo>
                    <a:lnTo>
                      <a:pt x="2" y="92"/>
                    </a:lnTo>
                    <a:lnTo>
                      <a:pt x="9" y="90"/>
                    </a:lnTo>
                    <a:lnTo>
                      <a:pt x="11" y="89"/>
                    </a:lnTo>
                    <a:lnTo>
                      <a:pt x="14" y="88"/>
                    </a:lnTo>
                    <a:lnTo>
                      <a:pt x="15" y="85"/>
                    </a:lnTo>
                    <a:lnTo>
                      <a:pt x="17" y="82"/>
                    </a:lnTo>
                    <a:lnTo>
                      <a:pt x="18" y="79"/>
                    </a:lnTo>
                    <a:lnTo>
                      <a:pt x="20" y="77"/>
                    </a:lnTo>
                    <a:lnTo>
                      <a:pt x="23" y="75"/>
                    </a:lnTo>
                    <a:lnTo>
                      <a:pt x="24" y="75"/>
                    </a:lnTo>
                    <a:lnTo>
                      <a:pt x="23" y="79"/>
                    </a:lnTo>
                    <a:lnTo>
                      <a:pt x="22" y="81"/>
                    </a:lnTo>
                    <a:lnTo>
                      <a:pt x="23" y="85"/>
                    </a:lnTo>
                    <a:lnTo>
                      <a:pt x="24" y="88"/>
                    </a:lnTo>
                    <a:lnTo>
                      <a:pt x="26" y="85"/>
                    </a:lnTo>
                    <a:lnTo>
                      <a:pt x="28" y="84"/>
                    </a:lnTo>
                    <a:lnTo>
                      <a:pt x="31" y="81"/>
                    </a:lnTo>
                    <a:lnTo>
                      <a:pt x="32" y="79"/>
                    </a:lnTo>
                    <a:lnTo>
                      <a:pt x="33" y="72"/>
                    </a:lnTo>
                    <a:lnTo>
                      <a:pt x="35" y="70"/>
                    </a:lnTo>
                    <a:lnTo>
                      <a:pt x="36" y="68"/>
                    </a:lnTo>
                    <a:lnTo>
                      <a:pt x="37" y="71"/>
                    </a:lnTo>
                    <a:lnTo>
                      <a:pt x="39" y="72"/>
                    </a:lnTo>
                    <a:lnTo>
                      <a:pt x="41" y="71"/>
                    </a:lnTo>
                    <a:lnTo>
                      <a:pt x="42" y="68"/>
                    </a:lnTo>
                    <a:lnTo>
                      <a:pt x="44" y="66"/>
                    </a:lnTo>
                    <a:lnTo>
                      <a:pt x="45" y="62"/>
                    </a:lnTo>
                    <a:lnTo>
                      <a:pt x="45" y="59"/>
                    </a:lnTo>
                    <a:lnTo>
                      <a:pt x="46" y="59"/>
                    </a:lnTo>
                    <a:lnTo>
                      <a:pt x="48" y="59"/>
                    </a:lnTo>
                    <a:lnTo>
                      <a:pt x="48" y="63"/>
                    </a:lnTo>
                    <a:lnTo>
                      <a:pt x="49" y="64"/>
                    </a:lnTo>
                    <a:lnTo>
                      <a:pt x="50" y="63"/>
                    </a:lnTo>
                    <a:lnTo>
                      <a:pt x="53" y="60"/>
                    </a:lnTo>
                    <a:lnTo>
                      <a:pt x="54" y="58"/>
                    </a:lnTo>
                    <a:lnTo>
                      <a:pt x="54" y="55"/>
                    </a:lnTo>
                    <a:lnTo>
                      <a:pt x="55" y="53"/>
                    </a:lnTo>
                    <a:lnTo>
                      <a:pt x="57" y="53"/>
                    </a:lnTo>
                    <a:lnTo>
                      <a:pt x="57" y="55"/>
                    </a:lnTo>
                    <a:lnTo>
                      <a:pt x="59" y="57"/>
                    </a:lnTo>
                    <a:lnTo>
                      <a:pt x="61" y="55"/>
                    </a:lnTo>
                    <a:lnTo>
                      <a:pt x="62" y="54"/>
                    </a:lnTo>
                    <a:lnTo>
                      <a:pt x="63" y="53"/>
                    </a:lnTo>
                    <a:lnTo>
                      <a:pt x="65" y="50"/>
                    </a:lnTo>
                    <a:lnTo>
                      <a:pt x="63" y="49"/>
                    </a:lnTo>
                    <a:lnTo>
                      <a:pt x="61" y="44"/>
                    </a:lnTo>
                    <a:lnTo>
                      <a:pt x="59" y="37"/>
                    </a:lnTo>
                    <a:lnTo>
                      <a:pt x="61" y="33"/>
                    </a:lnTo>
                    <a:lnTo>
                      <a:pt x="62" y="29"/>
                    </a:lnTo>
                    <a:lnTo>
                      <a:pt x="68" y="18"/>
                    </a:lnTo>
                    <a:lnTo>
                      <a:pt x="74" y="10"/>
                    </a:lnTo>
                    <a:lnTo>
                      <a:pt x="75" y="5"/>
                    </a:lnTo>
                    <a:lnTo>
                      <a:pt x="75" y="3"/>
                    </a:lnTo>
                    <a:lnTo>
                      <a:pt x="74" y="3"/>
                    </a:lnTo>
                    <a:lnTo>
                      <a:pt x="71" y="3"/>
                    </a:lnTo>
                    <a:lnTo>
                      <a:pt x="70" y="3"/>
                    </a:lnTo>
                    <a:lnTo>
                      <a:pt x="68" y="3"/>
                    </a:lnTo>
                    <a:lnTo>
                      <a:pt x="67" y="2"/>
                    </a:lnTo>
                    <a:lnTo>
                      <a:pt x="67" y="1"/>
                    </a:lnTo>
                    <a:lnTo>
                      <a:pt x="66" y="0"/>
                    </a:lnTo>
                    <a:lnTo>
                      <a:pt x="65" y="0"/>
                    </a:lnTo>
                    <a:lnTo>
                      <a:pt x="62" y="1"/>
                    </a:lnTo>
                    <a:lnTo>
                      <a:pt x="61" y="1"/>
                    </a:lnTo>
                    <a:lnTo>
                      <a:pt x="61" y="2"/>
                    </a:lnTo>
                    <a:lnTo>
                      <a:pt x="61" y="3"/>
                    </a:lnTo>
                    <a:lnTo>
                      <a:pt x="61" y="5"/>
                    </a:lnTo>
                    <a:lnTo>
                      <a:pt x="59" y="7"/>
                    </a:lnTo>
                    <a:lnTo>
                      <a:pt x="57" y="10"/>
                    </a:lnTo>
                    <a:lnTo>
                      <a:pt x="54" y="13"/>
                    </a:lnTo>
                    <a:lnTo>
                      <a:pt x="49" y="19"/>
                    </a:lnTo>
                    <a:lnTo>
                      <a:pt x="48" y="23"/>
                    </a:lnTo>
                    <a:lnTo>
                      <a:pt x="46" y="25"/>
                    </a:lnTo>
                    <a:lnTo>
                      <a:pt x="48" y="33"/>
                    </a:lnTo>
                    <a:lnTo>
                      <a:pt x="50" y="42"/>
                    </a:lnTo>
                    <a:lnTo>
                      <a:pt x="50" y="45"/>
                    </a:lnTo>
                    <a:lnTo>
                      <a:pt x="48" y="49"/>
                    </a:lnTo>
                    <a:lnTo>
                      <a:pt x="41" y="57"/>
                    </a:lnTo>
                    <a:lnTo>
                      <a:pt x="30" y="64"/>
                    </a:lnTo>
                    <a:lnTo>
                      <a:pt x="15" y="73"/>
                    </a:lnTo>
                    <a:lnTo>
                      <a:pt x="7" y="77"/>
                    </a:lnTo>
                    <a:lnTo>
                      <a:pt x="2" y="81"/>
                    </a:lnTo>
                    <a:lnTo>
                      <a:pt x="1" y="85"/>
                    </a:lnTo>
                    <a:lnTo>
                      <a:pt x="0" y="90"/>
                    </a:lnTo>
                    <a:lnTo>
                      <a:pt x="0" y="94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24" name="Freeform 101"/>
              <p:cNvSpPr/>
              <p:nvPr userDrawn="1"/>
            </p:nvSpPr>
            <p:spPr bwMode="auto">
              <a:xfrm>
                <a:off x="115" y="117"/>
                <a:ext cx="11" cy="29"/>
              </a:xfrm>
              <a:custGeom>
                <a:gdLst>
                  <a:gd name="T0" fmla="*/ 7 w 35"/>
                  <a:gd name="T1" fmla="*/ 2 h 85"/>
                  <a:gd name="T2" fmla="*/ 6 w 35"/>
                  <a:gd name="T3" fmla="*/ 7 h 85"/>
                  <a:gd name="T4" fmla="*/ 6 w 35"/>
                  <a:gd name="T5" fmla="*/ 15 h 85"/>
                  <a:gd name="T6" fmla="*/ 10 w 35"/>
                  <a:gd name="T7" fmla="*/ 25 h 85"/>
                  <a:gd name="T8" fmla="*/ 9 w 35"/>
                  <a:gd name="T9" fmla="*/ 25 h 85"/>
                  <a:gd name="T10" fmla="*/ 5 w 35"/>
                  <a:gd name="T11" fmla="*/ 22 h 85"/>
                  <a:gd name="T12" fmla="*/ 0 w 35"/>
                  <a:gd name="T13" fmla="*/ 22 h 85"/>
                  <a:gd name="T14" fmla="*/ 3 w 35"/>
                  <a:gd name="T15" fmla="*/ 33 h 85"/>
                  <a:gd name="T16" fmla="*/ 9 w 35"/>
                  <a:gd name="T17" fmla="*/ 39 h 85"/>
                  <a:gd name="T18" fmla="*/ 9 w 35"/>
                  <a:gd name="T19" fmla="*/ 42 h 85"/>
                  <a:gd name="T20" fmla="*/ 6 w 35"/>
                  <a:gd name="T21" fmla="*/ 42 h 85"/>
                  <a:gd name="T22" fmla="*/ 5 w 35"/>
                  <a:gd name="T23" fmla="*/ 46 h 85"/>
                  <a:gd name="T24" fmla="*/ 7 w 35"/>
                  <a:gd name="T25" fmla="*/ 52 h 85"/>
                  <a:gd name="T26" fmla="*/ 9 w 35"/>
                  <a:gd name="T27" fmla="*/ 55 h 85"/>
                  <a:gd name="T28" fmla="*/ 6 w 35"/>
                  <a:gd name="T29" fmla="*/ 56 h 85"/>
                  <a:gd name="T30" fmla="*/ 5 w 35"/>
                  <a:gd name="T31" fmla="*/ 57 h 85"/>
                  <a:gd name="T32" fmla="*/ 6 w 35"/>
                  <a:gd name="T33" fmla="*/ 64 h 85"/>
                  <a:gd name="T34" fmla="*/ 10 w 35"/>
                  <a:gd name="T35" fmla="*/ 69 h 85"/>
                  <a:gd name="T36" fmla="*/ 14 w 35"/>
                  <a:gd name="T37" fmla="*/ 72 h 85"/>
                  <a:gd name="T38" fmla="*/ 11 w 35"/>
                  <a:gd name="T39" fmla="*/ 73 h 85"/>
                  <a:gd name="T40" fmla="*/ 7 w 35"/>
                  <a:gd name="T41" fmla="*/ 73 h 85"/>
                  <a:gd name="T42" fmla="*/ 7 w 35"/>
                  <a:gd name="T43" fmla="*/ 77 h 85"/>
                  <a:gd name="T44" fmla="*/ 10 w 35"/>
                  <a:gd name="T45" fmla="*/ 83 h 85"/>
                  <a:gd name="T46" fmla="*/ 13 w 35"/>
                  <a:gd name="T47" fmla="*/ 83 h 85"/>
                  <a:gd name="T48" fmla="*/ 23 w 35"/>
                  <a:gd name="T49" fmla="*/ 79 h 85"/>
                  <a:gd name="T50" fmla="*/ 33 w 35"/>
                  <a:gd name="T51" fmla="*/ 81 h 85"/>
                  <a:gd name="T52" fmla="*/ 33 w 35"/>
                  <a:gd name="T53" fmla="*/ 76 h 85"/>
                  <a:gd name="T54" fmla="*/ 35 w 35"/>
                  <a:gd name="T55" fmla="*/ 66 h 85"/>
                  <a:gd name="T56" fmla="*/ 33 w 35"/>
                  <a:gd name="T57" fmla="*/ 66 h 85"/>
                  <a:gd name="T58" fmla="*/ 25 w 35"/>
                  <a:gd name="T59" fmla="*/ 69 h 85"/>
                  <a:gd name="T60" fmla="*/ 20 w 35"/>
                  <a:gd name="T61" fmla="*/ 68 h 85"/>
                  <a:gd name="T62" fmla="*/ 14 w 35"/>
                  <a:gd name="T63" fmla="*/ 56 h 85"/>
                  <a:gd name="T64" fmla="*/ 14 w 35"/>
                  <a:gd name="T65" fmla="*/ 34 h 85"/>
                  <a:gd name="T66" fmla="*/ 16 w 35"/>
                  <a:gd name="T67" fmla="*/ 15 h 85"/>
                  <a:gd name="T68" fmla="*/ 14 w 35"/>
                  <a:gd name="T69" fmla="*/ 7 h 85"/>
                  <a:gd name="T70" fmla="*/ 7 w 35"/>
                  <a:gd name="T71" fmla="*/ 0 h 8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35" h="85">
                    <a:moveTo>
                      <a:pt x="7" y="0"/>
                    </a:moveTo>
                    <a:lnTo>
                      <a:pt x="7" y="2"/>
                    </a:lnTo>
                    <a:lnTo>
                      <a:pt x="7" y="4"/>
                    </a:lnTo>
                    <a:lnTo>
                      <a:pt x="6" y="7"/>
                    </a:lnTo>
                    <a:lnTo>
                      <a:pt x="6" y="11"/>
                    </a:lnTo>
                    <a:lnTo>
                      <a:pt x="6" y="15"/>
                    </a:lnTo>
                    <a:lnTo>
                      <a:pt x="9" y="19"/>
                    </a:lnTo>
                    <a:lnTo>
                      <a:pt x="10" y="25"/>
                    </a:lnTo>
                    <a:lnTo>
                      <a:pt x="10" y="26"/>
                    </a:lnTo>
                    <a:lnTo>
                      <a:pt x="9" y="25"/>
                    </a:lnTo>
                    <a:lnTo>
                      <a:pt x="7" y="24"/>
                    </a:lnTo>
                    <a:lnTo>
                      <a:pt x="5" y="22"/>
                    </a:lnTo>
                    <a:lnTo>
                      <a:pt x="2" y="21"/>
                    </a:lnTo>
                    <a:lnTo>
                      <a:pt x="0" y="22"/>
                    </a:lnTo>
                    <a:lnTo>
                      <a:pt x="1" y="28"/>
                    </a:lnTo>
                    <a:lnTo>
                      <a:pt x="3" y="33"/>
                    </a:lnTo>
                    <a:lnTo>
                      <a:pt x="6" y="37"/>
                    </a:lnTo>
                    <a:lnTo>
                      <a:pt x="9" y="39"/>
                    </a:lnTo>
                    <a:lnTo>
                      <a:pt x="9" y="41"/>
                    </a:lnTo>
                    <a:lnTo>
                      <a:pt x="9" y="42"/>
                    </a:lnTo>
                    <a:lnTo>
                      <a:pt x="7" y="42"/>
                    </a:lnTo>
                    <a:lnTo>
                      <a:pt x="6" y="42"/>
                    </a:lnTo>
                    <a:lnTo>
                      <a:pt x="5" y="43"/>
                    </a:lnTo>
                    <a:lnTo>
                      <a:pt x="5" y="46"/>
                    </a:lnTo>
                    <a:lnTo>
                      <a:pt x="6" y="50"/>
                    </a:lnTo>
                    <a:lnTo>
                      <a:pt x="7" y="52"/>
                    </a:lnTo>
                    <a:lnTo>
                      <a:pt x="9" y="53"/>
                    </a:lnTo>
                    <a:lnTo>
                      <a:pt x="9" y="55"/>
                    </a:lnTo>
                    <a:lnTo>
                      <a:pt x="9" y="56"/>
                    </a:lnTo>
                    <a:lnTo>
                      <a:pt x="6" y="56"/>
                    </a:lnTo>
                    <a:lnTo>
                      <a:pt x="5" y="56"/>
                    </a:lnTo>
                    <a:lnTo>
                      <a:pt x="5" y="57"/>
                    </a:lnTo>
                    <a:lnTo>
                      <a:pt x="5" y="60"/>
                    </a:lnTo>
                    <a:lnTo>
                      <a:pt x="6" y="64"/>
                    </a:lnTo>
                    <a:lnTo>
                      <a:pt x="7" y="68"/>
                    </a:lnTo>
                    <a:lnTo>
                      <a:pt x="10" y="69"/>
                    </a:lnTo>
                    <a:lnTo>
                      <a:pt x="14" y="70"/>
                    </a:lnTo>
                    <a:lnTo>
                      <a:pt x="14" y="72"/>
                    </a:lnTo>
                    <a:lnTo>
                      <a:pt x="13" y="73"/>
                    </a:lnTo>
                    <a:lnTo>
                      <a:pt x="11" y="73"/>
                    </a:lnTo>
                    <a:lnTo>
                      <a:pt x="10" y="73"/>
                    </a:lnTo>
                    <a:lnTo>
                      <a:pt x="7" y="73"/>
                    </a:lnTo>
                    <a:lnTo>
                      <a:pt x="7" y="74"/>
                    </a:lnTo>
                    <a:lnTo>
                      <a:pt x="7" y="77"/>
                    </a:lnTo>
                    <a:lnTo>
                      <a:pt x="9" y="79"/>
                    </a:lnTo>
                    <a:lnTo>
                      <a:pt x="10" y="83"/>
                    </a:lnTo>
                    <a:lnTo>
                      <a:pt x="11" y="85"/>
                    </a:lnTo>
                    <a:lnTo>
                      <a:pt x="13" y="83"/>
                    </a:lnTo>
                    <a:lnTo>
                      <a:pt x="18" y="81"/>
                    </a:lnTo>
                    <a:lnTo>
                      <a:pt x="23" y="79"/>
                    </a:lnTo>
                    <a:lnTo>
                      <a:pt x="31" y="81"/>
                    </a:lnTo>
                    <a:lnTo>
                      <a:pt x="33" y="81"/>
                    </a:lnTo>
                    <a:lnTo>
                      <a:pt x="33" y="79"/>
                    </a:lnTo>
                    <a:lnTo>
                      <a:pt x="33" y="76"/>
                    </a:lnTo>
                    <a:lnTo>
                      <a:pt x="35" y="70"/>
                    </a:lnTo>
                    <a:lnTo>
                      <a:pt x="35" y="66"/>
                    </a:lnTo>
                    <a:lnTo>
                      <a:pt x="35" y="65"/>
                    </a:lnTo>
                    <a:lnTo>
                      <a:pt x="33" y="66"/>
                    </a:lnTo>
                    <a:lnTo>
                      <a:pt x="29" y="69"/>
                    </a:lnTo>
                    <a:lnTo>
                      <a:pt x="25" y="69"/>
                    </a:lnTo>
                    <a:lnTo>
                      <a:pt x="23" y="69"/>
                    </a:lnTo>
                    <a:lnTo>
                      <a:pt x="20" y="68"/>
                    </a:lnTo>
                    <a:lnTo>
                      <a:pt x="16" y="63"/>
                    </a:lnTo>
                    <a:lnTo>
                      <a:pt x="14" y="56"/>
                    </a:lnTo>
                    <a:lnTo>
                      <a:pt x="14" y="46"/>
                    </a:lnTo>
                    <a:lnTo>
                      <a:pt x="14" y="34"/>
                    </a:lnTo>
                    <a:lnTo>
                      <a:pt x="16" y="20"/>
                    </a:lnTo>
                    <a:lnTo>
                      <a:pt x="16" y="15"/>
                    </a:lnTo>
                    <a:lnTo>
                      <a:pt x="16" y="11"/>
                    </a:lnTo>
                    <a:lnTo>
                      <a:pt x="14" y="7"/>
                    </a:lnTo>
                    <a:lnTo>
                      <a:pt x="11" y="3"/>
                    </a:lnTo>
                    <a:lnTo>
                      <a:pt x="7" y="0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25" name="Freeform 102"/>
              <p:cNvSpPr/>
              <p:nvPr userDrawn="1"/>
            </p:nvSpPr>
            <p:spPr bwMode="auto">
              <a:xfrm>
                <a:off x="115" y="117"/>
                <a:ext cx="11" cy="29"/>
              </a:xfrm>
              <a:custGeom>
                <a:gdLst>
                  <a:gd name="T0" fmla="*/ 7 w 35"/>
                  <a:gd name="T1" fmla="*/ 2 h 85"/>
                  <a:gd name="T2" fmla="*/ 6 w 35"/>
                  <a:gd name="T3" fmla="*/ 7 h 85"/>
                  <a:gd name="T4" fmla="*/ 6 w 35"/>
                  <a:gd name="T5" fmla="*/ 15 h 85"/>
                  <a:gd name="T6" fmla="*/ 10 w 35"/>
                  <a:gd name="T7" fmla="*/ 25 h 85"/>
                  <a:gd name="T8" fmla="*/ 9 w 35"/>
                  <a:gd name="T9" fmla="*/ 25 h 85"/>
                  <a:gd name="T10" fmla="*/ 5 w 35"/>
                  <a:gd name="T11" fmla="*/ 22 h 85"/>
                  <a:gd name="T12" fmla="*/ 0 w 35"/>
                  <a:gd name="T13" fmla="*/ 22 h 85"/>
                  <a:gd name="T14" fmla="*/ 3 w 35"/>
                  <a:gd name="T15" fmla="*/ 33 h 85"/>
                  <a:gd name="T16" fmla="*/ 9 w 35"/>
                  <a:gd name="T17" fmla="*/ 39 h 85"/>
                  <a:gd name="T18" fmla="*/ 9 w 35"/>
                  <a:gd name="T19" fmla="*/ 42 h 85"/>
                  <a:gd name="T20" fmla="*/ 6 w 35"/>
                  <a:gd name="T21" fmla="*/ 42 h 85"/>
                  <a:gd name="T22" fmla="*/ 5 w 35"/>
                  <a:gd name="T23" fmla="*/ 46 h 85"/>
                  <a:gd name="T24" fmla="*/ 7 w 35"/>
                  <a:gd name="T25" fmla="*/ 52 h 85"/>
                  <a:gd name="T26" fmla="*/ 9 w 35"/>
                  <a:gd name="T27" fmla="*/ 55 h 85"/>
                  <a:gd name="T28" fmla="*/ 6 w 35"/>
                  <a:gd name="T29" fmla="*/ 56 h 85"/>
                  <a:gd name="T30" fmla="*/ 5 w 35"/>
                  <a:gd name="T31" fmla="*/ 57 h 85"/>
                  <a:gd name="T32" fmla="*/ 6 w 35"/>
                  <a:gd name="T33" fmla="*/ 64 h 85"/>
                  <a:gd name="T34" fmla="*/ 10 w 35"/>
                  <a:gd name="T35" fmla="*/ 69 h 85"/>
                  <a:gd name="T36" fmla="*/ 14 w 35"/>
                  <a:gd name="T37" fmla="*/ 72 h 85"/>
                  <a:gd name="T38" fmla="*/ 11 w 35"/>
                  <a:gd name="T39" fmla="*/ 73 h 85"/>
                  <a:gd name="T40" fmla="*/ 7 w 35"/>
                  <a:gd name="T41" fmla="*/ 73 h 85"/>
                  <a:gd name="T42" fmla="*/ 7 w 35"/>
                  <a:gd name="T43" fmla="*/ 77 h 85"/>
                  <a:gd name="T44" fmla="*/ 10 w 35"/>
                  <a:gd name="T45" fmla="*/ 83 h 85"/>
                  <a:gd name="T46" fmla="*/ 13 w 35"/>
                  <a:gd name="T47" fmla="*/ 83 h 85"/>
                  <a:gd name="T48" fmla="*/ 23 w 35"/>
                  <a:gd name="T49" fmla="*/ 79 h 85"/>
                  <a:gd name="T50" fmla="*/ 33 w 35"/>
                  <a:gd name="T51" fmla="*/ 81 h 85"/>
                  <a:gd name="T52" fmla="*/ 33 w 35"/>
                  <a:gd name="T53" fmla="*/ 76 h 85"/>
                  <a:gd name="T54" fmla="*/ 35 w 35"/>
                  <a:gd name="T55" fmla="*/ 66 h 85"/>
                  <a:gd name="T56" fmla="*/ 33 w 35"/>
                  <a:gd name="T57" fmla="*/ 66 h 85"/>
                  <a:gd name="T58" fmla="*/ 25 w 35"/>
                  <a:gd name="T59" fmla="*/ 69 h 85"/>
                  <a:gd name="T60" fmla="*/ 20 w 35"/>
                  <a:gd name="T61" fmla="*/ 68 h 85"/>
                  <a:gd name="T62" fmla="*/ 14 w 35"/>
                  <a:gd name="T63" fmla="*/ 56 h 85"/>
                  <a:gd name="T64" fmla="*/ 14 w 35"/>
                  <a:gd name="T65" fmla="*/ 34 h 85"/>
                  <a:gd name="T66" fmla="*/ 16 w 35"/>
                  <a:gd name="T67" fmla="*/ 15 h 85"/>
                  <a:gd name="T68" fmla="*/ 14 w 35"/>
                  <a:gd name="T69" fmla="*/ 7 h 85"/>
                  <a:gd name="T70" fmla="*/ 7 w 35"/>
                  <a:gd name="T71" fmla="*/ 0 h 8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35" h="85">
                    <a:moveTo>
                      <a:pt x="7" y="0"/>
                    </a:moveTo>
                    <a:lnTo>
                      <a:pt x="7" y="2"/>
                    </a:lnTo>
                    <a:lnTo>
                      <a:pt x="7" y="4"/>
                    </a:lnTo>
                    <a:lnTo>
                      <a:pt x="6" y="7"/>
                    </a:lnTo>
                    <a:lnTo>
                      <a:pt x="6" y="11"/>
                    </a:lnTo>
                    <a:lnTo>
                      <a:pt x="6" y="15"/>
                    </a:lnTo>
                    <a:lnTo>
                      <a:pt x="9" y="19"/>
                    </a:lnTo>
                    <a:lnTo>
                      <a:pt x="10" y="25"/>
                    </a:lnTo>
                    <a:lnTo>
                      <a:pt x="10" y="26"/>
                    </a:lnTo>
                    <a:lnTo>
                      <a:pt x="9" y="25"/>
                    </a:lnTo>
                    <a:lnTo>
                      <a:pt x="7" y="24"/>
                    </a:lnTo>
                    <a:lnTo>
                      <a:pt x="5" y="22"/>
                    </a:lnTo>
                    <a:lnTo>
                      <a:pt x="2" y="21"/>
                    </a:lnTo>
                    <a:lnTo>
                      <a:pt x="0" y="22"/>
                    </a:lnTo>
                    <a:lnTo>
                      <a:pt x="1" y="28"/>
                    </a:lnTo>
                    <a:lnTo>
                      <a:pt x="3" y="33"/>
                    </a:lnTo>
                    <a:lnTo>
                      <a:pt x="6" y="37"/>
                    </a:lnTo>
                    <a:lnTo>
                      <a:pt x="9" y="39"/>
                    </a:lnTo>
                    <a:lnTo>
                      <a:pt x="9" y="41"/>
                    </a:lnTo>
                    <a:lnTo>
                      <a:pt x="9" y="42"/>
                    </a:lnTo>
                    <a:lnTo>
                      <a:pt x="7" y="42"/>
                    </a:lnTo>
                    <a:lnTo>
                      <a:pt x="6" y="42"/>
                    </a:lnTo>
                    <a:lnTo>
                      <a:pt x="5" y="43"/>
                    </a:lnTo>
                    <a:lnTo>
                      <a:pt x="5" y="46"/>
                    </a:lnTo>
                    <a:lnTo>
                      <a:pt x="6" y="50"/>
                    </a:lnTo>
                    <a:lnTo>
                      <a:pt x="7" y="52"/>
                    </a:lnTo>
                    <a:lnTo>
                      <a:pt x="9" y="53"/>
                    </a:lnTo>
                    <a:lnTo>
                      <a:pt x="9" y="55"/>
                    </a:lnTo>
                    <a:lnTo>
                      <a:pt x="9" y="56"/>
                    </a:lnTo>
                    <a:lnTo>
                      <a:pt x="6" y="56"/>
                    </a:lnTo>
                    <a:lnTo>
                      <a:pt x="5" y="56"/>
                    </a:lnTo>
                    <a:lnTo>
                      <a:pt x="5" y="57"/>
                    </a:lnTo>
                    <a:lnTo>
                      <a:pt x="5" y="60"/>
                    </a:lnTo>
                    <a:lnTo>
                      <a:pt x="6" y="64"/>
                    </a:lnTo>
                    <a:lnTo>
                      <a:pt x="7" y="68"/>
                    </a:lnTo>
                    <a:lnTo>
                      <a:pt x="10" y="69"/>
                    </a:lnTo>
                    <a:lnTo>
                      <a:pt x="14" y="70"/>
                    </a:lnTo>
                    <a:lnTo>
                      <a:pt x="14" y="72"/>
                    </a:lnTo>
                    <a:lnTo>
                      <a:pt x="13" y="73"/>
                    </a:lnTo>
                    <a:lnTo>
                      <a:pt x="11" y="73"/>
                    </a:lnTo>
                    <a:lnTo>
                      <a:pt x="10" y="73"/>
                    </a:lnTo>
                    <a:lnTo>
                      <a:pt x="7" y="73"/>
                    </a:lnTo>
                    <a:lnTo>
                      <a:pt x="7" y="74"/>
                    </a:lnTo>
                    <a:lnTo>
                      <a:pt x="7" y="77"/>
                    </a:lnTo>
                    <a:lnTo>
                      <a:pt x="9" y="79"/>
                    </a:lnTo>
                    <a:lnTo>
                      <a:pt x="10" y="83"/>
                    </a:lnTo>
                    <a:lnTo>
                      <a:pt x="11" y="85"/>
                    </a:lnTo>
                    <a:lnTo>
                      <a:pt x="13" y="83"/>
                    </a:lnTo>
                    <a:lnTo>
                      <a:pt x="18" y="81"/>
                    </a:lnTo>
                    <a:lnTo>
                      <a:pt x="23" y="79"/>
                    </a:lnTo>
                    <a:lnTo>
                      <a:pt x="31" y="81"/>
                    </a:lnTo>
                    <a:lnTo>
                      <a:pt x="33" y="81"/>
                    </a:lnTo>
                    <a:lnTo>
                      <a:pt x="33" y="79"/>
                    </a:lnTo>
                    <a:lnTo>
                      <a:pt x="33" y="76"/>
                    </a:lnTo>
                    <a:lnTo>
                      <a:pt x="35" y="70"/>
                    </a:lnTo>
                    <a:lnTo>
                      <a:pt x="35" y="66"/>
                    </a:lnTo>
                    <a:lnTo>
                      <a:pt x="35" y="65"/>
                    </a:lnTo>
                    <a:lnTo>
                      <a:pt x="33" y="66"/>
                    </a:lnTo>
                    <a:lnTo>
                      <a:pt x="29" y="69"/>
                    </a:lnTo>
                    <a:lnTo>
                      <a:pt x="25" y="69"/>
                    </a:lnTo>
                    <a:lnTo>
                      <a:pt x="23" y="69"/>
                    </a:lnTo>
                    <a:lnTo>
                      <a:pt x="20" y="68"/>
                    </a:lnTo>
                    <a:lnTo>
                      <a:pt x="16" y="63"/>
                    </a:lnTo>
                    <a:lnTo>
                      <a:pt x="14" y="56"/>
                    </a:lnTo>
                    <a:lnTo>
                      <a:pt x="14" y="46"/>
                    </a:lnTo>
                    <a:lnTo>
                      <a:pt x="14" y="34"/>
                    </a:lnTo>
                    <a:lnTo>
                      <a:pt x="16" y="20"/>
                    </a:lnTo>
                    <a:lnTo>
                      <a:pt x="16" y="15"/>
                    </a:lnTo>
                    <a:lnTo>
                      <a:pt x="16" y="11"/>
                    </a:lnTo>
                    <a:lnTo>
                      <a:pt x="14" y="7"/>
                    </a:lnTo>
                    <a:lnTo>
                      <a:pt x="11" y="3"/>
                    </a:lnTo>
                    <a:lnTo>
                      <a:pt x="7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26" name="Freeform 103"/>
              <p:cNvSpPr/>
              <p:nvPr userDrawn="1"/>
            </p:nvSpPr>
            <p:spPr bwMode="auto">
              <a:xfrm>
                <a:off x="121" y="126"/>
                <a:ext cx="2" cy="4"/>
              </a:xfrm>
              <a:custGeom>
                <a:gdLst>
                  <a:gd name="T0" fmla="*/ 0 w 5"/>
                  <a:gd name="T1" fmla="*/ 13 h 13"/>
                  <a:gd name="T2" fmla="*/ 1 w 5"/>
                  <a:gd name="T3" fmla="*/ 12 h 13"/>
                  <a:gd name="T4" fmla="*/ 3 w 5"/>
                  <a:gd name="T5" fmla="*/ 10 h 13"/>
                  <a:gd name="T6" fmla="*/ 4 w 5"/>
                  <a:gd name="T7" fmla="*/ 8 h 13"/>
                  <a:gd name="T8" fmla="*/ 5 w 5"/>
                  <a:gd name="T9" fmla="*/ 5 h 13"/>
                  <a:gd name="T10" fmla="*/ 4 w 5"/>
                  <a:gd name="T11" fmla="*/ 3 h 13"/>
                  <a:gd name="T12" fmla="*/ 1 w 5"/>
                  <a:gd name="T13" fmla="*/ 0 h 13"/>
                  <a:gd name="T14" fmla="*/ 1 w 5"/>
                  <a:gd name="T15" fmla="*/ 1 h 13"/>
                  <a:gd name="T16" fmla="*/ 0 w 5"/>
                  <a:gd name="T17" fmla="*/ 4 h 13"/>
                  <a:gd name="T18" fmla="*/ 0 w 5"/>
                  <a:gd name="T19" fmla="*/ 6 h 13"/>
                  <a:gd name="T20" fmla="*/ 0 w 5"/>
                  <a:gd name="T21" fmla="*/ 9 h 13"/>
                  <a:gd name="T22" fmla="*/ 0 w 5"/>
                  <a:gd name="T23" fmla="*/ 12 h 13"/>
                  <a:gd name="T24" fmla="*/ 0 w 5"/>
                  <a:gd name="T25" fmla="*/ 13 h 1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5" h="13">
                    <a:moveTo>
                      <a:pt x="0" y="13"/>
                    </a:moveTo>
                    <a:lnTo>
                      <a:pt x="1" y="12"/>
                    </a:lnTo>
                    <a:lnTo>
                      <a:pt x="3" y="10"/>
                    </a:lnTo>
                    <a:lnTo>
                      <a:pt x="4" y="8"/>
                    </a:lnTo>
                    <a:lnTo>
                      <a:pt x="5" y="5"/>
                    </a:lnTo>
                    <a:lnTo>
                      <a:pt x="4" y="3"/>
                    </a:lnTo>
                    <a:lnTo>
                      <a:pt x="1" y="0"/>
                    </a:lnTo>
                    <a:lnTo>
                      <a:pt x="1" y="1"/>
                    </a:lnTo>
                    <a:lnTo>
                      <a:pt x="0" y="4"/>
                    </a:lnTo>
                    <a:lnTo>
                      <a:pt x="0" y="6"/>
                    </a:lnTo>
                    <a:lnTo>
                      <a:pt x="0" y="9"/>
                    </a:lnTo>
                    <a:lnTo>
                      <a:pt x="0" y="12"/>
                    </a:lnTo>
                    <a:lnTo>
                      <a:pt x="0" y="13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27" name="Freeform 104"/>
              <p:cNvSpPr/>
              <p:nvPr userDrawn="1"/>
            </p:nvSpPr>
            <p:spPr bwMode="auto">
              <a:xfrm>
                <a:off x="116" y="152"/>
                <a:ext cx="6" cy="3"/>
              </a:xfrm>
              <a:custGeom>
                <a:gdLst>
                  <a:gd name="T0" fmla="*/ 0 w 19"/>
                  <a:gd name="T1" fmla="*/ 3 h 9"/>
                  <a:gd name="T2" fmla="*/ 0 w 19"/>
                  <a:gd name="T3" fmla="*/ 3 h 9"/>
                  <a:gd name="T4" fmla="*/ 3 w 19"/>
                  <a:gd name="T5" fmla="*/ 4 h 9"/>
                  <a:gd name="T6" fmla="*/ 4 w 19"/>
                  <a:gd name="T7" fmla="*/ 5 h 9"/>
                  <a:gd name="T8" fmla="*/ 7 w 19"/>
                  <a:gd name="T9" fmla="*/ 8 h 9"/>
                  <a:gd name="T10" fmla="*/ 11 w 19"/>
                  <a:gd name="T11" fmla="*/ 9 h 9"/>
                  <a:gd name="T12" fmla="*/ 13 w 19"/>
                  <a:gd name="T13" fmla="*/ 9 h 9"/>
                  <a:gd name="T14" fmla="*/ 16 w 19"/>
                  <a:gd name="T15" fmla="*/ 8 h 9"/>
                  <a:gd name="T16" fmla="*/ 17 w 19"/>
                  <a:gd name="T17" fmla="*/ 8 h 9"/>
                  <a:gd name="T18" fmla="*/ 19 w 19"/>
                  <a:gd name="T19" fmla="*/ 7 h 9"/>
                  <a:gd name="T20" fmla="*/ 16 w 19"/>
                  <a:gd name="T21" fmla="*/ 4 h 9"/>
                  <a:gd name="T22" fmla="*/ 11 w 19"/>
                  <a:gd name="T23" fmla="*/ 2 h 9"/>
                  <a:gd name="T24" fmla="*/ 7 w 19"/>
                  <a:gd name="T25" fmla="*/ 0 h 9"/>
                  <a:gd name="T26" fmla="*/ 4 w 19"/>
                  <a:gd name="T27" fmla="*/ 2 h 9"/>
                  <a:gd name="T28" fmla="*/ 0 w 19"/>
                  <a:gd name="T29" fmla="*/ 3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</a:cxnLst>
                <a:rect l="0" t="0" r="r" b="b"/>
                <a:pathLst>
                  <a:path w="19" h="9">
                    <a:moveTo>
                      <a:pt x="0" y="3"/>
                    </a:moveTo>
                    <a:lnTo>
                      <a:pt x="0" y="3"/>
                    </a:lnTo>
                    <a:lnTo>
                      <a:pt x="3" y="4"/>
                    </a:lnTo>
                    <a:lnTo>
                      <a:pt x="4" y="5"/>
                    </a:lnTo>
                    <a:lnTo>
                      <a:pt x="7" y="8"/>
                    </a:lnTo>
                    <a:lnTo>
                      <a:pt x="11" y="9"/>
                    </a:lnTo>
                    <a:lnTo>
                      <a:pt x="13" y="9"/>
                    </a:lnTo>
                    <a:lnTo>
                      <a:pt x="16" y="8"/>
                    </a:lnTo>
                    <a:lnTo>
                      <a:pt x="17" y="8"/>
                    </a:lnTo>
                    <a:lnTo>
                      <a:pt x="19" y="7"/>
                    </a:lnTo>
                    <a:lnTo>
                      <a:pt x="16" y="4"/>
                    </a:lnTo>
                    <a:lnTo>
                      <a:pt x="11" y="2"/>
                    </a:lnTo>
                    <a:lnTo>
                      <a:pt x="7" y="0"/>
                    </a:lnTo>
                    <a:lnTo>
                      <a:pt x="4" y="2"/>
                    </a:lnTo>
                    <a:lnTo>
                      <a:pt x="0" y="3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28" name="Freeform 105"/>
              <p:cNvSpPr/>
              <p:nvPr userDrawn="1"/>
            </p:nvSpPr>
            <p:spPr bwMode="auto">
              <a:xfrm>
                <a:off x="116" y="152"/>
                <a:ext cx="6" cy="3"/>
              </a:xfrm>
              <a:custGeom>
                <a:gdLst>
                  <a:gd name="T0" fmla="*/ 0 w 19"/>
                  <a:gd name="T1" fmla="*/ 3 h 9"/>
                  <a:gd name="T2" fmla="*/ 0 w 19"/>
                  <a:gd name="T3" fmla="*/ 3 h 9"/>
                  <a:gd name="T4" fmla="*/ 3 w 19"/>
                  <a:gd name="T5" fmla="*/ 4 h 9"/>
                  <a:gd name="T6" fmla="*/ 4 w 19"/>
                  <a:gd name="T7" fmla="*/ 5 h 9"/>
                  <a:gd name="T8" fmla="*/ 7 w 19"/>
                  <a:gd name="T9" fmla="*/ 8 h 9"/>
                  <a:gd name="T10" fmla="*/ 11 w 19"/>
                  <a:gd name="T11" fmla="*/ 9 h 9"/>
                  <a:gd name="T12" fmla="*/ 13 w 19"/>
                  <a:gd name="T13" fmla="*/ 9 h 9"/>
                  <a:gd name="T14" fmla="*/ 16 w 19"/>
                  <a:gd name="T15" fmla="*/ 8 h 9"/>
                  <a:gd name="T16" fmla="*/ 17 w 19"/>
                  <a:gd name="T17" fmla="*/ 8 h 9"/>
                  <a:gd name="T18" fmla="*/ 19 w 19"/>
                  <a:gd name="T19" fmla="*/ 7 h 9"/>
                  <a:gd name="T20" fmla="*/ 16 w 19"/>
                  <a:gd name="T21" fmla="*/ 4 h 9"/>
                  <a:gd name="T22" fmla="*/ 11 w 19"/>
                  <a:gd name="T23" fmla="*/ 2 h 9"/>
                  <a:gd name="T24" fmla="*/ 7 w 19"/>
                  <a:gd name="T25" fmla="*/ 0 h 9"/>
                  <a:gd name="T26" fmla="*/ 4 w 19"/>
                  <a:gd name="T27" fmla="*/ 2 h 9"/>
                  <a:gd name="T28" fmla="*/ 0 w 19"/>
                  <a:gd name="T29" fmla="*/ 3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</a:cxnLst>
                <a:rect l="0" t="0" r="r" b="b"/>
                <a:pathLst>
                  <a:path w="19" h="9">
                    <a:moveTo>
                      <a:pt x="0" y="3"/>
                    </a:moveTo>
                    <a:lnTo>
                      <a:pt x="0" y="3"/>
                    </a:lnTo>
                    <a:lnTo>
                      <a:pt x="3" y="4"/>
                    </a:lnTo>
                    <a:lnTo>
                      <a:pt x="4" y="5"/>
                    </a:lnTo>
                    <a:lnTo>
                      <a:pt x="7" y="8"/>
                    </a:lnTo>
                    <a:lnTo>
                      <a:pt x="11" y="9"/>
                    </a:lnTo>
                    <a:lnTo>
                      <a:pt x="13" y="9"/>
                    </a:lnTo>
                    <a:lnTo>
                      <a:pt x="16" y="8"/>
                    </a:lnTo>
                    <a:lnTo>
                      <a:pt x="17" y="8"/>
                    </a:lnTo>
                    <a:lnTo>
                      <a:pt x="19" y="7"/>
                    </a:lnTo>
                    <a:lnTo>
                      <a:pt x="16" y="4"/>
                    </a:lnTo>
                    <a:lnTo>
                      <a:pt x="11" y="2"/>
                    </a:lnTo>
                    <a:lnTo>
                      <a:pt x="7" y="0"/>
                    </a:lnTo>
                    <a:lnTo>
                      <a:pt x="4" y="2"/>
                    </a:lnTo>
                    <a:lnTo>
                      <a:pt x="0" y="3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29" name="Freeform 106"/>
              <p:cNvSpPr/>
              <p:nvPr userDrawn="1"/>
            </p:nvSpPr>
            <p:spPr bwMode="auto">
              <a:xfrm>
                <a:off x="124" y="166"/>
                <a:ext cx="5" cy="4"/>
              </a:xfrm>
              <a:custGeom>
                <a:gdLst>
                  <a:gd name="T0" fmla="*/ 0 w 17"/>
                  <a:gd name="T1" fmla="*/ 12 h 12"/>
                  <a:gd name="T2" fmla="*/ 0 w 17"/>
                  <a:gd name="T3" fmla="*/ 12 h 12"/>
                  <a:gd name="T4" fmla="*/ 8 w 17"/>
                  <a:gd name="T5" fmla="*/ 10 h 12"/>
                  <a:gd name="T6" fmla="*/ 13 w 17"/>
                  <a:gd name="T7" fmla="*/ 6 h 12"/>
                  <a:gd name="T8" fmla="*/ 15 w 17"/>
                  <a:gd name="T9" fmla="*/ 4 h 12"/>
                  <a:gd name="T10" fmla="*/ 17 w 17"/>
                  <a:gd name="T11" fmla="*/ 3 h 12"/>
                  <a:gd name="T12" fmla="*/ 15 w 17"/>
                  <a:gd name="T13" fmla="*/ 2 h 12"/>
                  <a:gd name="T14" fmla="*/ 11 w 17"/>
                  <a:gd name="T15" fmla="*/ 0 h 12"/>
                  <a:gd name="T16" fmla="*/ 6 w 17"/>
                  <a:gd name="T17" fmla="*/ 2 h 12"/>
                  <a:gd name="T18" fmla="*/ 4 w 17"/>
                  <a:gd name="T19" fmla="*/ 3 h 12"/>
                  <a:gd name="T20" fmla="*/ 1 w 17"/>
                  <a:gd name="T21" fmla="*/ 7 h 12"/>
                  <a:gd name="T22" fmla="*/ 0 w 17"/>
                  <a:gd name="T23" fmla="*/ 11 h 12"/>
                  <a:gd name="T24" fmla="*/ 0 w 17"/>
                  <a:gd name="T25" fmla="*/ 12 h 1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17" h="12">
                    <a:moveTo>
                      <a:pt x="0" y="12"/>
                    </a:moveTo>
                    <a:lnTo>
                      <a:pt x="0" y="12"/>
                    </a:lnTo>
                    <a:lnTo>
                      <a:pt x="8" y="10"/>
                    </a:lnTo>
                    <a:lnTo>
                      <a:pt x="13" y="6"/>
                    </a:lnTo>
                    <a:lnTo>
                      <a:pt x="15" y="4"/>
                    </a:lnTo>
                    <a:lnTo>
                      <a:pt x="17" y="3"/>
                    </a:lnTo>
                    <a:lnTo>
                      <a:pt x="15" y="2"/>
                    </a:lnTo>
                    <a:lnTo>
                      <a:pt x="11" y="0"/>
                    </a:lnTo>
                    <a:lnTo>
                      <a:pt x="6" y="2"/>
                    </a:lnTo>
                    <a:lnTo>
                      <a:pt x="4" y="3"/>
                    </a:lnTo>
                    <a:lnTo>
                      <a:pt x="1" y="7"/>
                    </a:lnTo>
                    <a:lnTo>
                      <a:pt x="0" y="11"/>
                    </a:lnTo>
                    <a:lnTo>
                      <a:pt x="0" y="12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30" name="Freeform 107"/>
              <p:cNvSpPr/>
              <p:nvPr userDrawn="1"/>
            </p:nvSpPr>
            <p:spPr bwMode="auto">
              <a:xfrm>
                <a:off x="146" y="152"/>
                <a:ext cx="6" cy="3"/>
              </a:xfrm>
              <a:custGeom>
                <a:gdLst>
                  <a:gd name="T0" fmla="*/ 0 w 16"/>
                  <a:gd name="T1" fmla="*/ 9 h 9"/>
                  <a:gd name="T2" fmla="*/ 0 w 16"/>
                  <a:gd name="T3" fmla="*/ 9 h 9"/>
                  <a:gd name="T4" fmla="*/ 6 w 16"/>
                  <a:gd name="T5" fmla="*/ 8 h 9"/>
                  <a:gd name="T6" fmla="*/ 8 w 16"/>
                  <a:gd name="T7" fmla="*/ 8 h 9"/>
                  <a:gd name="T8" fmla="*/ 11 w 16"/>
                  <a:gd name="T9" fmla="*/ 7 h 9"/>
                  <a:gd name="T10" fmla="*/ 13 w 16"/>
                  <a:gd name="T11" fmla="*/ 5 h 9"/>
                  <a:gd name="T12" fmla="*/ 16 w 16"/>
                  <a:gd name="T13" fmla="*/ 3 h 9"/>
                  <a:gd name="T14" fmla="*/ 16 w 16"/>
                  <a:gd name="T15" fmla="*/ 2 h 9"/>
                  <a:gd name="T16" fmla="*/ 15 w 16"/>
                  <a:gd name="T17" fmla="*/ 2 h 9"/>
                  <a:gd name="T18" fmla="*/ 12 w 16"/>
                  <a:gd name="T19" fmla="*/ 0 h 9"/>
                  <a:gd name="T20" fmla="*/ 8 w 16"/>
                  <a:gd name="T21" fmla="*/ 2 h 9"/>
                  <a:gd name="T22" fmla="*/ 6 w 16"/>
                  <a:gd name="T23" fmla="*/ 3 h 9"/>
                  <a:gd name="T24" fmla="*/ 3 w 16"/>
                  <a:gd name="T25" fmla="*/ 5 h 9"/>
                  <a:gd name="T26" fmla="*/ 0 w 16"/>
                  <a:gd name="T27" fmla="*/ 9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16" h="9">
                    <a:moveTo>
                      <a:pt x="0" y="9"/>
                    </a:moveTo>
                    <a:lnTo>
                      <a:pt x="0" y="9"/>
                    </a:lnTo>
                    <a:lnTo>
                      <a:pt x="6" y="8"/>
                    </a:lnTo>
                    <a:lnTo>
                      <a:pt x="8" y="8"/>
                    </a:lnTo>
                    <a:lnTo>
                      <a:pt x="11" y="7"/>
                    </a:lnTo>
                    <a:lnTo>
                      <a:pt x="13" y="5"/>
                    </a:lnTo>
                    <a:lnTo>
                      <a:pt x="16" y="3"/>
                    </a:lnTo>
                    <a:lnTo>
                      <a:pt x="16" y="2"/>
                    </a:lnTo>
                    <a:lnTo>
                      <a:pt x="15" y="2"/>
                    </a:lnTo>
                    <a:lnTo>
                      <a:pt x="12" y="0"/>
                    </a:lnTo>
                    <a:lnTo>
                      <a:pt x="8" y="2"/>
                    </a:lnTo>
                    <a:lnTo>
                      <a:pt x="6" y="3"/>
                    </a:lnTo>
                    <a:lnTo>
                      <a:pt x="3" y="5"/>
                    </a:lnTo>
                    <a:lnTo>
                      <a:pt x="0" y="9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31" name="Freeform 108"/>
              <p:cNvSpPr/>
              <p:nvPr userDrawn="1"/>
            </p:nvSpPr>
            <p:spPr bwMode="auto">
              <a:xfrm>
                <a:off x="146" y="152"/>
                <a:ext cx="6" cy="3"/>
              </a:xfrm>
              <a:custGeom>
                <a:gdLst>
                  <a:gd name="T0" fmla="*/ 0 w 16"/>
                  <a:gd name="T1" fmla="*/ 9 h 9"/>
                  <a:gd name="T2" fmla="*/ 0 w 16"/>
                  <a:gd name="T3" fmla="*/ 9 h 9"/>
                  <a:gd name="T4" fmla="*/ 6 w 16"/>
                  <a:gd name="T5" fmla="*/ 8 h 9"/>
                  <a:gd name="T6" fmla="*/ 8 w 16"/>
                  <a:gd name="T7" fmla="*/ 8 h 9"/>
                  <a:gd name="T8" fmla="*/ 11 w 16"/>
                  <a:gd name="T9" fmla="*/ 7 h 9"/>
                  <a:gd name="T10" fmla="*/ 13 w 16"/>
                  <a:gd name="T11" fmla="*/ 5 h 9"/>
                  <a:gd name="T12" fmla="*/ 16 w 16"/>
                  <a:gd name="T13" fmla="*/ 3 h 9"/>
                  <a:gd name="T14" fmla="*/ 16 w 16"/>
                  <a:gd name="T15" fmla="*/ 2 h 9"/>
                  <a:gd name="T16" fmla="*/ 15 w 16"/>
                  <a:gd name="T17" fmla="*/ 2 h 9"/>
                  <a:gd name="T18" fmla="*/ 12 w 16"/>
                  <a:gd name="T19" fmla="*/ 0 h 9"/>
                  <a:gd name="T20" fmla="*/ 8 w 16"/>
                  <a:gd name="T21" fmla="*/ 2 h 9"/>
                  <a:gd name="T22" fmla="*/ 6 w 16"/>
                  <a:gd name="T23" fmla="*/ 3 h 9"/>
                  <a:gd name="T24" fmla="*/ 3 w 16"/>
                  <a:gd name="T25" fmla="*/ 5 h 9"/>
                  <a:gd name="T26" fmla="*/ 0 w 16"/>
                  <a:gd name="T27" fmla="*/ 9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16" h="9">
                    <a:moveTo>
                      <a:pt x="0" y="9"/>
                    </a:moveTo>
                    <a:lnTo>
                      <a:pt x="0" y="9"/>
                    </a:lnTo>
                    <a:lnTo>
                      <a:pt x="6" y="8"/>
                    </a:lnTo>
                    <a:lnTo>
                      <a:pt x="8" y="8"/>
                    </a:lnTo>
                    <a:lnTo>
                      <a:pt x="11" y="7"/>
                    </a:lnTo>
                    <a:lnTo>
                      <a:pt x="13" y="5"/>
                    </a:lnTo>
                    <a:lnTo>
                      <a:pt x="16" y="3"/>
                    </a:lnTo>
                    <a:lnTo>
                      <a:pt x="16" y="2"/>
                    </a:lnTo>
                    <a:lnTo>
                      <a:pt x="15" y="2"/>
                    </a:lnTo>
                    <a:lnTo>
                      <a:pt x="12" y="0"/>
                    </a:lnTo>
                    <a:lnTo>
                      <a:pt x="8" y="2"/>
                    </a:lnTo>
                    <a:lnTo>
                      <a:pt x="6" y="3"/>
                    </a:lnTo>
                    <a:lnTo>
                      <a:pt x="3" y="5"/>
                    </a:lnTo>
                    <a:lnTo>
                      <a:pt x="0" y="9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32" name="Freeform 109"/>
              <p:cNvSpPr/>
              <p:nvPr userDrawn="1"/>
            </p:nvSpPr>
            <p:spPr bwMode="auto">
              <a:xfrm>
                <a:off x="30" y="15"/>
                <a:ext cx="4" cy="5"/>
              </a:xfrm>
              <a:custGeom>
                <a:gdLst>
                  <a:gd name="T0" fmla="*/ 2 w 12"/>
                  <a:gd name="T1" fmla="*/ 12 h 17"/>
                  <a:gd name="T2" fmla="*/ 0 w 12"/>
                  <a:gd name="T3" fmla="*/ 9 h 17"/>
                  <a:gd name="T4" fmla="*/ 0 w 12"/>
                  <a:gd name="T5" fmla="*/ 8 h 17"/>
                  <a:gd name="T6" fmla="*/ 0 w 12"/>
                  <a:gd name="T7" fmla="*/ 7 h 17"/>
                  <a:gd name="T8" fmla="*/ 3 w 12"/>
                  <a:gd name="T9" fmla="*/ 5 h 17"/>
                  <a:gd name="T10" fmla="*/ 10 w 12"/>
                  <a:gd name="T11" fmla="*/ 3 h 17"/>
                  <a:gd name="T12" fmla="*/ 11 w 12"/>
                  <a:gd name="T13" fmla="*/ 0 h 17"/>
                  <a:gd name="T14" fmla="*/ 12 w 12"/>
                  <a:gd name="T15" fmla="*/ 1 h 17"/>
                  <a:gd name="T16" fmla="*/ 11 w 12"/>
                  <a:gd name="T17" fmla="*/ 7 h 17"/>
                  <a:gd name="T18" fmla="*/ 7 w 12"/>
                  <a:gd name="T19" fmla="*/ 12 h 17"/>
                  <a:gd name="T20" fmla="*/ 6 w 12"/>
                  <a:gd name="T21" fmla="*/ 16 h 17"/>
                  <a:gd name="T22" fmla="*/ 4 w 12"/>
                  <a:gd name="T23" fmla="*/ 17 h 17"/>
                  <a:gd name="T24" fmla="*/ 3 w 12"/>
                  <a:gd name="T25" fmla="*/ 16 h 17"/>
                  <a:gd name="T26" fmla="*/ 2 w 12"/>
                  <a:gd name="T27" fmla="*/ 14 h 17"/>
                  <a:gd name="T28" fmla="*/ 2 w 12"/>
                  <a:gd name="T29" fmla="*/ 12 h 1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</a:cxnLst>
                <a:rect l="0" t="0" r="r" b="b"/>
                <a:pathLst>
                  <a:path w="12" h="17">
                    <a:moveTo>
                      <a:pt x="2" y="12"/>
                    </a:moveTo>
                    <a:lnTo>
                      <a:pt x="0" y="9"/>
                    </a:lnTo>
                    <a:lnTo>
                      <a:pt x="0" y="8"/>
                    </a:lnTo>
                    <a:lnTo>
                      <a:pt x="0" y="7"/>
                    </a:lnTo>
                    <a:lnTo>
                      <a:pt x="3" y="5"/>
                    </a:lnTo>
                    <a:lnTo>
                      <a:pt x="10" y="3"/>
                    </a:lnTo>
                    <a:lnTo>
                      <a:pt x="11" y="0"/>
                    </a:lnTo>
                    <a:lnTo>
                      <a:pt x="12" y="1"/>
                    </a:lnTo>
                    <a:lnTo>
                      <a:pt x="11" y="7"/>
                    </a:lnTo>
                    <a:lnTo>
                      <a:pt x="7" y="12"/>
                    </a:lnTo>
                    <a:lnTo>
                      <a:pt x="6" y="16"/>
                    </a:lnTo>
                    <a:lnTo>
                      <a:pt x="4" y="17"/>
                    </a:lnTo>
                    <a:lnTo>
                      <a:pt x="3" y="16"/>
                    </a:lnTo>
                    <a:lnTo>
                      <a:pt x="2" y="14"/>
                    </a:lnTo>
                    <a:lnTo>
                      <a:pt x="2" y="12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33" name="Freeform 110"/>
              <p:cNvSpPr/>
              <p:nvPr userDrawn="1"/>
            </p:nvSpPr>
            <p:spPr bwMode="auto">
              <a:xfrm>
                <a:off x="24" y="15"/>
                <a:ext cx="4" cy="5"/>
              </a:xfrm>
              <a:custGeom>
                <a:gdLst>
                  <a:gd name="T0" fmla="*/ 7 w 11"/>
                  <a:gd name="T1" fmla="*/ 5 h 16"/>
                  <a:gd name="T2" fmla="*/ 10 w 11"/>
                  <a:gd name="T3" fmla="*/ 7 h 16"/>
                  <a:gd name="T4" fmla="*/ 11 w 11"/>
                  <a:gd name="T5" fmla="*/ 8 h 16"/>
                  <a:gd name="T6" fmla="*/ 11 w 11"/>
                  <a:gd name="T7" fmla="*/ 9 h 16"/>
                  <a:gd name="T8" fmla="*/ 11 w 11"/>
                  <a:gd name="T9" fmla="*/ 13 h 16"/>
                  <a:gd name="T10" fmla="*/ 11 w 11"/>
                  <a:gd name="T11" fmla="*/ 14 h 16"/>
                  <a:gd name="T12" fmla="*/ 10 w 11"/>
                  <a:gd name="T13" fmla="*/ 16 h 16"/>
                  <a:gd name="T14" fmla="*/ 7 w 11"/>
                  <a:gd name="T15" fmla="*/ 16 h 16"/>
                  <a:gd name="T16" fmla="*/ 6 w 11"/>
                  <a:gd name="T17" fmla="*/ 14 h 16"/>
                  <a:gd name="T18" fmla="*/ 2 w 11"/>
                  <a:gd name="T19" fmla="*/ 10 h 16"/>
                  <a:gd name="T20" fmla="*/ 1 w 11"/>
                  <a:gd name="T21" fmla="*/ 7 h 16"/>
                  <a:gd name="T22" fmla="*/ 0 w 11"/>
                  <a:gd name="T23" fmla="*/ 3 h 16"/>
                  <a:gd name="T24" fmla="*/ 0 w 11"/>
                  <a:gd name="T25" fmla="*/ 1 h 16"/>
                  <a:gd name="T26" fmla="*/ 1 w 11"/>
                  <a:gd name="T27" fmla="*/ 0 h 16"/>
                  <a:gd name="T28" fmla="*/ 3 w 11"/>
                  <a:gd name="T29" fmla="*/ 1 h 16"/>
                  <a:gd name="T30" fmla="*/ 7 w 11"/>
                  <a:gd name="T31" fmla="*/ 5 h 1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</a:cxnLst>
                <a:rect l="0" t="0" r="r" b="b"/>
                <a:pathLst>
                  <a:path w="11" h="16">
                    <a:moveTo>
                      <a:pt x="7" y="5"/>
                    </a:moveTo>
                    <a:lnTo>
                      <a:pt x="10" y="7"/>
                    </a:lnTo>
                    <a:lnTo>
                      <a:pt x="11" y="8"/>
                    </a:lnTo>
                    <a:lnTo>
                      <a:pt x="11" y="9"/>
                    </a:lnTo>
                    <a:lnTo>
                      <a:pt x="11" y="13"/>
                    </a:lnTo>
                    <a:lnTo>
                      <a:pt x="11" y="14"/>
                    </a:lnTo>
                    <a:lnTo>
                      <a:pt x="10" y="16"/>
                    </a:lnTo>
                    <a:lnTo>
                      <a:pt x="7" y="16"/>
                    </a:lnTo>
                    <a:lnTo>
                      <a:pt x="6" y="14"/>
                    </a:lnTo>
                    <a:lnTo>
                      <a:pt x="2" y="10"/>
                    </a:lnTo>
                    <a:lnTo>
                      <a:pt x="1" y="7"/>
                    </a:lnTo>
                    <a:lnTo>
                      <a:pt x="0" y="3"/>
                    </a:lnTo>
                    <a:lnTo>
                      <a:pt x="0" y="1"/>
                    </a:lnTo>
                    <a:lnTo>
                      <a:pt x="1" y="0"/>
                    </a:lnTo>
                    <a:lnTo>
                      <a:pt x="3" y="1"/>
                    </a:lnTo>
                    <a:lnTo>
                      <a:pt x="7" y="5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34" name="Freeform 111"/>
              <p:cNvSpPr/>
              <p:nvPr userDrawn="1"/>
            </p:nvSpPr>
            <p:spPr bwMode="auto">
              <a:xfrm>
                <a:off x="26" y="22"/>
                <a:ext cx="6" cy="7"/>
              </a:xfrm>
              <a:custGeom>
                <a:gdLst>
                  <a:gd name="T0" fmla="*/ 13 w 19"/>
                  <a:gd name="T1" fmla="*/ 2 h 22"/>
                  <a:gd name="T2" fmla="*/ 15 w 19"/>
                  <a:gd name="T3" fmla="*/ 0 h 22"/>
                  <a:gd name="T4" fmla="*/ 17 w 19"/>
                  <a:gd name="T5" fmla="*/ 1 h 22"/>
                  <a:gd name="T6" fmla="*/ 19 w 19"/>
                  <a:gd name="T7" fmla="*/ 1 h 22"/>
                  <a:gd name="T8" fmla="*/ 19 w 19"/>
                  <a:gd name="T9" fmla="*/ 4 h 22"/>
                  <a:gd name="T10" fmla="*/ 18 w 19"/>
                  <a:gd name="T11" fmla="*/ 8 h 22"/>
                  <a:gd name="T12" fmla="*/ 14 w 19"/>
                  <a:gd name="T13" fmla="*/ 17 h 22"/>
                  <a:gd name="T14" fmla="*/ 13 w 19"/>
                  <a:gd name="T15" fmla="*/ 21 h 22"/>
                  <a:gd name="T16" fmla="*/ 11 w 19"/>
                  <a:gd name="T17" fmla="*/ 22 h 22"/>
                  <a:gd name="T18" fmla="*/ 10 w 19"/>
                  <a:gd name="T19" fmla="*/ 22 h 22"/>
                  <a:gd name="T20" fmla="*/ 9 w 19"/>
                  <a:gd name="T21" fmla="*/ 22 h 22"/>
                  <a:gd name="T22" fmla="*/ 6 w 19"/>
                  <a:gd name="T23" fmla="*/ 21 h 22"/>
                  <a:gd name="T24" fmla="*/ 4 w 19"/>
                  <a:gd name="T25" fmla="*/ 15 h 22"/>
                  <a:gd name="T26" fmla="*/ 1 w 19"/>
                  <a:gd name="T27" fmla="*/ 10 h 22"/>
                  <a:gd name="T28" fmla="*/ 0 w 19"/>
                  <a:gd name="T29" fmla="*/ 2 h 22"/>
                  <a:gd name="T30" fmla="*/ 0 w 19"/>
                  <a:gd name="T31" fmla="*/ 1 h 22"/>
                  <a:gd name="T32" fmla="*/ 2 w 19"/>
                  <a:gd name="T33" fmla="*/ 0 h 22"/>
                  <a:gd name="T34" fmla="*/ 4 w 19"/>
                  <a:gd name="T35" fmla="*/ 1 h 22"/>
                  <a:gd name="T36" fmla="*/ 6 w 19"/>
                  <a:gd name="T37" fmla="*/ 2 h 22"/>
                  <a:gd name="T38" fmla="*/ 8 w 19"/>
                  <a:gd name="T39" fmla="*/ 2 h 22"/>
                  <a:gd name="T40" fmla="*/ 9 w 19"/>
                  <a:gd name="T41" fmla="*/ 2 h 22"/>
                  <a:gd name="T42" fmla="*/ 13 w 19"/>
                  <a:gd name="T43" fmla="*/ 2 h 2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19" h="22">
                    <a:moveTo>
                      <a:pt x="13" y="2"/>
                    </a:moveTo>
                    <a:lnTo>
                      <a:pt x="15" y="0"/>
                    </a:lnTo>
                    <a:lnTo>
                      <a:pt x="17" y="1"/>
                    </a:lnTo>
                    <a:lnTo>
                      <a:pt x="19" y="1"/>
                    </a:lnTo>
                    <a:lnTo>
                      <a:pt x="19" y="4"/>
                    </a:lnTo>
                    <a:lnTo>
                      <a:pt x="18" y="8"/>
                    </a:lnTo>
                    <a:lnTo>
                      <a:pt x="14" y="17"/>
                    </a:lnTo>
                    <a:lnTo>
                      <a:pt x="13" y="21"/>
                    </a:lnTo>
                    <a:lnTo>
                      <a:pt x="11" y="22"/>
                    </a:lnTo>
                    <a:lnTo>
                      <a:pt x="10" y="22"/>
                    </a:lnTo>
                    <a:lnTo>
                      <a:pt x="9" y="22"/>
                    </a:lnTo>
                    <a:lnTo>
                      <a:pt x="6" y="21"/>
                    </a:lnTo>
                    <a:lnTo>
                      <a:pt x="4" y="15"/>
                    </a:lnTo>
                    <a:lnTo>
                      <a:pt x="1" y="10"/>
                    </a:lnTo>
                    <a:lnTo>
                      <a:pt x="0" y="2"/>
                    </a:lnTo>
                    <a:lnTo>
                      <a:pt x="0" y="1"/>
                    </a:lnTo>
                    <a:lnTo>
                      <a:pt x="2" y="0"/>
                    </a:lnTo>
                    <a:lnTo>
                      <a:pt x="4" y="1"/>
                    </a:lnTo>
                    <a:lnTo>
                      <a:pt x="6" y="2"/>
                    </a:lnTo>
                    <a:lnTo>
                      <a:pt x="8" y="2"/>
                    </a:lnTo>
                    <a:lnTo>
                      <a:pt x="9" y="2"/>
                    </a:lnTo>
                    <a:lnTo>
                      <a:pt x="13" y="2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35" name="Freeform 112"/>
              <p:cNvSpPr/>
              <p:nvPr userDrawn="1"/>
            </p:nvSpPr>
            <p:spPr bwMode="auto">
              <a:xfrm>
                <a:off x="136" y="15"/>
                <a:ext cx="4" cy="5"/>
              </a:xfrm>
              <a:custGeom>
                <a:gdLst>
                  <a:gd name="T0" fmla="*/ 3 w 12"/>
                  <a:gd name="T1" fmla="*/ 13 h 17"/>
                  <a:gd name="T2" fmla="*/ 0 w 12"/>
                  <a:gd name="T3" fmla="*/ 9 h 17"/>
                  <a:gd name="T4" fmla="*/ 0 w 12"/>
                  <a:gd name="T5" fmla="*/ 8 h 17"/>
                  <a:gd name="T6" fmla="*/ 1 w 12"/>
                  <a:gd name="T7" fmla="*/ 7 h 17"/>
                  <a:gd name="T8" fmla="*/ 3 w 12"/>
                  <a:gd name="T9" fmla="*/ 5 h 17"/>
                  <a:gd name="T10" fmla="*/ 9 w 12"/>
                  <a:gd name="T11" fmla="*/ 3 h 17"/>
                  <a:gd name="T12" fmla="*/ 10 w 12"/>
                  <a:gd name="T13" fmla="*/ 0 h 17"/>
                  <a:gd name="T14" fmla="*/ 12 w 12"/>
                  <a:gd name="T15" fmla="*/ 1 h 17"/>
                  <a:gd name="T16" fmla="*/ 10 w 12"/>
                  <a:gd name="T17" fmla="*/ 7 h 17"/>
                  <a:gd name="T18" fmla="*/ 8 w 12"/>
                  <a:gd name="T19" fmla="*/ 12 h 17"/>
                  <a:gd name="T20" fmla="*/ 5 w 12"/>
                  <a:gd name="T21" fmla="*/ 16 h 17"/>
                  <a:gd name="T22" fmla="*/ 4 w 12"/>
                  <a:gd name="T23" fmla="*/ 17 h 17"/>
                  <a:gd name="T24" fmla="*/ 3 w 12"/>
                  <a:gd name="T25" fmla="*/ 16 h 17"/>
                  <a:gd name="T26" fmla="*/ 1 w 12"/>
                  <a:gd name="T27" fmla="*/ 14 h 17"/>
                  <a:gd name="T28" fmla="*/ 3 w 12"/>
                  <a:gd name="T29" fmla="*/ 13 h 1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</a:cxnLst>
                <a:rect l="0" t="0" r="r" b="b"/>
                <a:pathLst>
                  <a:path w="12" h="17">
                    <a:moveTo>
                      <a:pt x="3" y="13"/>
                    </a:moveTo>
                    <a:lnTo>
                      <a:pt x="0" y="9"/>
                    </a:lnTo>
                    <a:lnTo>
                      <a:pt x="0" y="8"/>
                    </a:lnTo>
                    <a:lnTo>
                      <a:pt x="1" y="7"/>
                    </a:lnTo>
                    <a:lnTo>
                      <a:pt x="3" y="5"/>
                    </a:lnTo>
                    <a:lnTo>
                      <a:pt x="9" y="3"/>
                    </a:lnTo>
                    <a:lnTo>
                      <a:pt x="10" y="0"/>
                    </a:lnTo>
                    <a:lnTo>
                      <a:pt x="12" y="1"/>
                    </a:lnTo>
                    <a:lnTo>
                      <a:pt x="10" y="7"/>
                    </a:lnTo>
                    <a:lnTo>
                      <a:pt x="8" y="12"/>
                    </a:lnTo>
                    <a:lnTo>
                      <a:pt x="5" y="16"/>
                    </a:lnTo>
                    <a:lnTo>
                      <a:pt x="4" y="17"/>
                    </a:lnTo>
                    <a:lnTo>
                      <a:pt x="3" y="16"/>
                    </a:lnTo>
                    <a:lnTo>
                      <a:pt x="1" y="14"/>
                    </a:lnTo>
                    <a:lnTo>
                      <a:pt x="3" y="13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36" name="Freeform 113"/>
              <p:cNvSpPr/>
              <p:nvPr userDrawn="1"/>
            </p:nvSpPr>
            <p:spPr bwMode="auto">
              <a:xfrm>
                <a:off x="131" y="15"/>
                <a:ext cx="3" cy="5"/>
              </a:xfrm>
              <a:custGeom>
                <a:gdLst>
                  <a:gd name="T0" fmla="*/ 6 w 11"/>
                  <a:gd name="T1" fmla="*/ 5 h 17"/>
                  <a:gd name="T2" fmla="*/ 10 w 11"/>
                  <a:gd name="T3" fmla="*/ 7 h 17"/>
                  <a:gd name="T4" fmla="*/ 11 w 11"/>
                  <a:gd name="T5" fmla="*/ 9 h 17"/>
                  <a:gd name="T6" fmla="*/ 10 w 11"/>
                  <a:gd name="T7" fmla="*/ 13 h 17"/>
                  <a:gd name="T8" fmla="*/ 9 w 11"/>
                  <a:gd name="T9" fmla="*/ 16 h 17"/>
                  <a:gd name="T10" fmla="*/ 9 w 11"/>
                  <a:gd name="T11" fmla="*/ 17 h 17"/>
                  <a:gd name="T12" fmla="*/ 5 w 11"/>
                  <a:gd name="T13" fmla="*/ 14 h 17"/>
                  <a:gd name="T14" fmla="*/ 2 w 11"/>
                  <a:gd name="T15" fmla="*/ 10 h 17"/>
                  <a:gd name="T16" fmla="*/ 0 w 11"/>
                  <a:gd name="T17" fmla="*/ 5 h 17"/>
                  <a:gd name="T18" fmla="*/ 0 w 11"/>
                  <a:gd name="T19" fmla="*/ 3 h 17"/>
                  <a:gd name="T20" fmla="*/ 0 w 11"/>
                  <a:gd name="T21" fmla="*/ 1 h 17"/>
                  <a:gd name="T22" fmla="*/ 0 w 11"/>
                  <a:gd name="T23" fmla="*/ 0 h 17"/>
                  <a:gd name="T24" fmla="*/ 2 w 11"/>
                  <a:gd name="T25" fmla="*/ 1 h 17"/>
                  <a:gd name="T26" fmla="*/ 6 w 11"/>
                  <a:gd name="T27" fmla="*/ 5 h 1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11" h="17">
                    <a:moveTo>
                      <a:pt x="6" y="5"/>
                    </a:moveTo>
                    <a:lnTo>
                      <a:pt x="10" y="7"/>
                    </a:lnTo>
                    <a:lnTo>
                      <a:pt x="11" y="9"/>
                    </a:lnTo>
                    <a:lnTo>
                      <a:pt x="10" y="13"/>
                    </a:lnTo>
                    <a:lnTo>
                      <a:pt x="9" y="16"/>
                    </a:lnTo>
                    <a:lnTo>
                      <a:pt x="9" y="17"/>
                    </a:lnTo>
                    <a:lnTo>
                      <a:pt x="5" y="14"/>
                    </a:lnTo>
                    <a:lnTo>
                      <a:pt x="2" y="10"/>
                    </a:lnTo>
                    <a:lnTo>
                      <a:pt x="0" y="5"/>
                    </a:lnTo>
                    <a:lnTo>
                      <a:pt x="0" y="3"/>
                    </a:lnTo>
                    <a:lnTo>
                      <a:pt x="0" y="1"/>
                    </a:lnTo>
                    <a:lnTo>
                      <a:pt x="0" y="0"/>
                    </a:lnTo>
                    <a:lnTo>
                      <a:pt x="2" y="1"/>
                    </a:lnTo>
                    <a:lnTo>
                      <a:pt x="6" y="5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37" name="Freeform 114"/>
              <p:cNvSpPr/>
              <p:nvPr userDrawn="1"/>
            </p:nvSpPr>
            <p:spPr bwMode="auto">
              <a:xfrm>
                <a:off x="132" y="22"/>
                <a:ext cx="7" cy="7"/>
              </a:xfrm>
              <a:custGeom>
                <a:gdLst>
                  <a:gd name="T0" fmla="*/ 13 w 21"/>
                  <a:gd name="T1" fmla="*/ 2 h 22"/>
                  <a:gd name="T2" fmla="*/ 16 w 21"/>
                  <a:gd name="T3" fmla="*/ 0 h 22"/>
                  <a:gd name="T4" fmla="*/ 17 w 21"/>
                  <a:gd name="T5" fmla="*/ 0 h 22"/>
                  <a:gd name="T6" fmla="*/ 20 w 21"/>
                  <a:gd name="T7" fmla="*/ 1 h 22"/>
                  <a:gd name="T8" fmla="*/ 21 w 21"/>
                  <a:gd name="T9" fmla="*/ 4 h 22"/>
                  <a:gd name="T10" fmla="*/ 20 w 21"/>
                  <a:gd name="T11" fmla="*/ 6 h 22"/>
                  <a:gd name="T12" fmla="*/ 19 w 21"/>
                  <a:gd name="T13" fmla="*/ 9 h 22"/>
                  <a:gd name="T14" fmla="*/ 16 w 21"/>
                  <a:gd name="T15" fmla="*/ 17 h 22"/>
                  <a:gd name="T16" fmla="*/ 15 w 21"/>
                  <a:gd name="T17" fmla="*/ 21 h 22"/>
                  <a:gd name="T18" fmla="*/ 11 w 21"/>
                  <a:gd name="T19" fmla="*/ 22 h 22"/>
                  <a:gd name="T20" fmla="*/ 9 w 21"/>
                  <a:gd name="T21" fmla="*/ 22 h 22"/>
                  <a:gd name="T22" fmla="*/ 8 w 21"/>
                  <a:gd name="T23" fmla="*/ 21 h 22"/>
                  <a:gd name="T24" fmla="*/ 4 w 21"/>
                  <a:gd name="T25" fmla="*/ 15 h 22"/>
                  <a:gd name="T26" fmla="*/ 3 w 21"/>
                  <a:gd name="T27" fmla="*/ 10 h 22"/>
                  <a:gd name="T28" fmla="*/ 0 w 21"/>
                  <a:gd name="T29" fmla="*/ 2 h 22"/>
                  <a:gd name="T30" fmla="*/ 0 w 21"/>
                  <a:gd name="T31" fmla="*/ 1 h 22"/>
                  <a:gd name="T32" fmla="*/ 3 w 21"/>
                  <a:gd name="T33" fmla="*/ 0 h 22"/>
                  <a:gd name="T34" fmla="*/ 6 w 21"/>
                  <a:gd name="T35" fmla="*/ 1 h 22"/>
                  <a:gd name="T36" fmla="*/ 7 w 21"/>
                  <a:gd name="T37" fmla="*/ 2 h 22"/>
                  <a:gd name="T38" fmla="*/ 9 w 21"/>
                  <a:gd name="T39" fmla="*/ 2 h 22"/>
                  <a:gd name="T40" fmla="*/ 13 w 21"/>
                  <a:gd name="T41" fmla="*/ 2 h 2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</a:cxnLst>
                <a:rect l="0" t="0" r="r" b="b"/>
                <a:pathLst>
                  <a:path w="21" h="22">
                    <a:moveTo>
                      <a:pt x="13" y="2"/>
                    </a:moveTo>
                    <a:lnTo>
                      <a:pt x="16" y="0"/>
                    </a:lnTo>
                    <a:lnTo>
                      <a:pt x="17" y="0"/>
                    </a:lnTo>
                    <a:lnTo>
                      <a:pt x="20" y="1"/>
                    </a:lnTo>
                    <a:lnTo>
                      <a:pt x="21" y="4"/>
                    </a:lnTo>
                    <a:lnTo>
                      <a:pt x="20" y="6"/>
                    </a:lnTo>
                    <a:lnTo>
                      <a:pt x="19" y="9"/>
                    </a:lnTo>
                    <a:lnTo>
                      <a:pt x="16" y="17"/>
                    </a:lnTo>
                    <a:lnTo>
                      <a:pt x="15" y="21"/>
                    </a:lnTo>
                    <a:lnTo>
                      <a:pt x="11" y="22"/>
                    </a:lnTo>
                    <a:lnTo>
                      <a:pt x="9" y="22"/>
                    </a:lnTo>
                    <a:lnTo>
                      <a:pt x="8" y="21"/>
                    </a:lnTo>
                    <a:lnTo>
                      <a:pt x="4" y="15"/>
                    </a:lnTo>
                    <a:lnTo>
                      <a:pt x="3" y="10"/>
                    </a:lnTo>
                    <a:lnTo>
                      <a:pt x="0" y="2"/>
                    </a:lnTo>
                    <a:lnTo>
                      <a:pt x="0" y="1"/>
                    </a:lnTo>
                    <a:lnTo>
                      <a:pt x="3" y="0"/>
                    </a:lnTo>
                    <a:lnTo>
                      <a:pt x="6" y="1"/>
                    </a:lnTo>
                    <a:lnTo>
                      <a:pt x="7" y="2"/>
                    </a:lnTo>
                    <a:lnTo>
                      <a:pt x="9" y="2"/>
                    </a:lnTo>
                    <a:lnTo>
                      <a:pt x="13" y="2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38" name="Freeform 115"/>
              <p:cNvSpPr/>
              <p:nvPr userDrawn="1"/>
            </p:nvSpPr>
            <p:spPr bwMode="auto">
              <a:xfrm>
                <a:off x="25" y="121"/>
                <a:ext cx="4" cy="5"/>
              </a:xfrm>
              <a:custGeom>
                <a:gdLst>
                  <a:gd name="T0" fmla="*/ 1 w 11"/>
                  <a:gd name="T1" fmla="*/ 4 h 13"/>
                  <a:gd name="T2" fmla="*/ 0 w 11"/>
                  <a:gd name="T3" fmla="*/ 1 h 13"/>
                  <a:gd name="T4" fmla="*/ 0 w 11"/>
                  <a:gd name="T5" fmla="*/ 0 h 13"/>
                  <a:gd name="T6" fmla="*/ 1 w 11"/>
                  <a:gd name="T7" fmla="*/ 0 h 13"/>
                  <a:gd name="T8" fmla="*/ 3 w 11"/>
                  <a:gd name="T9" fmla="*/ 1 h 13"/>
                  <a:gd name="T10" fmla="*/ 5 w 11"/>
                  <a:gd name="T11" fmla="*/ 1 h 13"/>
                  <a:gd name="T12" fmla="*/ 9 w 11"/>
                  <a:gd name="T13" fmla="*/ 4 h 13"/>
                  <a:gd name="T14" fmla="*/ 11 w 11"/>
                  <a:gd name="T15" fmla="*/ 7 h 13"/>
                  <a:gd name="T16" fmla="*/ 11 w 11"/>
                  <a:gd name="T17" fmla="*/ 9 h 13"/>
                  <a:gd name="T18" fmla="*/ 11 w 11"/>
                  <a:gd name="T19" fmla="*/ 12 h 13"/>
                  <a:gd name="T20" fmla="*/ 9 w 11"/>
                  <a:gd name="T21" fmla="*/ 13 h 13"/>
                  <a:gd name="T22" fmla="*/ 5 w 11"/>
                  <a:gd name="T23" fmla="*/ 10 h 13"/>
                  <a:gd name="T24" fmla="*/ 4 w 11"/>
                  <a:gd name="T25" fmla="*/ 8 h 13"/>
                  <a:gd name="T26" fmla="*/ 1 w 11"/>
                  <a:gd name="T27" fmla="*/ 4 h 1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11" h="13">
                    <a:moveTo>
                      <a:pt x="1" y="4"/>
                    </a:moveTo>
                    <a:lnTo>
                      <a:pt x="0" y="1"/>
                    </a:lnTo>
                    <a:lnTo>
                      <a:pt x="0" y="0"/>
                    </a:lnTo>
                    <a:lnTo>
                      <a:pt x="1" y="0"/>
                    </a:lnTo>
                    <a:lnTo>
                      <a:pt x="3" y="1"/>
                    </a:lnTo>
                    <a:lnTo>
                      <a:pt x="5" y="1"/>
                    </a:lnTo>
                    <a:lnTo>
                      <a:pt x="9" y="4"/>
                    </a:lnTo>
                    <a:lnTo>
                      <a:pt x="11" y="7"/>
                    </a:lnTo>
                    <a:lnTo>
                      <a:pt x="11" y="9"/>
                    </a:lnTo>
                    <a:lnTo>
                      <a:pt x="11" y="12"/>
                    </a:lnTo>
                    <a:lnTo>
                      <a:pt x="9" y="13"/>
                    </a:lnTo>
                    <a:lnTo>
                      <a:pt x="5" y="10"/>
                    </a:lnTo>
                    <a:lnTo>
                      <a:pt x="4" y="8"/>
                    </a:lnTo>
                    <a:lnTo>
                      <a:pt x="1" y="4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39" name="Freeform 116"/>
              <p:cNvSpPr/>
              <p:nvPr userDrawn="1"/>
            </p:nvSpPr>
            <p:spPr bwMode="auto">
              <a:xfrm>
                <a:off x="31" y="121"/>
                <a:ext cx="3" cy="5"/>
              </a:xfrm>
              <a:custGeom>
                <a:gdLst>
                  <a:gd name="T0" fmla="*/ 5 w 10"/>
                  <a:gd name="T1" fmla="*/ 8 h 13"/>
                  <a:gd name="T2" fmla="*/ 3 w 10"/>
                  <a:gd name="T3" fmla="*/ 12 h 13"/>
                  <a:gd name="T4" fmla="*/ 1 w 10"/>
                  <a:gd name="T5" fmla="*/ 13 h 13"/>
                  <a:gd name="T6" fmla="*/ 0 w 10"/>
                  <a:gd name="T7" fmla="*/ 12 h 13"/>
                  <a:gd name="T8" fmla="*/ 0 w 10"/>
                  <a:gd name="T9" fmla="*/ 8 h 13"/>
                  <a:gd name="T10" fmla="*/ 0 w 10"/>
                  <a:gd name="T11" fmla="*/ 5 h 13"/>
                  <a:gd name="T12" fmla="*/ 0 w 10"/>
                  <a:gd name="T13" fmla="*/ 4 h 13"/>
                  <a:gd name="T14" fmla="*/ 3 w 10"/>
                  <a:gd name="T15" fmla="*/ 3 h 13"/>
                  <a:gd name="T16" fmla="*/ 7 w 10"/>
                  <a:gd name="T17" fmla="*/ 1 h 13"/>
                  <a:gd name="T18" fmla="*/ 9 w 10"/>
                  <a:gd name="T19" fmla="*/ 0 h 13"/>
                  <a:gd name="T20" fmla="*/ 10 w 10"/>
                  <a:gd name="T21" fmla="*/ 0 h 13"/>
                  <a:gd name="T22" fmla="*/ 10 w 10"/>
                  <a:gd name="T23" fmla="*/ 1 h 13"/>
                  <a:gd name="T24" fmla="*/ 9 w 10"/>
                  <a:gd name="T25" fmla="*/ 4 h 13"/>
                  <a:gd name="T26" fmla="*/ 5 w 10"/>
                  <a:gd name="T27" fmla="*/ 8 h 1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10" h="13">
                    <a:moveTo>
                      <a:pt x="5" y="8"/>
                    </a:moveTo>
                    <a:lnTo>
                      <a:pt x="3" y="12"/>
                    </a:lnTo>
                    <a:lnTo>
                      <a:pt x="1" y="13"/>
                    </a:lnTo>
                    <a:lnTo>
                      <a:pt x="0" y="12"/>
                    </a:lnTo>
                    <a:lnTo>
                      <a:pt x="0" y="8"/>
                    </a:lnTo>
                    <a:lnTo>
                      <a:pt x="0" y="5"/>
                    </a:lnTo>
                    <a:lnTo>
                      <a:pt x="0" y="4"/>
                    </a:lnTo>
                    <a:lnTo>
                      <a:pt x="3" y="3"/>
                    </a:lnTo>
                    <a:lnTo>
                      <a:pt x="7" y="1"/>
                    </a:lnTo>
                    <a:lnTo>
                      <a:pt x="9" y="0"/>
                    </a:lnTo>
                    <a:lnTo>
                      <a:pt x="10" y="0"/>
                    </a:lnTo>
                    <a:lnTo>
                      <a:pt x="10" y="1"/>
                    </a:lnTo>
                    <a:lnTo>
                      <a:pt x="9" y="4"/>
                    </a:lnTo>
                    <a:lnTo>
                      <a:pt x="5" y="8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40" name="Freeform 117"/>
              <p:cNvSpPr/>
              <p:nvPr userDrawn="1"/>
            </p:nvSpPr>
            <p:spPr bwMode="auto">
              <a:xfrm>
                <a:off x="26" y="127"/>
                <a:ext cx="7" cy="6"/>
              </a:xfrm>
              <a:custGeom>
                <a:gdLst>
                  <a:gd name="T0" fmla="*/ 13 w 20"/>
                  <a:gd name="T1" fmla="*/ 2 h 18"/>
                  <a:gd name="T2" fmla="*/ 16 w 20"/>
                  <a:gd name="T3" fmla="*/ 1 h 18"/>
                  <a:gd name="T4" fmla="*/ 17 w 20"/>
                  <a:gd name="T5" fmla="*/ 1 h 18"/>
                  <a:gd name="T6" fmla="*/ 20 w 20"/>
                  <a:gd name="T7" fmla="*/ 1 h 18"/>
                  <a:gd name="T8" fmla="*/ 20 w 20"/>
                  <a:gd name="T9" fmla="*/ 4 h 18"/>
                  <a:gd name="T10" fmla="*/ 18 w 20"/>
                  <a:gd name="T11" fmla="*/ 6 h 18"/>
                  <a:gd name="T12" fmla="*/ 16 w 20"/>
                  <a:gd name="T13" fmla="*/ 12 h 18"/>
                  <a:gd name="T14" fmla="*/ 13 w 20"/>
                  <a:gd name="T15" fmla="*/ 17 h 18"/>
                  <a:gd name="T16" fmla="*/ 10 w 20"/>
                  <a:gd name="T17" fmla="*/ 18 h 18"/>
                  <a:gd name="T18" fmla="*/ 8 w 20"/>
                  <a:gd name="T19" fmla="*/ 18 h 18"/>
                  <a:gd name="T20" fmla="*/ 7 w 20"/>
                  <a:gd name="T21" fmla="*/ 15 h 18"/>
                  <a:gd name="T22" fmla="*/ 1 w 20"/>
                  <a:gd name="T23" fmla="*/ 8 h 18"/>
                  <a:gd name="T24" fmla="*/ 0 w 20"/>
                  <a:gd name="T25" fmla="*/ 4 h 18"/>
                  <a:gd name="T26" fmla="*/ 0 w 20"/>
                  <a:gd name="T27" fmla="*/ 1 h 18"/>
                  <a:gd name="T28" fmla="*/ 3 w 20"/>
                  <a:gd name="T29" fmla="*/ 0 h 18"/>
                  <a:gd name="T30" fmla="*/ 4 w 20"/>
                  <a:gd name="T31" fmla="*/ 1 h 18"/>
                  <a:gd name="T32" fmla="*/ 7 w 20"/>
                  <a:gd name="T33" fmla="*/ 1 h 18"/>
                  <a:gd name="T34" fmla="*/ 10 w 20"/>
                  <a:gd name="T35" fmla="*/ 2 h 18"/>
                  <a:gd name="T36" fmla="*/ 13 w 20"/>
                  <a:gd name="T37" fmla="*/ 2 h 1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</a:cxnLst>
                <a:rect l="0" t="0" r="r" b="b"/>
                <a:pathLst>
                  <a:path w="20" h="18">
                    <a:moveTo>
                      <a:pt x="13" y="2"/>
                    </a:moveTo>
                    <a:lnTo>
                      <a:pt x="16" y="1"/>
                    </a:lnTo>
                    <a:lnTo>
                      <a:pt x="17" y="1"/>
                    </a:lnTo>
                    <a:lnTo>
                      <a:pt x="20" y="1"/>
                    </a:lnTo>
                    <a:lnTo>
                      <a:pt x="20" y="4"/>
                    </a:lnTo>
                    <a:lnTo>
                      <a:pt x="18" y="6"/>
                    </a:lnTo>
                    <a:lnTo>
                      <a:pt x="16" y="12"/>
                    </a:lnTo>
                    <a:lnTo>
                      <a:pt x="13" y="17"/>
                    </a:lnTo>
                    <a:lnTo>
                      <a:pt x="10" y="18"/>
                    </a:lnTo>
                    <a:lnTo>
                      <a:pt x="8" y="18"/>
                    </a:lnTo>
                    <a:lnTo>
                      <a:pt x="7" y="15"/>
                    </a:lnTo>
                    <a:lnTo>
                      <a:pt x="1" y="8"/>
                    </a:lnTo>
                    <a:lnTo>
                      <a:pt x="0" y="4"/>
                    </a:lnTo>
                    <a:lnTo>
                      <a:pt x="0" y="1"/>
                    </a:lnTo>
                    <a:lnTo>
                      <a:pt x="3" y="0"/>
                    </a:lnTo>
                    <a:lnTo>
                      <a:pt x="4" y="1"/>
                    </a:lnTo>
                    <a:lnTo>
                      <a:pt x="7" y="1"/>
                    </a:lnTo>
                    <a:lnTo>
                      <a:pt x="10" y="2"/>
                    </a:lnTo>
                    <a:lnTo>
                      <a:pt x="13" y="2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41" name="Freeform 118"/>
              <p:cNvSpPr/>
              <p:nvPr userDrawn="1"/>
            </p:nvSpPr>
            <p:spPr bwMode="auto">
              <a:xfrm>
                <a:off x="26" y="127"/>
                <a:ext cx="7" cy="6"/>
              </a:xfrm>
              <a:custGeom>
                <a:gdLst>
                  <a:gd name="T0" fmla="*/ 13 w 20"/>
                  <a:gd name="T1" fmla="*/ 2 h 18"/>
                  <a:gd name="T2" fmla="*/ 16 w 20"/>
                  <a:gd name="T3" fmla="*/ 1 h 18"/>
                  <a:gd name="T4" fmla="*/ 17 w 20"/>
                  <a:gd name="T5" fmla="*/ 1 h 18"/>
                  <a:gd name="T6" fmla="*/ 20 w 20"/>
                  <a:gd name="T7" fmla="*/ 1 h 18"/>
                  <a:gd name="T8" fmla="*/ 20 w 20"/>
                  <a:gd name="T9" fmla="*/ 4 h 18"/>
                  <a:gd name="T10" fmla="*/ 18 w 20"/>
                  <a:gd name="T11" fmla="*/ 6 h 18"/>
                  <a:gd name="T12" fmla="*/ 16 w 20"/>
                  <a:gd name="T13" fmla="*/ 12 h 18"/>
                  <a:gd name="T14" fmla="*/ 13 w 20"/>
                  <a:gd name="T15" fmla="*/ 17 h 18"/>
                  <a:gd name="T16" fmla="*/ 10 w 20"/>
                  <a:gd name="T17" fmla="*/ 18 h 18"/>
                  <a:gd name="T18" fmla="*/ 8 w 20"/>
                  <a:gd name="T19" fmla="*/ 18 h 18"/>
                  <a:gd name="T20" fmla="*/ 7 w 20"/>
                  <a:gd name="T21" fmla="*/ 15 h 18"/>
                  <a:gd name="T22" fmla="*/ 1 w 20"/>
                  <a:gd name="T23" fmla="*/ 8 h 18"/>
                  <a:gd name="T24" fmla="*/ 0 w 20"/>
                  <a:gd name="T25" fmla="*/ 4 h 18"/>
                  <a:gd name="T26" fmla="*/ 0 w 20"/>
                  <a:gd name="T27" fmla="*/ 1 h 18"/>
                  <a:gd name="T28" fmla="*/ 3 w 20"/>
                  <a:gd name="T29" fmla="*/ 0 h 18"/>
                  <a:gd name="T30" fmla="*/ 4 w 20"/>
                  <a:gd name="T31" fmla="*/ 1 h 18"/>
                  <a:gd name="T32" fmla="*/ 7 w 20"/>
                  <a:gd name="T33" fmla="*/ 1 h 18"/>
                  <a:gd name="T34" fmla="*/ 10 w 20"/>
                  <a:gd name="T35" fmla="*/ 2 h 18"/>
                  <a:gd name="T36" fmla="*/ 13 w 20"/>
                  <a:gd name="T37" fmla="*/ 2 h 1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</a:cxnLst>
                <a:rect l="0" t="0" r="r" b="b"/>
                <a:pathLst>
                  <a:path w="20" h="18">
                    <a:moveTo>
                      <a:pt x="13" y="2"/>
                    </a:moveTo>
                    <a:lnTo>
                      <a:pt x="16" y="1"/>
                    </a:lnTo>
                    <a:lnTo>
                      <a:pt x="17" y="1"/>
                    </a:lnTo>
                    <a:lnTo>
                      <a:pt x="20" y="1"/>
                    </a:lnTo>
                    <a:lnTo>
                      <a:pt x="20" y="4"/>
                    </a:lnTo>
                    <a:lnTo>
                      <a:pt x="18" y="6"/>
                    </a:lnTo>
                    <a:lnTo>
                      <a:pt x="16" y="12"/>
                    </a:lnTo>
                    <a:lnTo>
                      <a:pt x="13" y="17"/>
                    </a:lnTo>
                    <a:lnTo>
                      <a:pt x="10" y="18"/>
                    </a:lnTo>
                    <a:lnTo>
                      <a:pt x="8" y="18"/>
                    </a:lnTo>
                    <a:lnTo>
                      <a:pt x="7" y="15"/>
                    </a:lnTo>
                    <a:lnTo>
                      <a:pt x="1" y="8"/>
                    </a:lnTo>
                    <a:lnTo>
                      <a:pt x="0" y="4"/>
                    </a:lnTo>
                    <a:lnTo>
                      <a:pt x="0" y="1"/>
                    </a:lnTo>
                    <a:lnTo>
                      <a:pt x="3" y="0"/>
                    </a:lnTo>
                    <a:lnTo>
                      <a:pt x="4" y="1"/>
                    </a:lnTo>
                    <a:lnTo>
                      <a:pt x="7" y="1"/>
                    </a:lnTo>
                    <a:lnTo>
                      <a:pt x="10" y="2"/>
                    </a:lnTo>
                    <a:lnTo>
                      <a:pt x="13" y="2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42" name="Freeform 119"/>
              <p:cNvSpPr/>
              <p:nvPr userDrawn="1"/>
            </p:nvSpPr>
            <p:spPr bwMode="auto">
              <a:xfrm>
                <a:off x="129" y="121"/>
                <a:ext cx="4" cy="4"/>
              </a:xfrm>
              <a:custGeom>
                <a:gdLst>
                  <a:gd name="T0" fmla="*/ 1 w 10"/>
                  <a:gd name="T1" fmla="*/ 0 h 13"/>
                  <a:gd name="T2" fmla="*/ 2 w 10"/>
                  <a:gd name="T3" fmla="*/ 1 h 13"/>
                  <a:gd name="T4" fmla="*/ 6 w 10"/>
                  <a:gd name="T5" fmla="*/ 4 h 13"/>
                  <a:gd name="T6" fmla="*/ 9 w 10"/>
                  <a:gd name="T7" fmla="*/ 5 h 13"/>
                  <a:gd name="T8" fmla="*/ 10 w 10"/>
                  <a:gd name="T9" fmla="*/ 6 h 13"/>
                  <a:gd name="T10" fmla="*/ 10 w 10"/>
                  <a:gd name="T11" fmla="*/ 8 h 13"/>
                  <a:gd name="T12" fmla="*/ 9 w 10"/>
                  <a:gd name="T13" fmla="*/ 10 h 13"/>
                  <a:gd name="T14" fmla="*/ 7 w 10"/>
                  <a:gd name="T15" fmla="*/ 13 h 13"/>
                  <a:gd name="T16" fmla="*/ 6 w 10"/>
                  <a:gd name="T17" fmla="*/ 13 h 13"/>
                  <a:gd name="T18" fmla="*/ 5 w 10"/>
                  <a:gd name="T19" fmla="*/ 11 h 13"/>
                  <a:gd name="T20" fmla="*/ 2 w 10"/>
                  <a:gd name="T21" fmla="*/ 8 h 13"/>
                  <a:gd name="T22" fmla="*/ 0 w 10"/>
                  <a:gd name="T23" fmla="*/ 1 h 13"/>
                  <a:gd name="T24" fmla="*/ 0 w 10"/>
                  <a:gd name="T25" fmla="*/ 0 h 13"/>
                  <a:gd name="T26" fmla="*/ 1 w 10"/>
                  <a:gd name="T27" fmla="*/ 0 h 1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10" h="13">
                    <a:moveTo>
                      <a:pt x="1" y="0"/>
                    </a:moveTo>
                    <a:lnTo>
                      <a:pt x="2" y="1"/>
                    </a:lnTo>
                    <a:lnTo>
                      <a:pt x="6" y="4"/>
                    </a:lnTo>
                    <a:lnTo>
                      <a:pt x="9" y="5"/>
                    </a:lnTo>
                    <a:lnTo>
                      <a:pt x="10" y="6"/>
                    </a:lnTo>
                    <a:lnTo>
                      <a:pt x="10" y="8"/>
                    </a:lnTo>
                    <a:lnTo>
                      <a:pt x="9" y="10"/>
                    </a:lnTo>
                    <a:lnTo>
                      <a:pt x="7" y="13"/>
                    </a:lnTo>
                    <a:lnTo>
                      <a:pt x="6" y="13"/>
                    </a:lnTo>
                    <a:lnTo>
                      <a:pt x="5" y="11"/>
                    </a:lnTo>
                    <a:lnTo>
                      <a:pt x="2" y="8"/>
                    </a:lnTo>
                    <a:lnTo>
                      <a:pt x="0" y="1"/>
                    </a:lnTo>
                    <a:lnTo>
                      <a:pt x="0" y="0"/>
                    </a:lnTo>
                    <a:lnTo>
                      <a:pt x="1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43" name="Freeform 120"/>
              <p:cNvSpPr/>
              <p:nvPr userDrawn="1"/>
            </p:nvSpPr>
            <p:spPr bwMode="auto">
              <a:xfrm>
                <a:off x="134" y="121"/>
                <a:ext cx="4" cy="5"/>
              </a:xfrm>
              <a:custGeom>
                <a:gdLst>
                  <a:gd name="T0" fmla="*/ 9 w 12"/>
                  <a:gd name="T1" fmla="*/ 5 h 13"/>
                  <a:gd name="T2" fmla="*/ 5 w 12"/>
                  <a:gd name="T3" fmla="*/ 9 h 13"/>
                  <a:gd name="T4" fmla="*/ 4 w 12"/>
                  <a:gd name="T5" fmla="*/ 13 h 13"/>
                  <a:gd name="T6" fmla="*/ 2 w 12"/>
                  <a:gd name="T7" fmla="*/ 13 h 13"/>
                  <a:gd name="T8" fmla="*/ 1 w 12"/>
                  <a:gd name="T9" fmla="*/ 13 h 13"/>
                  <a:gd name="T10" fmla="*/ 1 w 12"/>
                  <a:gd name="T11" fmla="*/ 12 h 13"/>
                  <a:gd name="T12" fmla="*/ 0 w 12"/>
                  <a:gd name="T13" fmla="*/ 8 h 13"/>
                  <a:gd name="T14" fmla="*/ 0 w 12"/>
                  <a:gd name="T15" fmla="*/ 5 h 13"/>
                  <a:gd name="T16" fmla="*/ 1 w 12"/>
                  <a:gd name="T17" fmla="*/ 4 h 13"/>
                  <a:gd name="T18" fmla="*/ 5 w 12"/>
                  <a:gd name="T19" fmla="*/ 3 h 13"/>
                  <a:gd name="T20" fmla="*/ 9 w 12"/>
                  <a:gd name="T21" fmla="*/ 0 h 13"/>
                  <a:gd name="T22" fmla="*/ 10 w 12"/>
                  <a:gd name="T23" fmla="*/ 0 h 13"/>
                  <a:gd name="T24" fmla="*/ 12 w 12"/>
                  <a:gd name="T25" fmla="*/ 1 h 13"/>
                  <a:gd name="T26" fmla="*/ 9 w 12"/>
                  <a:gd name="T27" fmla="*/ 5 h 1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12" h="13">
                    <a:moveTo>
                      <a:pt x="9" y="5"/>
                    </a:moveTo>
                    <a:lnTo>
                      <a:pt x="5" y="9"/>
                    </a:lnTo>
                    <a:lnTo>
                      <a:pt x="4" y="13"/>
                    </a:lnTo>
                    <a:lnTo>
                      <a:pt x="2" y="13"/>
                    </a:lnTo>
                    <a:lnTo>
                      <a:pt x="1" y="13"/>
                    </a:lnTo>
                    <a:lnTo>
                      <a:pt x="1" y="12"/>
                    </a:lnTo>
                    <a:lnTo>
                      <a:pt x="0" y="8"/>
                    </a:lnTo>
                    <a:lnTo>
                      <a:pt x="0" y="5"/>
                    </a:lnTo>
                    <a:lnTo>
                      <a:pt x="1" y="4"/>
                    </a:lnTo>
                    <a:lnTo>
                      <a:pt x="5" y="3"/>
                    </a:lnTo>
                    <a:lnTo>
                      <a:pt x="9" y="0"/>
                    </a:lnTo>
                    <a:lnTo>
                      <a:pt x="10" y="0"/>
                    </a:lnTo>
                    <a:lnTo>
                      <a:pt x="12" y="1"/>
                    </a:lnTo>
                    <a:lnTo>
                      <a:pt x="9" y="5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44" name="Freeform 121"/>
              <p:cNvSpPr/>
              <p:nvPr userDrawn="1"/>
            </p:nvSpPr>
            <p:spPr bwMode="auto">
              <a:xfrm>
                <a:off x="130" y="127"/>
                <a:ext cx="7" cy="6"/>
              </a:xfrm>
              <a:custGeom>
                <a:gdLst>
                  <a:gd name="T0" fmla="*/ 4 w 20"/>
                  <a:gd name="T1" fmla="*/ 1 h 19"/>
                  <a:gd name="T2" fmla="*/ 7 w 20"/>
                  <a:gd name="T3" fmla="*/ 2 h 19"/>
                  <a:gd name="T4" fmla="*/ 9 w 20"/>
                  <a:gd name="T5" fmla="*/ 2 h 19"/>
                  <a:gd name="T6" fmla="*/ 13 w 20"/>
                  <a:gd name="T7" fmla="*/ 2 h 19"/>
                  <a:gd name="T8" fmla="*/ 16 w 20"/>
                  <a:gd name="T9" fmla="*/ 1 h 19"/>
                  <a:gd name="T10" fmla="*/ 17 w 20"/>
                  <a:gd name="T11" fmla="*/ 1 h 19"/>
                  <a:gd name="T12" fmla="*/ 18 w 20"/>
                  <a:gd name="T13" fmla="*/ 1 h 19"/>
                  <a:gd name="T14" fmla="*/ 20 w 20"/>
                  <a:gd name="T15" fmla="*/ 3 h 19"/>
                  <a:gd name="T16" fmla="*/ 18 w 20"/>
                  <a:gd name="T17" fmla="*/ 7 h 19"/>
                  <a:gd name="T18" fmla="*/ 14 w 20"/>
                  <a:gd name="T19" fmla="*/ 13 h 19"/>
                  <a:gd name="T20" fmla="*/ 13 w 20"/>
                  <a:gd name="T21" fmla="*/ 16 h 19"/>
                  <a:gd name="T22" fmla="*/ 11 w 20"/>
                  <a:gd name="T23" fmla="*/ 19 h 19"/>
                  <a:gd name="T24" fmla="*/ 9 w 20"/>
                  <a:gd name="T25" fmla="*/ 19 h 19"/>
                  <a:gd name="T26" fmla="*/ 8 w 20"/>
                  <a:gd name="T27" fmla="*/ 19 h 19"/>
                  <a:gd name="T28" fmla="*/ 7 w 20"/>
                  <a:gd name="T29" fmla="*/ 18 h 19"/>
                  <a:gd name="T30" fmla="*/ 3 w 20"/>
                  <a:gd name="T31" fmla="*/ 13 h 19"/>
                  <a:gd name="T32" fmla="*/ 0 w 20"/>
                  <a:gd name="T33" fmla="*/ 6 h 19"/>
                  <a:gd name="T34" fmla="*/ 0 w 20"/>
                  <a:gd name="T35" fmla="*/ 3 h 19"/>
                  <a:gd name="T36" fmla="*/ 0 w 20"/>
                  <a:gd name="T37" fmla="*/ 1 h 19"/>
                  <a:gd name="T38" fmla="*/ 3 w 20"/>
                  <a:gd name="T39" fmla="*/ 0 h 19"/>
                  <a:gd name="T40" fmla="*/ 4 w 20"/>
                  <a:gd name="T41" fmla="*/ 1 h 1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</a:cxnLst>
                <a:rect l="0" t="0" r="r" b="b"/>
                <a:pathLst>
                  <a:path w="20" h="19">
                    <a:moveTo>
                      <a:pt x="4" y="1"/>
                    </a:moveTo>
                    <a:lnTo>
                      <a:pt x="7" y="2"/>
                    </a:lnTo>
                    <a:lnTo>
                      <a:pt x="9" y="2"/>
                    </a:lnTo>
                    <a:lnTo>
                      <a:pt x="13" y="2"/>
                    </a:lnTo>
                    <a:lnTo>
                      <a:pt x="16" y="1"/>
                    </a:lnTo>
                    <a:lnTo>
                      <a:pt x="17" y="1"/>
                    </a:lnTo>
                    <a:lnTo>
                      <a:pt x="18" y="1"/>
                    </a:lnTo>
                    <a:lnTo>
                      <a:pt x="20" y="3"/>
                    </a:lnTo>
                    <a:lnTo>
                      <a:pt x="18" y="7"/>
                    </a:lnTo>
                    <a:lnTo>
                      <a:pt x="14" y="13"/>
                    </a:lnTo>
                    <a:lnTo>
                      <a:pt x="13" y="16"/>
                    </a:lnTo>
                    <a:lnTo>
                      <a:pt x="11" y="19"/>
                    </a:lnTo>
                    <a:lnTo>
                      <a:pt x="9" y="19"/>
                    </a:lnTo>
                    <a:lnTo>
                      <a:pt x="8" y="19"/>
                    </a:lnTo>
                    <a:lnTo>
                      <a:pt x="7" y="18"/>
                    </a:lnTo>
                    <a:lnTo>
                      <a:pt x="3" y="13"/>
                    </a:lnTo>
                    <a:lnTo>
                      <a:pt x="0" y="6"/>
                    </a:lnTo>
                    <a:lnTo>
                      <a:pt x="0" y="3"/>
                    </a:lnTo>
                    <a:lnTo>
                      <a:pt x="0" y="1"/>
                    </a:lnTo>
                    <a:lnTo>
                      <a:pt x="3" y="0"/>
                    </a:lnTo>
                    <a:lnTo>
                      <a:pt x="4" y="1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45" name="Freeform 122"/>
              <p:cNvSpPr/>
              <p:nvPr userDrawn="1"/>
            </p:nvSpPr>
            <p:spPr bwMode="auto">
              <a:xfrm>
                <a:off x="130" y="127"/>
                <a:ext cx="7" cy="6"/>
              </a:xfrm>
              <a:custGeom>
                <a:gdLst>
                  <a:gd name="T0" fmla="*/ 4 w 20"/>
                  <a:gd name="T1" fmla="*/ 1 h 19"/>
                  <a:gd name="T2" fmla="*/ 7 w 20"/>
                  <a:gd name="T3" fmla="*/ 2 h 19"/>
                  <a:gd name="T4" fmla="*/ 9 w 20"/>
                  <a:gd name="T5" fmla="*/ 2 h 19"/>
                  <a:gd name="T6" fmla="*/ 13 w 20"/>
                  <a:gd name="T7" fmla="*/ 2 h 19"/>
                  <a:gd name="T8" fmla="*/ 16 w 20"/>
                  <a:gd name="T9" fmla="*/ 1 h 19"/>
                  <a:gd name="T10" fmla="*/ 17 w 20"/>
                  <a:gd name="T11" fmla="*/ 1 h 19"/>
                  <a:gd name="T12" fmla="*/ 18 w 20"/>
                  <a:gd name="T13" fmla="*/ 1 h 19"/>
                  <a:gd name="T14" fmla="*/ 20 w 20"/>
                  <a:gd name="T15" fmla="*/ 3 h 19"/>
                  <a:gd name="T16" fmla="*/ 18 w 20"/>
                  <a:gd name="T17" fmla="*/ 7 h 19"/>
                  <a:gd name="T18" fmla="*/ 14 w 20"/>
                  <a:gd name="T19" fmla="*/ 13 h 19"/>
                  <a:gd name="T20" fmla="*/ 13 w 20"/>
                  <a:gd name="T21" fmla="*/ 16 h 19"/>
                  <a:gd name="T22" fmla="*/ 11 w 20"/>
                  <a:gd name="T23" fmla="*/ 19 h 19"/>
                  <a:gd name="T24" fmla="*/ 9 w 20"/>
                  <a:gd name="T25" fmla="*/ 19 h 19"/>
                  <a:gd name="T26" fmla="*/ 8 w 20"/>
                  <a:gd name="T27" fmla="*/ 19 h 19"/>
                  <a:gd name="T28" fmla="*/ 7 w 20"/>
                  <a:gd name="T29" fmla="*/ 18 h 19"/>
                  <a:gd name="T30" fmla="*/ 3 w 20"/>
                  <a:gd name="T31" fmla="*/ 13 h 19"/>
                  <a:gd name="T32" fmla="*/ 0 w 20"/>
                  <a:gd name="T33" fmla="*/ 6 h 19"/>
                  <a:gd name="T34" fmla="*/ 0 w 20"/>
                  <a:gd name="T35" fmla="*/ 3 h 19"/>
                  <a:gd name="T36" fmla="*/ 0 w 20"/>
                  <a:gd name="T37" fmla="*/ 1 h 19"/>
                  <a:gd name="T38" fmla="*/ 3 w 20"/>
                  <a:gd name="T39" fmla="*/ 0 h 19"/>
                  <a:gd name="T40" fmla="*/ 4 w 20"/>
                  <a:gd name="T41" fmla="*/ 1 h 1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</a:cxnLst>
                <a:rect l="0" t="0" r="r" b="b"/>
                <a:pathLst>
                  <a:path w="20" h="19">
                    <a:moveTo>
                      <a:pt x="4" y="1"/>
                    </a:moveTo>
                    <a:lnTo>
                      <a:pt x="7" y="2"/>
                    </a:lnTo>
                    <a:lnTo>
                      <a:pt x="9" y="2"/>
                    </a:lnTo>
                    <a:lnTo>
                      <a:pt x="13" y="2"/>
                    </a:lnTo>
                    <a:lnTo>
                      <a:pt x="16" y="1"/>
                    </a:lnTo>
                    <a:lnTo>
                      <a:pt x="17" y="1"/>
                    </a:lnTo>
                    <a:lnTo>
                      <a:pt x="18" y="1"/>
                    </a:lnTo>
                    <a:lnTo>
                      <a:pt x="20" y="3"/>
                    </a:lnTo>
                    <a:lnTo>
                      <a:pt x="18" y="7"/>
                    </a:lnTo>
                    <a:lnTo>
                      <a:pt x="14" y="13"/>
                    </a:lnTo>
                    <a:lnTo>
                      <a:pt x="13" y="16"/>
                    </a:lnTo>
                    <a:lnTo>
                      <a:pt x="11" y="19"/>
                    </a:lnTo>
                    <a:lnTo>
                      <a:pt x="9" y="19"/>
                    </a:lnTo>
                    <a:lnTo>
                      <a:pt x="8" y="19"/>
                    </a:lnTo>
                    <a:lnTo>
                      <a:pt x="7" y="18"/>
                    </a:lnTo>
                    <a:lnTo>
                      <a:pt x="3" y="13"/>
                    </a:lnTo>
                    <a:lnTo>
                      <a:pt x="0" y="6"/>
                    </a:lnTo>
                    <a:lnTo>
                      <a:pt x="0" y="3"/>
                    </a:lnTo>
                    <a:lnTo>
                      <a:pt x="0" y="1"/>
                    </a:lnTo>
                    <a:lnTo>
                      <a:pt x="3" y="0"/>
                    </a:lnTo>
                    <a:lnTo>
                      <a:pt x="4" y="1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46" name="Freeform 123"/>
              <p:cNvSpPr/>
              <p:nvPr userDrawn="1"/>
            </p:nvSpPr>
            <p:spPr bwMode="auto">
              <a:xfrm>
                <a:off x="28" y="24"/>
                <a:ext cx="2" cy="4"/>
              </a:xfrm>
              <a:custGeom>
                <a:gdLst>
                  <a:gd name="T0" fmla="*/ 4 w 8"/>
                  <a:gd name="T1" fmla="*/ 0 h 13"/>
                  <a:gd name="T2" fmla="*/ 1 w 8"/>
                  <a:gd name="T3" fmla="*/ 0 h 13"/>
                  <a:gd name="T4" fmla="*/ 1 w 8"/>
                  <a:gd name="T5" fmla="*/ 2 h 13"/>
                  <a:gd name="T6" fmla="*/ 0 w 8"/>
                  <a:gd name="T7" fmla="*/ 3 h 13"/>
                  <a:gd name="T8" fmla="*/ 1 w 8"/>
                  <a:gd name="T9" fmla="*/ 7 h 13"/>
                  <a:gd name="T10" fmla="*/ 3 w 8"/>
                  <a:gd name="T11" fmla="*/ 9 h 13"/>
                  <a:gd name="T12" fmla="*/ 3 w 8"/>
                  <a:gd name="T13" fmla="*/ 12 h 13"/>
                  <a:gd name="T14" fmla="*/ 5 w 8"/>
                  <a:gd name="T15" fmla="*/ 13 h 13"/>
                  <a:gd name="T16" fmla="*/ 6 w 8"/>
                  <a:gd name="T17" fmla="*/ 12 h 13"/>
                  <a:gd name="T18" fmla="*/ 8 w 8"/>
                  <a:gd name="T19" fmla="*/ 9 h 13"/>
                  <a:gd name="T20" fmla="*/ 8 w 8"/>
                  <a:gd name="T21" fmla="*/ 5 h 13"/>
                  <a:gd name="T22" fmla="*/ 8 w 8"/>
                  <a:gd name="T23" fmla="*/ 2 h 13"/>
                  <a:gd name="T24" fmla="*/ 8 w 8"/>
                  <a:gd name="T25" fmla="*/ 0 h 13"/>
                  <a:gd name="T26" fmla="*/ 6 w 8"/>
                  <a:gd name="T27" fmla="*/ 0 h 13"/>
                  <a:gd name="T28" fmla="*/ 4 w 8"/>
                  <a:gd name="T29" fmla="*/ 0 h 1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</a:cxnLst>
                <a:rect l="0" t="0" r="r" b="b"/>
                <a:pathLst>
                  <a:path w="8" h="13">
                    <a:moveTo>
                      <a:pt x="4" y="0"/>
                    </a:moveTo>
                    <a:lnTo>
                      <a:pt x="1" y="0"/>
                    </a:lnTo>
                    <a:lnTo>
                      <a:pt x="1" y="2"/>
                    </a:lnTo>
                    <a:lnTo>
                      <a:pt x="0" y="3"/>
                    </a:lnTo>
                    <a:lnTo>
                      <a:pt x="1" y="7"/>
                    </a:lnTo>
                    <a:lnTo>
                      <a:pt x="3" y="9"/>
                    </a:lnTo>
                    <a:lnTo>
                      <a:pt x="3" y="12"/>
                    </a:lnTo>
                    <a:lnTo>
                      <a:pt x="5" y="13"/>
                    </a:lnTo>
                    <a:lnTo>
                      <a:pt x="6" y="12"/>
                    </a:lnTo>
                    <a:lnTo>
                      <a:pt x="8" y="9"/>
                    </a:lnTo>
                    <a:lnTo>
                      <a:pt x="8" y="5"/>
                    </a:lnTo>
                    <a:lnTo>
                      <a:pt x="8" y="2"/>
                    </a:lnTo>
                    <a:lnTo>
                      <a:pt x="8" y="0"/>
                    </a:lnTo>
                    <a:lnTo>
                      <a:pt x="6" y="0"/>
                    </a:lnTo>
                    <a:lnTo>
                      <a:pt x="4" y="0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47" name="Freeform 124"/>
              <p:cNvSpPr/>
              <p:nvPr userDrawn="1"/>
            </p:nvSpPr>
            <p:spPr bwMode="auto">
              <a:xfrm>
                <a:off x="134" y="24"/>
                <a:ext cx="3" cy="4"/>
              </a:xfrm>
              <a:custGeom>
                <a:gdLst>
                  <a:gd name="T0" fmla="*/ 2 w 8"/>
                  <a:gd name="T1" fmla="*/ 0 h 13"/>
                  <a:gd name="T2" fmla="*/ 1 w 8"/>
                  <a:gd name="T3" fmla="*/ 0 h 13"/>
                  <a:gd name="T4" fmla="*/ 0 w 8"/>
                  <a:gd name="T5" fmla="*/ 2 h 13"/>
                  <a:gd name="T6" fmla="*/ 0 w 8"/>
                  <a:gd name="T7" fmla="*/ 3 h 13"/>
                  <a:gd name="T8" fmla="*/ 0 w 8"/>
                  <a:gd name="T9" fmla="*/ 7 h 13"/>
                  <a:gd name="T10" fmla="*/ 1 w 8"/>
                  <a:gd name="T11" fmla="*/ 9 h 13"/>
                  <a:gd name="T12" fmla="*/ 1 w 8"/>
                  <a:gd name="T13" fmla="*/ 12 h 13"/>
                  <a:gd name="T14" fmla="*/ 4 w 8"/>
                  <a:gd name="T15" fmla="*/ 13 h 13"/>
                  <a:gd name="T16" fmla="*/ 5 w 8"/>
                  <a:gd name="T17" fmla="*/ 12 h 13"/>
                  <a:gd name="T18" fmla="*/ 6 w 8"/>
                  <a:gd name="T19" fmla="*/ 9 h 13"/>
                  <a:gd name="T20" fmla="*/ 6 w 8"/>
                  <a:gd name="T21" fmla="*/ 5 h 13"/>
                  <a:gd name="T22" fmla="*/ 8 w 8"/>
                  <a:gd name="T23" fmla="*/ 2 h 13"/>
                  <a:gd name="T24" fmla="*/ 6 w 8"/>
                  <a:gd name="T25" fmla="*/ 0 h 13"/>
                  <a:gd name="T26" fmla="*/ 5 w 8"/>
                  <a:gd name="T27" fmla="*/ 0 h 13"/>
                  <a:gd name="T28" fmla="*/ 2 w 8"/>
                  <a:gd name="T29" fmla="*/ 0 h 1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</a:cxnLst>
                <a:rect l="0" t="0" r="r" b="b"/>
                <a:pathLst>
                  <a:path w="8" h="13">
                    <a:moveTo>
                      <a:pt x="2" y="0"/>
                    </a:moveTo>
                    <a:lnTo>
                      <a:pt x="1" y="0"/>
                    </a:lnTo>
                    <a:lnTo>
                      <a:pt x="0" y="2"/>
                    </a:lnTo>
                    <a:lnTo>
                      <a:pt x="0" y="3"/>
                    </a:lnTo>
                    <a:lnTo>
                      <a:pt x="0" y="7"/>
                    </a:lnTo>
                    <a:lnTo>
                      <a:pt x="1" y="9"/>
                    </a:lnTo>
                    <a:lnTo>
                      <a:pt x="1" y="12"/>
                    </a:lnTo>
                    <a:lnTo>
                      <a:pt x="4" y="13"/>
                    </a:lnTo>
                    <a:lnTo>
                      <a:pt x="5" y="12"/>
                    </a:lnTo>
                    <a:lnTo>
                      <a:pt x="6" y="9"/>
                    </a:lnTo>
                    <a:lnTo>
                      <a:pt x="6" y="5"/>
                    </a:lnTo>
                    <a:lnTo>
                      <a:pt x="8" y="2"/>
                    </a:lnTo>
                    <a:lnTo>
                      <a:pt x="6" y="0"/>
                    </a:lnTo>
                    <a:lnTo>
                      <a:pt x="5" y="0"/>
                    </a:lnTo>
                    <a:lnTo>
                      <a:pt x="2" y="0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48" name="Freeform 125"/>
              <p:cNvSpPr/>
              <p:nvPr userDrawn="1"/>
            </p:nvSpPr>
            <p:spPr bwMode="auto">
              <a:xfrm>
                <a:off x="28" y="129"/>
                <a:ext cx="3" cy="3"/>
              </a:xfrm>
              <a:custGeom>
                <a:gdLst>
                  <a:gd name="T0" fmla="*/ 4 w 8"/>
                  <a:gd name="T1" fmla="*/ 0 h 9"/>
                  <a:gd name="T2" fmla="*/ 3 w 8"/>
                  <a:gd name="T3" fmla="*/ 0 h 9"/>
                  <a:gd name="T4" fmla="*/ 2 w 8"/>
                  <a:gd name="T5" fmla="*/ 0 h 9"/>
                  <a:gd name="T6" fmla="*/ 0 w 8"/>
                  <a:gd name="T7" fmla="*/ 2 h 9"/>
                  <a:gd name="T8" fmla="*/ 2 w 8"/>
                  <a:gd name="T9" fmla="*/ 6 h 9"/>
                  <a:gd name="T10" fmla="*/ 4 w 8"/>
                  <a:gd name="T11" fmla="*/ 9 h 9"/>
                  <a:gd name="T12" fmla="*/ 5 w 8"/>
                  <a:gd name="T13" fmla="*/ 9 h 9"/>
                  <a:gd name="T14" fmla="*/ 7 w 8"/>
                  <a:gd name="T15" fmla="*/ 8 h 9"/>
                  <a:gd name="T16" fmla="*/ 8 w 8"/>
                  <a:gd name="T17" fmla="*/ 4 h 9"/>
                  <a:gd name="T18" fmla="*/ 8 w 8"/>
                  <a:gd name="T19" fmla="*/ 2 h 9"/>
                  <a:gd name="T20" fmla="*/ 8 w 8"/>
                  <a:gd name="T21" fmla="*/ 0 h 9"/>
                  <a:gd name="T22" fmla="*/ 7 w 8"/>
                  <a:gd name="T23" fmla="*/ 0 h 9"/>
                  <a:gd name="T24" fmla="*/ 4 w 8"/>
                  <a:gd name="T25" fmla="*/ 0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8" h="9">
                    <a:moveTo>
                      <a:pt x="4" y="0"/>
                    </a:moveTo>
                    <a:lnTo>
                      <a:pt x="3" y="0"/>
                    </a:lnTo>
                    <a:lnTo>
                      <a:pt x="2" y="0"/>
                    </a:lnTo>
                    <a:lnTo>
                      <a:pt x="0" y="2"/>
                    </a:lnTo>
                    <a:lnTo>
                      <a:pt x="2" y="6"/>
                    </a:lnTo>
                    <a:lnTo>
                      <a:pt x="4" y="9"/>
                    </a:lnTo>
                    <a:lnTo>
                      <a:pt x="5" y="9"/>
                    </a:lnTo>
                    <a:lnTo>
                      <a:pt x="7" y="8"/>
                    </a:lnTo>
                    <a:lnTo>
                      <a:pt x="8" y="4"/>
                    </a:lnTo>
                    <a:lnTo>
                      <a:pt x="8" y="2"/>
                    </a:lnTo>
                    <a:lnTo>
                      <a:pt x="8" y="0"/>
                    </a:lnTo>
                    <a:lnTo>
                      <a:pt x="7" y="0"/>
                    </a:lnTo>
                    <a:lnTo>
                      <a:pt x="4" y="0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49" name="Freeform 126"/>
              <p:cNvSpPr/>
              <p:nvPr userDrawn="1"/>
            </p:nvSpPr>
            <p:spPr bwMode="auto">
              <a:xfrm>
                <a:off x="132" y="129"/>
                <a:ext cx="2" cy="3"/>
              </a:xfrm>
              <a:custGeom>
                <a:gdLst>
                  <a:gd name="T0" fmla="*/ 0 w 6"/>
                  <a:gd name="T1" fmla="*/ 4 h 10"/>
                  <a:gd name="T2" fmla="*/ 0 w 6"/>
                  <a:gd name="T3" fmla="*/ 7 h 10"/>
                  <a:gd name="T4" fmla="*/ 1 w 6"/>
                  <a:gd name="T5" fmla="*/ 9 h 10"/>
                  <a:gd name="T6" fmla="*/ 2 w 6"/>
                  <a:gd name="T7" fmla="*/ 10 h 10"/>
                  <a:gd name="T8" fmla="*/ 4 w 6"/>
                  <a:gd name="T9" fmla="*/ 8 h 10"/>
                  <a:gd name="T10" fmla="*/ 5 w 6"/>
                  <a:gd name="T11" fmla="*/ 4 h 10"/>
                  <a:gd name="T12" fmla="*/ 6 w 6"/>
                  <a:gd name="T13" fmla="*/ 1 h 10"/>
                  <a:gd name="T14" fmla="*/ 5 w 6"/>
                  <a:gd name="T15" fmla="*/ 0 h 10"/>
                  <a:gd name="T16" fmla="*/ 4 w 6"/>
                  <a:gd name="T17" fmla="*/ 0 h 10"/>
                  <a:gd name="T18" fmla="*/ 2 w 6"/>
                  <a:gd name="T19" fmla="*/ 0 h 10"/>
                  <a:gd name="T20" fmla="*/ 1 w 6"/>
                  <a:gd name="T21" fmla="*/ 0 h 10"/>
                  <a:gd name="T22" fmla="*/ 0 w 6"/>
                  <a:gd name="T23" fmla="*/ 0 h 10"/>
                  <a:gd name="T24" fmla="*/ 0 w 6"/>
                  <a:gd name="T25" fmla="*/ 3 h 10"/>
                  <a:gd name="T26" fmla="*/ 0 w 6"/>
                  <a:gd name="T27" fmla="*/ 4 h 1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6" h="10">
                    <a:moveTo>
                      <a:pt x="0" y="4"/>
                    </a:moveTo>
                    <a:lnTo>
                      <a:pt x="0" y="7"/>
                    </a:lnTo>
                    <a:lnTo>
                      <a:pt x="1" y="9"/>
                    </a:lnTo>
                    <a:lnTo>
                      <a:pt x="2" y="10"/>
                    </a:lnTo>
                    <a:lnTo>
                      <a:pt x="4" y="8"/>
                    </a:lnTo>
                    <a:lnTo>
                      <a:pt x="5" y="4"/>
                    </a:lnTo>
                    <a:lnTo>
                      <a:pt x="6" y="1"/>
                    </a:lnTo>
                    <a:lnTo>
                      <a:pt x="5" y="0"/>
                    </a:lnTo>
                    <a:lnTo>
                      <a:pt x="4" y="0"/>
                    </a:lnTo>
                    <a:lnTo>
                      <a:pt x="2" y="0"/>
                    </a:lnTo>
                    <a:lnTo>
                      <a:pt x="1" y="0"/>
                    </a:lnTo>
                    <a:lnTo>
                      <a:pt x="0" y="0"/>
                    </a:lnTo>
                    <a:lnTo>
                      <a:pt x="0" y="3"/>
                    </a:lnTo>
                    <a:lnTo>
                      <a:pt x="0" y="4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50" name="Freeform 127"/>
              <p:cNvSpPr/>
              <p:nvPr userDrawn="1"/>
            </p:nvSpPr>
            <p:spPr bwMode="auto">
              <a:xfrm>
                <a:off x="68" y="73"/>
                <a:ext cx="41" cy="43"/>
              </a:xfrm>
              <a:custGeom>
                <a:gdLst>
                  <a:gd name="T0" fmla="*/ 0 w 122"/>
                  <a:gd name="T1" fmla="*/ 5 h 128"/>
                  <a:gd name="T2" fmla="*/ 18 w 122"/>
                  <a:gd name="T3" fmla="*/ 5 h 128"/>
                  <a:gd name="T4" fmla="*/ 19 w 122"/>
                  <a:gd name="T5" fmla="*/ 3 h 128"/>
                  <a:gd name="T6" fmla="*/ 22 w 122"/>
                  <a:gd name="T7" fmla="*/ 1 h 128"/>
                  <a:gd name="T8" fmla="*/ 23 w 122"/>
                  <a:gd name="T9" fmla="*/ 0 h 128"/>
                  <a:gd name="T10" fmla="*/ 27 w 122"/>
                  <a:gd name="T11" fmla="*/ 0 h 128"/>
                  <a:gd name="T12" fmla="*/ 30 w 122"/>
                  <a:gd name="T13" fmla="*/ 0 h 128"/>
                  <a:gd name="T14" fmla="*/ 32 w 122"/>
                  <a:gd name="T15" fmla="*/ 1 h 128"/>
                  <a:gd name="T16" fmla="*/ 36 w 122"/>
                  <a:gd name="T17" fmla="*/ 5 h 128"/>
                  <a:gd name="T18" fmla="*/ 50 w 122"/>
                  <a:gd name="T19" fmla="*/ 5 h 128"/>
                  <a:gd name="T20" fmla="*/ 53 w 122"/>
                  <a:gd name="T21" fmla="*/ 3 h 128"/>
                  <a:gd name="T22" fmla="*/ 54 w 122"/>
                  <a:gd name="T23" fmla="*/ 1 h 128"/>
                  <a:gd name="T24" fmla="*/ 58 w 122"/>
                  <a:gd name="T25" fmla="*/ 0 h 128"/>
                  <a:gd name="T26" fmla="*/ 61 w 122"/>
                  <a:gd name="T27" fmla="*/ 0 h 128"/>
                  <a:gd name="T28" fmla="*/ 63 w 122"/>
                  <a:gd name="T29" fmla="*/ 0 h 128"/>
                  <a:gd name="T30" fmla="*/ 66 w 122"/>
                  <a:gd name="T31" fmla="*/ 1 h 128"/>
                  <a:gd name="T32" fmla="*/ 69 w 122"/>
                  <a:gd name="T33" fmla="*/ 3 h 128"/>
                  <a:gd name="T34" fmla="*/ 70 w 122"/>
                  <a:gd name="T35" fmla="*/ 5 h 128"/>
                  <a:gd name="T36" fmla="*/ 84 w 122"/>
                  <a:gd name="T37" fmla="*/ 5 h 128"/>
                  <a:gd name="T38" fmla="*/ 88 w 122"/>
                  <a:gd name="T39" fmla="*/ 1 h 128"/>
                  <a:gd name="T40" fmla="*/ 89 w 122"/>
                  <a:gd name="T41" fmla="*/ 0 h 128"/>
                  <a:gd name="T42" fmla="*/ 93 w 122"/>
                  <a:gd name="T43" fmla="*/ 0 h 128"/>
                  <a:gd name="T44" fmla="*/ 98 w 122"/>
                  <a:gd name="T45" fmla="*/ 1 h 128"/>
                  <a:gd name="T46" fmla="*/ 102 w 122"/>
                  <a:gd name="T47" fmla="*/ 5 h 128"/>
                  <a:gd name="T48" fmla="*/ 122 w 122"/>
                  <a:gd name="T49" fmla="*/ 5 h 128"/>
                  <a:gd name="T50" fmla="*/ 122 w 122"/>
                  <a:gd name="T51" fmla="*/ 95 h 128"/>
                  <a:gd name="T52" fmla="*/ 105 w 122"/>
                  <a:gd name="T53" fmla="*/ 95 h 128"/>
                  <a:gd name="T54" fmla="*/ 105 w 122"/>
                  <a:gd name="T55" fmla="*/ 128 h 128"/>
                  <a:gd name="T56" fmla="*/ 85 w 122"/>
                  <a:gd name="T57" fmla="*/ 128 h 128"/>
                  <a:gd name="T58" fmla="*/ 85 w 122"/>
                  <a:gd name="T59" fmla="*/ 95 h 128"/>
                  <a:gd name="T60" fmla="*/ 36 w 122"/>
                  <a:gd name="T61" fmla="*/ 95 h 128"/>
                  <a:gd name="T62" fmla="*/ 36 w 122"/>
                  <a:gd name="T63" fmla="*/ 128 h 128"/>
                  <a:gd name="T64" fmla="*/ 17 w 122"/>
                  <a:gd name="T65" fmla="*/ 128 h 128"/>
                  <a:gd name="T66" fmla="*/ 17 w 122"/>
                  <a:gd name="T67" fmla="*/ 93 h 128"/>
                  <a:gd name="T68" fmla="*/ 0 w 122"/>
                  <a:gd name="T69" fmla="*/ 93 h 128"/>
                  <a:gd name="T70" fmla="*/ 0 w 122"/>
                  <a:gd name="T71" fmla="*/ 5 h 1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122" h="128">
                    <a:moveTo>
                      <a:pt x="0" y="5"/>
                    </a:moveTo>
                    <a:lnTo>
                      <a:pt x="18" y="5"/>
                    </a:lnTo>
                    <a:lnTo>
                      <a:pt x="19" y="3"/>
                    </a:lnTo>
                    <a:lnTo>
                      <a:pt x="22" y="1"/>
                    </a:lnTo>
                    <a:lnTo>
                      <a:pt x="23" y="0"/>
                    </a:lnTo>
                    <a:lnTo>
                      <a:pt x="27" y="0"/>
                    </a:lnTo>
                    <a:lnTo>
                      <a:pt x="30" y="0"/>
                    </a:lnTo>
                    <a:lnTo>
                      <a:pt x="32" y="1"/>
                    </a:lnTo>
                    <a:lnTo>
                      <a:pt x="36" y="5"/>
                    </a:lnTo>
                    <a:lnTo>
                      <a:pt x="50" y="5"/>
                    </a:lnTo>
                    <a:lnTo>
                      <a:pt x="53" y="3"/>
                    </a:lnTo>
                    <a:lnTo>
                      <a:pt x="54" y="1"/>
                    </a:lnTo>
                    <a:lnTo>
                      <a:pt x="58" y="0"/>
                    </a:lnTo>
                    <a:lnTo>
                      <a:pt x="61" y="0"/>
                    </a:lnTo>
                    <a:lnTo>
                      <a:pt x="63" y="0"/>
                    </a:lnTo>
                    <a:lnTo>
                      <a:pt x="66" y="1"/>
                    </a:lnTo>
                    <a:lnTo>
                      <a:pt x="69" y="3"/>
                    </a:lnTo>
                    <a:lnTo>
                      <a:pt x="70" y="5"/>
                    </a:lnTo>
                    <a:lnTo>
                      <a:pt x="84" y="5"/>
                    </a:lnTo>
                    <a:lnTo>
                      <a:pt x="88" y="1"/>
                    </a:lnTo>
                    <a:lnTo>
                      <a:pt x="89" y="0"/>
                    </a:lnTo>
                    <a:lnTo>
                      <a:pt x="93" y="0"/>
                    </a:lnTo>
                    <a:lnTo>
                      <a:pt x="98" y="1"/>
                    </a:lnTo>
                    <a:lnTo>
                      <a:pt x="102" y="5"/>
                    </a:lnTo>
                    <a:lnTo>
                      <a:pt x="122" y="5"/>
                    </a:lnTo>
                    <a:lnTo>
                      <a:pt x="122" y="95"/>
                    </a:lnTo>
                    <a:lnTo>
                      <a:pt x="105" y="95"/>
                    </a:lnTo>
                    <a:lnTo>
                      <a:pt x="105" y="128"/>
                    </a:lnTo>
                    <a:lnTo>
                      <a:pt x="85" y="128"/>
                    </a:lnTo>
                    <a:lnTo>
                      <a:pt x="85" y="95"/>
                    </a:lnTo>
                    <a:lnTo>
                      <a:pt x="36" y="95"/>
                    </a:lnTo>
                    <a:lnTo>
                      <a:pt x="36" y="128"/>
                    </a:lnTo>
                    <a:lnTo>
                      <a:pt x="17" y="128"/>
                    </a:lnTo>
                    <a:lnTo>
                      <a:pt x="17" y="93"/>
                    </a:lnTo>
                    <a:lnTo>
                      <a:pt x="0" y="93"/>
                    </a:lnTo>
                    <a:lnTo>
                      <a:pt x="0" y="5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51" name="Rectangle 128"/>
              <p:cNvSpPr>
                <a:spLocks noChangeArrowheads="1"/>
              </p:cNvSpPr>
              <p:nvPr userDrawn="1"/>
            </p:nvSpPr>
            <p:spPr bwMode="auto">
              <a:xfrm>
                <a:off x="70" y="77"/>
                <a:ext cx="37" cy="25"/>
              </a:xfrm>
              <a:prstGeom prst="rect">
                <a:avLst/>
              </a:prstGeom>
              <a:solidFill>
                <a:srgbClr val="EF49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 altLang="en-US"/>
              </a:p>
            </p:txBody>
          </p:sp>
          <p:sp>
            <p:nvSpPr>
              <p:cNvPr id="1152" name="Freeform 129"/>
              <p:cNvSpPr/>
              <p:nvPr userDrawn="1"/>
            </p:nvSpPr>
            <p:spPr bwMode="auto">
              <a:xfrm>
                <a:off x="73" y="83"/>
                <a:ext cx="3" cy="3"/>
              </a:xfrm>
              <a:custGeom>
                <a:gdLst>
                  <a:gd name="T0" fmla="*/ 5 w 10"/>
                  <a:gd name="T1" fmla="*/ 0 h 10"/>
                  <a:gd name="T2" fmla="*/ 5 w 10"/>
                  <a:gd name="T3" fmla="*/ 0 h 10"/>
                  <a:gd name="T4" fmla="*/ 2 w 10"/>
                  <a:gd name="T5" fmla="*/ 0 h 10"/>
                  <a:gd name="T6" fmla="*/ 1 w 10"/>
                  <a:gd name="T7" fmla="*/ 1 h 10"/>
                  <a:gd name="T8" fmla="*/ 0 w 10"/>
                  <a:gd name="T9" fmla="*/ 4 h 10"/>
                  <a:gd name="T10" fmla="*/ 0 w 10"/>
                  <a:gd name="T11" fmla="*/ 5 h 10"/>
                  <a:gd name="T12" fmla="*/ 0 w 10"/>
                  <a:gd name="T13" fmla="*/ 8 h 10"/>
                  <a:gd name="T14" fmla="*/ 1 w 10"/>
                  <a:gd name="T15" fmla="*/ 9 h 10"/>
                  <a:gd name="T16" fmla="*/ 2 w 10"/>
                  <a:gd name="T17" fmla="*/ 10 h 10"/>
                  <a:gd name="T18" fmla="*/ 5 w 10"/>
                  <a:gd name="T19" fmla="*/ 10 h 10"/>
                  <a:gd name="T20" fmla="*/ 8 w 10"/>
                  <a:gd name="T21" fmla="*/ 10 h 10"/>
                  <a:gd name="T22" fmla="*/ 9 w 10"/>
                  <a:gd name="T23" fmla="*/ 9 h 10"/>
                  <a:gd name="T24" fmla="*/ 10 w 10"/>
                  <a:gd name="T25" fmla="*/ 8 h 10"/>
                  <a:gd name="T26" fmla="*/ 10 w 10"/>
                  <a:gd name="T27" fmla="*/ 5 h 10"/>
                  <a:gd name="T28" fmla="*/ 10 w 10"/>
                  <a:gd name="T29" fmla="*/ 4 h 10"/>
                  <a:gd name="T30" fmla="*/ 9 w 10"/>
                  <a:gd name="T31" fmla="*/ 1 h 10"/>
                  <a:gd name="T32" fmla="*/ 8 w 10"/>
                  <a:gd name="T33" fmla="*/ 0 h 10"/>
                  <a:gd name="T34" fmla="*/ 5 w 10"/>
                  <a:gd name="T35" fmla="*/ 0 h 1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10" h="10">
                    <a:moveTo>
                      <a:pt x="5" y="0"/>
                    </a:moveTo>
                    <a:lnTo>
                      <a:pt x="5" y="0"/>
                    </a:lnTo>
                    <a:lnTo>
                      <a:pt x="2" y="0"/>
                    </a:lnTo>
                    <a:lnTo>
                      <a:pt x="1" y="1"/>
                    </a:lnTo>
                    <a:lnTo>
                      <a:pt x="0" y="4"/>
                    </a:lnTo>
                    <a:lnTo>
                      <a:pt x="0" y="5"/>
                    </a:lnTo>
                    <a:lnTo>
                      <a:pt x="0" y="8"/>
                    </a:lnTo>
                    <a:lnTo>
                      <a:pt x="1" y="9"/>
                    </a:lnTo>
                    <a:lnTo>
                      <a:pt x="2" y="10"/>
                    </a:lnTo>
                    <a:lnTo>
                      <a:pt x="5" y="10"/>
                    </a:lnTo>
                    <a:lnTo>
                      <a:pt x="8" y="10"/>
                    </a:lnTo>
                    <a:lnTo>
                      <a:pt x="9" y="9"/>
                    </a:lnTo>
                    <a:lnTo>
                      <a:pt x="10" y="8"/>
                    </a:lnTo>
                    <a:lnTo>
                      <a:pt x="10" y="5"/>
                    </a:lnTo>
                    <a:lnTo>
                      <a:pt x="10" y="4"/>
                    </a:lnTo>
                    <a:lnTo>
                      <a:pt x="9" y="1"/>
                    </a:lnTo>
                    <a:lnTo>
                      <a:pt x="8" y="0"/>
                    </a:lnTo>
                    <a:lnTo>
                      <a:pt x="5" y="0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53" name="Freeform 130"/>
              <p:cNvSpPr/>
              <p:nvPr userDrawn="1"/>
            </p:nvSpPr>
            <p:spPr bwMode="auto">
              <a:xfrm>
                <a:off x="73" y="83"/>
                <a:ext cx="3" cy="3"/>
              </a:xfrm>
              <a:custGeom>
                <a:gdLst>
                  <a:gd name="T0" fmla="*/ 5 w 10"/>
                  <a:gd name="T1" fmla="*/ 0 h 10"/>
                  <a:gd name="T2" fmla="*/ 5 w 10"/>
                  <a:gd name="T3" fmla="*/ 0 h 10"/>
                  <a:gd name="T4" fmla="*/ 2 w 10"/>
                  <a:gd name="T5" fmla="*/ 0 h 10"/>
                  <a:gd name="T6" fmla="*/ 1 w 10"/>
                  <a:gd name="T7" fmla="*/ 1 h 10"/>
                  <a:gd name="T8" fmla="*/ 0 w 10"/>
                  <a:gd name="T9" fmla="*/ 4 h 10"/>
                  <a:gd name="T10" fmla="*/ 0 w 10"/>
                  <a:gd name="T11" fmla="*/ 5 h 10"/>
                  <a:gd name="T12" fmla="*/ 0 w 10"/>
                  <a:gd name="T13" fmla="*/ 8 h 10"/>
                  <a:gd name="T14" fmla="*/ 1 w 10"/>
                  <a:gd name="T15" fmla="*/ 9 h 10"/>
                  <a:gd name="T16" fmla="*/ 2 w 10"/>
                  <a:gd name="T17" fmla="*/ 10 h 10"/>
                  <a:gd name="T18" fmla="*/ 5 w 10"/>
                  <a:gd name="T19" fmla="*/ 10 h 10"/>
                  <a:gd name="T20" fmla="*/ 8 w 10"/>
                  <a:gd name="T21" fmla="*/ 10 h 10"/>
                  <a:gd name="T22" fmla="*/ 9 w 10"/>
                  <a:gd name="T23" fmla="*/ 9 h 10"/>
                  <a:gd name="T24" fmla="*/ 10 w 10"/>
                  <a:gd name="T25" fmla="*/ 8 h 10"/>
                  <a:gd name="T26" fmla="*/ 10 w 10"/>
                  <a:gd name="T27" fmla="*/ 5 h 10"/>
                  <a:gd name="T28" fmla="*/ 10 w 10"/>
                  <a:gd name="T29" fmla="*/ 4 h 10"/>
                  <a:gd name="T30" fmla="*/ 9 w 10"/>
                  <a:gd name="T31" fmla="*/ 1 h 10"/>
                  <a:gd name="T32" fmla="*/ 8 w 10"/>
                  <a:gd name="T33" fmla="*/ 0 h 10"/>
                  <a:gd name="T34" fmla="*/ 5 w 10"/>
                  <a:gd name="T35" fmla="*/ 0 h 1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10" h="10">
                    <a:moveTo>
                      <a:pt x="5" y="0"/>
                    </a:moveTo>
                    <a:lnTo>
                      <a:pt x="5" y="0"/>
                    </a:lnTo>
                    <a:lnTo>
                      <a:pt x="2" y="0"/>
                    </a:lnTo>
                    <a:lnTo>
                      <a:pt x="1" y="1"/>
                    </a:lnTo>
                    <a:lnTo>
                      <a:pt x="0" y="4"/>
                    </a:lnTo>
                    <a:lnTo>
                      <a:pt x="0" y="5"/>
                    </a:lnTo>
                    <a:lnTo>
                      <a:pt x="0" y="8"/>
                    </a:lnTo>
                    <a:lnTo>
                      <a:pt x="1" y="9"/>
                    </a:lnTo>
                    <a:lnTo>
                      <a:pt x="2" y="10"/>
                    </a:lnTo>
                    <a:lnTo>
                      <a:pt x="5" y="10"/>
                    </a:lnTo>
                    <a:lnTo>
                      <a:pt x="8" y="10"/>
                    </a:lnTo>
                    <a:lnTo>
                      <a:pt x="9" y="9"/>
                    </a:lnTo>
                    <a:lnTo>
                      <a:pt x="10" y="8"/>
                    </a:lnTo>
                    <a:lnTo>
                      <a:pt x="10" y="5"/>
                    </a:lnTo>
                    <a:lnTo>
                      <a:pt x="10" y="4"/>
                    </a:lnTo>
                    <a:lnTo>
                      <a:pt x="9" y="1"/>
                    </a:lnTo>
                    <a:lnTo>
                      <a:pt x="8" y="0"/>
                    </a:lnTo>
                    <a:lnTo>
                      <a:pt x="5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54" name="Freeform 131"/>
              <p:cNvSpPr/>
              <p:nvPr userDrawn="1"/>
            </p:nvSpPr>
            <p:spPr bwMode="auto">
              <a:xfrm>
                <a:off x="73" y="83"/>
                <a:ext cx="3" cy="3"/>
              </a:xfrm>
              <a:custGeom>
                <a:gdLst>
                  <a:gd name="T0" fmla="*/ 5 w 10"/>
                  <a:gd name="T1" fmla="*/ 0 h 10"/>
                  <a:gd name="T2" fmla="*/ 5 w 10"/>
                  <a:gd name="T3" fmla="*/ 0 h 10"/>
                  <a:gd name="T4" fmla="*/ 2 w 10"/>
                  <a:gd name="T5" fmla="*/ 0 h 10"/>
                  <a:gd name="T6" fmla="*/ 1 w 10"/>
                  <a:gd name="T7" fmla="*/ 1 h 10"/>
                  <a:gd name="T8" fmla="*/ 0 w 10"/>
                  <a:gd name="T9" fmla="*/ 4 h 10"/>
                  <a:gd name="T10" fmla="*/ 0 w 10"/>
                  <a:gd name="T11" fmla="*/ 5 h 10"/>
                  <a:gd name="T12" fmla="*/ 0 w 10"/>
                  <a:gd name="T13" fmla="*/ 8 h 10"/>
                  <a:gd name="T14" fmla="*/ 1 w 10"/>
                  <a:gd name="T15" fmla="*/ 9 h 10"/>
                  <a:gd name="T16" fmla="*/ 2 w 10"/>
                  <a:gd name="T17" fmla="*/ 10 h 10"/>
                  <a:gd name="T18" fmla="*/ 5 w 10"/>
                  <a:gd name="T19" fmla="*/ 10 h 10"/>
                  <a:gd name="T20" fmla="*/ 8 w 10"/>
                  <a:gd name="T21" fmla="*/ 10 h 10"/>
                  <a:gd name="T22" fmla="*/ 9 w 10"/>
                  <a:gd name="T23" fmla="*/ 9 h 10"/>
                  <a:gd name="T24" fmla="*/ 10 w 10"/>
                  <a:gd name="T25" fmla="*/ 8 h 10"/>
                  <a:gd name="T26" fmla="*/ 10 w 10"/>
                  <a:gd name="T27" fmla="*/ 5 h 10"/>
                  <a:gd name="T28" fmla="*/ 10 w 10"/>
                  <a:gd name="T29" fmla="*/ 4 h 10"/>
                  <a:gd name="T30" fmla="*/ 9 w 10"/>
                  <a:gd name="T31" fmla="*/ 1 h 10"/>
                  <a:gd name="T32" fmla="*/ 8 w 10"/>
                  <a:gd name="T33" fmla="*/ 0 h 10"/>
                  <a:gd name="T34" fmla="*/ 5 w 10"/>
                  <a:gd name="T35" fmla="*/ 0 h 1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10" h="10">
                    <a:moveTo>
                      <a:pt x="5" y="0"/>
                    </a:moveTo>
                    <a:lnTo>
                      <a:pt x="5" y="0"/>
                    </a:lnTo>
                    <a:lnTo>
                      <a:pt x="2" y="0"/>
                    </a:lnTo>
                    <a:lnTo>
                      <a:pt x="1" y="1"/>
                    </a:lnTo>
                    <a:lnTo>
                      <a:pt x="0" y="4"/>
                    </a:lnTo>
                    <a:lnTo>
                      <a:pt x="0" y="5"/>
                    </a:lnTo>
                    <a:lnTo>
                      <a:pt x="0" y="8"/>
                    </a:lnTo>
                    <a:lnTo>
                      <a:pt x="1" y="9"/>
                    </a:lnTo>
                    <a:lnTo>
                      <a:pt x="2" y="10"/>
                    </a:lnTo>
                    <a:lnTo>
                      <a:pt x="5" y="10"/>
                    </a:lnTo>
                    <a:lnTo>
                      <a:pt x="8" y="10"/>
                    </a:lnTo>
                    <a:lnTo>
                      <a:pt x="9" y="9"/>
                    </a:lnTo>
                    <a:lnTo>
                      <a:pt x="10" y="8"/>
                    </a:lnTo>
                    <a:lnTo>
                      <a:pt x="10" y="5"/>
                    </a:lnTo>
                    <a:lnTo>
                      <a:pt x="10" y="4"/>
                    </a:lnTo>
                    <a:lnTo>
                      <a:pt x="9" y="1"/>
                    </a:lnTo>
                    <a:lnTo>
                      <a:pt x="8" y="0"/>
                    </a:lnTo>
                    <a:lnTo>
                      <a:pt x="5" y="0"/>
                    </a:lnTo>
                    <a:close/>
                  </a:path>
                </a:pathLst>
              </a:custGeom>
              <a:noFill/>
              <a:ln w="0" cmpd="sng">
                <a:solidFill>
                  <a:srgbClr val="000000"/>
                </a:solidFill>
                <a:rou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55" name="Freeform 132"/>
              <p:cNvSpPr/>
              <p:nvPr userDrawn="1"/>
            </p:nvSpPr>
            <p:spPr bwMode="auto">
              <a:xfrm>
                <a:off x="101" y="83"/>
                <a:ext cx="4" cy="3"/>
              </a:xfrm>
              <a:custGeom>
                <a:gdLst>
                  <a:gd name="T0" fmla="*/ 6 w 11"/>
                  <a:gd name="T1" fmla="*/ 0 h 10"/>
                  <a:gd name="T2" fmla="*/ 6 w 11"/>
                  <a:gd name="T3" fmla="*/ 0 h 10"/>
                  <a:gd name="T4" fmla="*/ 3 w 11"/>
                  <a:gd name="T5" fmla="*/ 0 h 10"/>
                  <a:gd name="T6" fmla="*/ 2 w 11"/>
                  <a:gd name="T7" fmla="*/ 1 h 10"/>
                  <a:gd name="T8" fmla="*/ 0 w 11"/>
                  <a:gd name="T9" fmla="*/ 4 h 10"/>
                  <a:gd name="T10" fmla="*/ 0 w 11"/>
                  <a:gd name="T11" fmla="*/ 5 h 10"/>
                  <a:gd name="T12" fmla="*/ 0 w 11"/>
                  <a:gd name="T13" fmla="*/ 8 h 10"/>
                  <a:gd name="T14" fmla="*/ 2 w 11"/>
                  <a:gd name="T15" fmla="*/ 9 h 10"/>
                  <a:gd name="T16" fmla="*/ 3 w 11"/>
                  <a:gd name="T17" fmla="*/ 10 h 10"/>
                  <a:gd name="T18" fmla="*/ 6 w 11"/>
                  <a:gd name="T19" fmla="*/ 10 h 10"/>
                  <a:gd name="T20" fmla="*/ 7 w 11"/>
                  <a:gd name="T21" fmla="*/ 10 h 10"/>
                  <a:gd name="T22" fmla="*/ 8 w 11"/>
                  <a:gd name="T23" fmla="*/ 9 h 10"/>
                  <a:gd name="T24" fmla="*/ 9 w 11"/>
                  <a:gd name="T25" fmla="*/ 8 h 10"/>
                  <a:gd name="T26" fmla="*/ 11 w 11"/>
                  <a:gd name="T27" fmla="*/ 5 h 10"/>
                  <a:gd name="T28" fmla="*/ 9 w 11"/>
                  <a:gd name="T29" fmla="*/ 4 h 10"/>
                  <a:gd name="T30" fmla="*/ 8 w 11"/>
                  <a:gd name="T31" fmla="*/ 1 h 10"/>
                  <a:gd name="T32" fmla="*/ 7 w 11"/>
                  <a:gd name="T33" fmla="*/ 0 h 10"/>
                  <a:gd name="T34" fmla="*/ 6 w 11"/>
                  <a:gd name="T35" fmla="*/ 0 h 1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11" h="10">
                    <a:moveTo>
                      <a:pt x="6" y="0"/>
                    </a:moveTo>
                    <a:lnTo>
                      <a:pt x="6" y="0"/>
                    </a:lnTo>
                    <a:lnTo>
                      <a:pt x="3" y="0"/>
                    </a:lnTo>
                    <a:lnTo>
                      <a:pt x="2" y="1"/>
                    </a:lnTo>
                    <a:lnTo>
                      <a:pt x="0" y="4"/>
                    </a:lnTo>
                    <a:lnTo>
                      <a:pt x="0" y="5"/>
                    </a:lnTo>
                    <a:lnTo>
                      <a:pt x="0" y="8"/>
                    </a:lnTo>
                    <a:lnTo>
                      <a:pt x="2" y="9"/>
                    </a:lnTo>
                    <a:lnTo>
                      <a:pt x="3" y="10"/>
                    </a:lnTo>
                    <a:lnTo>
                      <a:pt x="6" y="10"/>
                    </a:lnTo>
                    <a:lnTo>
                      <a:pt x="7" y="10"/>
                    </a:lnTo>
                    <a:lnTo>
                      <a:pt x="8" y="9"/>
                    </a:lnTo>
                    <a:lnTo>
                      <a:pt x="9" y="8"/>
                    </a:lnTo>
                    <a:lnTo>
                      <a:pt x="11" y="5"/>
                    </a:lnTo>
                    <a:lnTo>
                      <a:pt x="9" y="4"/>
                    </a:lnTo>
                    <a:lnTo>
                      <a:pt x="8" y="1"/>
                    </a:lnTo>
                    <a:lnTo>
                      <a:pt x="7" y="0"/>
                    </a:lnTo>
                    <a:lnTo>
                      <a:pt x="6" y="0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56" name="Freeform 133"/>
              <p:cNvSpPr/>
              <p:nvPr userDrawn="1"/>
            </p:nvSpPr>
            <p:spPr bwMode="auto">
              <a:xfrm>
                <a:off x="101" y="83"/>
                <a:ext cx="4" cy="3"/>
              </a:xfrm>
              <a:custGeom>
                <a:gdLst>
                  <a:gd name="T0" fmla="*/ 6 w 11"/>
                  <a:gd name="T1" fmla="*/ 0 h 10"/>
                  <a:gd name="T2" fmla="*/ 6 w 11"/>
                  <a:gd name="T3" fmla="*/ 0 h 10"/>
                  <a:gd name="T4" fmla="*/ 3 w 11"/>
                  <a:gd name="T5" fmla="*/ 0 h 10"/>
                  <a:gd name="T6" fmla="*/ 2 w 11"/>
                  <a:gd name="T7" fmla="*/ 1 h 10"/>
                  <a:gd name="T8" fmla="*/ 0 w 11"/>
                  <a:gd name="T9" fmla="*/ 4 h 10"/>
                  <a:gd name="T10" fmla="*/ 0 w 11"/>
                  <a:gd name="T11" fmla="*/ 5 h 10"/>
                  <a:gd name="T12" fmla="*/ 0 w 11"/>
                  <a:gd name="T13" fmla="*/ 8 h 10"/>
                  <a:gd name="T14" fmla="*/ 2 w 11"/>
                  <a:gd name="T15" fmla="*/ 9 h 10"/>
                  <a:gd name="T16" fmla="*/ 3 w 11"/>
                  <a:gd name="T17" fmla="*/ 10 h 10"/>
                  <a:gd name="T18" fmla="*/ 6 w 11"/>
                  <a:gd name="T19" fmla="*/ 10 h 10"/>
                  <a:gd name="T20" fmla="*/ 7 w 11"/>
                  <a:gd name="T21" fmla="*/ 10 h 10"/>
                  <a:gd name="T22" fmla="*/ 8 w 11"/>
                  <a:gd name="T23" fmla="*/ 9 h 10"/>
                  <a:gd name="T24" fmla="*/ 9 w 11"/>
                  <a:gd name="T25" fmla="*/ 8 h 10"/>
                  <a:gd name="T26" fmla="*/ 11 w 11"/>
                  <a:gd name="T27" fmla="*/ 5 h 10"/>
                  <a:gd name="T28" fmla="*/ 9 w 11"/>
                  <a:gd name="T29" fmla="*/ 4 h 10"/>
                  <a:gd name="T30" fmla="*/ 8 w 11"/>
                  <a:gd name="T31" fmla="*/ 1 h 10"/>
                  <a:gd name="T32" fmla="*/ 7 w 11"/>
                  <a:gd name="T33" fmla="*/ 0 h 10"/>
                  <a:gd name="T34" fmla="*/ 6 w 11"/>
                  <a:gd name="T35" fmla="*/ 0 h 1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11" h="10">
                    <a:moveTo>
                      <a:pt x="6" y="0"/>
                    </a:moveTo>
                    <a:lnTo>
                      <a:pt x="6" y="0"/>
                    </a:lnTo>
                    <a:lnTo>
                      <a:pt x="3" y="0"/>
                    </a:lnTo>
                    <a:lnTo>
                      <a:pt x="2" y="1"/>
                    </a:lnTo>
                    <a:lnTo>
                      <a:pt x="0" y="4"/>
                    </a:lnTo>
                    <a:lnTo>
                      <a:pt x="0" y="5"/>
                    </a:lnTo>
                    <a:lnTo>
                      <a:pt x="0" y="8"/>
                    </a:lnTo>
                    <a:lnTo>
                      <a:pt x="2" y="9"/>
                    </a:lnTo>
                    <a:lnTo>
                      <a:pt x="3" y="10"/>
                    </a:lnTo>
                    <a:lnTo>
                      <a:pt x="6" y="10"/>
                    </a:lnTo>
                    <a:lnTo>
                      <a:pt x="7" y="10"/>
                    </a:lnTo>
                    <a:lnTo>
                      <a:pt x="8" y="9"/>
                    </a:lnTo>
                    <a:lnTo>
                      <a:pt x="9" y="8"/>
                    </a:lnTo>
                    <a:lnTo>
                      <a:pt x="11" y="5"/>
                    </a:lnTo>
                    <a:lnTo>
                      <a:pt x="9" y="4"/>
                    </a:lnTo>
                    <a:lnTo>
                      <a:pt x="8" y="1"/>
                    </a:lnTo>
                    <a:lnTo>
                      <a:pt x="7" y="0"/>
                    </a:lnTo>
                    <a:lnTo>
                      <a:pt x="6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57" name="Freeform 134"/>
              <p:cNvSpPr/>
              <p:nvPr userDrawn="1"/>
            </p:nvSpPr>
            <p:spPr bwMode="auto">
              <a:xfrm>
                <a:off x="101" y="83"/>
                <a:ext cx="4" cy="3"/>
              </a:xfrm>
              <a:custGeom>
                <a:gdLst>
                  <a:gd name="T0" fmla="*/ 6 w 11"/>
                  <a:gd name="T1" fmla="*/ 0 h 10"/>
                  <a:gd name="T2" fmla="*/ 6 w 11"/>
                  <a:gd name="T3" fmla="*/ 0 h 10"/>
                  <a:gd name="T4" fmla="*/ 3 w 11"/>
                  <a:gd name="T5" fmla="*/ 0 h 10"/>
                  <a:gd name="T6" fmla="*/ 2 w 11"/>
                  <a:gd name="T7" fmla="*/ 1 h 10"/>
                  <a:gd name="T8" fmla="*/ 0 w 11"/>
                  <a:gd name="T9" fmla="*/ 4 h 10"/>
                  <a:gd name="T10" fmla="*/ 0 w 11"/>
                  <a:gd name="T11" fmla="*/ 5 h 10"/>
                  <a:gd name="T12" fmla="*/ 0 w 11"/>
                  <a:gd name="T13" fmla="*/ 8 h 10"/>
                  <a:gd name="T14" fmla="*/ 2 w 11"/>
                  <a:gd name="T15" fmla="*/ 9 h 10"/>
                  <a:gd name="T16" fmla="*/ 3 w 11"/>
                  <a:gd name="T17" fmla="*/ 10 h 10"/>
                  <a:gd name="T18" fmla="*/ 6 w 11"/>
                  <a:gd name="T19" fmla="*/ 10 h 10"/>
                  <a:gd name="T20" fmla="*/ 7 w 11"/>
                  <a:gd name="T21" fmla="*/ 10 h 10"/>
                  <a:gd name="T22" fmla="*/ 8 w 11"/>
                  <a:gd name="T23" fmla="*/ 9 h 10"/>
                  <a:gd name="T24" fmla="*/ 9 w 11"/>
                  <a:gd name="T25" fmla="*/ 8 h 10"/>
                  <a:gd name="T26" fmla="*/ 11 w 11"/>
                  <a:gd name="T27" fmla="*/ 5 h 10"/>
                  <a:gd name="T28" fmla="*/ 9 w 11"/>
                  <a:gd name="T29" fmla="*/ 4 h 10"/>
                  <a:gd name="T30" fmla="*/ 8 w 11"/>
                  <a:gd name="T31" fmla="*/ 1 h 10"/>
                  <a:gd name="T32" fmla="*/ 7 w 11"/>
                  <a:gd name="T33" fmla="*/ 0 h 10"/>
                  <a:gd name="T34" fmla="*/ 6 w 11"/>
                  <a:gd name="T35" fmla="*/ 0 h 1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11" h="10">
                    <a:moveTo>
                      <a:pt x="6" y="0"/>
                    </a:moveTo>
                    <a:lnTo>
                      <a:pt x="6" y="0"/>
                    </a:lnTo>
                    <a:lnTo>
                      <a:pt x="3" y="0"/>
                    </a:lnTo>
                    <a:lnTo>
                      <a:pt x="2" y="1"/>
                    </a:lnTo>
                    <a:lnTo>
                      <a:pt x="0" y="4"/>
                    </a:lnTo>
                    <a:lnTo>
                      <a:pt x="0" y="5"/>
                    </a:lnTo>
                    <a:lnTo>
                      <a:pt x="0" y="8"/>
                    </a:lnTo>
                    <a:lnTo>
                      <a:pt x="2" y="9"/>
                    </a:lnTo>
                    <a:lnTo>
                      <a:pt x="3" y="10"/>
                    </a:lnTo>
                    <a:lnTo>
                      <a:pt x="6" y="10"/>
                    </a:lnTo>
                    <a:lnTo>
                      <a:pt x="7" y="10"/>
                    </a:lnTo>
                    <a:lnTo>
                      <a:pt x="8" y="9"/>
                    </a:lnTo>
                    <a:lnTo>
                      <a:pt x="9" y="8"/>
                    </a:lnTo>
                    <a:lnTo>
                      <a:pt x="11" y="5"/>
                    </a:lnTo>
                    <a:lnTo>
                      <a:pt x="9" y="4"/>
                    </a:lnTo>
                    <a:lnTo>
                      <a:pt x="8" y="1"/>
                    </a:lnTo>
                    <a:lnTo>
                      <a:pt x="7" y="0"/>
                    </a:lnTo>
                    <a:lnTo>
                      <a:pt x="6" y="0"/>
                    </a:lnTo>
                    <a:close/>
                  </a:path>
                </a:pathLst>
              </a:custGeom>
              <a:noFill/>
              <a:ln w="0" cmpd="sng">
                <a:solidFill>
                  <a:srgbClr val="000000"/>
                </a:solidFill>
                <a:rou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58" name="Freeform 135"/>
              <p:cNvSpPr/>
              <p:nvPr userDrawn="1"/>
            </p:nvSpPr>
            <p:spPr bwMode="auto">
              <a:xfrm>
                <a:off x="73" y="96"/>
                <a:ext cx="3" cy="4"/>
              </a:xfrm>
              <a:custGeom>
                <a:gdLst>
                  <a:gd name="T0" fmla="*/ 5 w 10"/>
                  <a:gd name="T1" fmla="*/ 0 h 10"/>
                  <a:gd name="T2" fmla="*/ 5 w 10"/>
                  <a:gd name="T3" fmla="*/ 0 h 10"/>
                  <a:gd name="T4" fmla="*/ 2 w 10"/>
                  <a:gd name="T5" fmla="*/ 1 h 10"/>
                  <a:gd name="T6" fmla="*/ 1 w 10"/>
                  <a:gd name="T7" fmla="*/ 1 h 10"/>
                  <a:gd name="T8" fmla="*/ 0 w 10"/>
                  <a:gd name="T9" fmla="*/ 4 h 10"/>
                  <a:gd name="T10" fmla="*/ 0 w 10"/>
                  <a:gd name="T11" fmla="*/ 5 h 10"/>
                  <a:gd name="T12" fmla="*/ 0 w 10"/>
                  <a:gd name="T13" fmla="*/ 8 h 10"/>
                  <a:gd name="T14" fmla="*/ 1 w 10"/>
                  <a:gd name="T15" fmla="*/ 9 h 10"/>
                  <a:gd name="T16" fmla="*/ 4 w 10"/>
                  <a:gd name="T17" fmla="*/ 10 h 10"/>
                  <a:gd name="T18" fmla="*/ 5 w 10"/>
                  <a:gd name="T19" fmla="*/ 10 h 10"/>
                  <a:gd name="T20" fmla="*/ 8 w 10"/>
                  <a:gd name="T21" fmla="*/ 10 h 10"/>
                  <a:gd name="T22" fmla="*/ 9 w 10"/>
                  <a:gd name="T23" fmla="*/ 9 h 10"/>
                  <a:gd name="T24" fmla="*/ 10 w 10"/>
                  <a:gd name="T25" fmla="*/ 8 h 10"/>
                  <a:gd name="T26" fmla="*/ 10 w 10"/>
                  <a:gd name="T27" fmla="*/ 5 h 10"/>
                  <a:gd name="T28" fmla="*/ 10 w 10"/>
                  <a:gd name="T29" fmla="*/ 4 h 10"/>
                  <a:gd name="T30" fmla="*/ 9 w 10"/>
                  <a:gd name="T31" fmla="*/ 1 h 10"/>
                  <a:gd name="T32" fmla="*/ 8 w 10"/>
                  <a:gd name="T33" fmla="*/ 1 h 10"/>
                  <a:gd name="T34" fmla="*/ 5 w 10"/>
                  <a:gd name="T35" fmla="*/ 0 h 1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10" h="10">
                    <a:moveTo>
                      <a:pt x="5" y="0"/>
                    </a:moveTo>
                    <a:lnTo>
                      <a:pt x="5" y="0"/>
                    </a:lnTo>
                    <a:lnTo>
                      <a:pt x="2" y="1"/>
                    </a:lnTo>
                    <a:lnTo>
                      <a:pt x="1" y="1"/>
                    </a:lnTo>
                    <a:lnTo>
                      <a:pt x="0" y="4"/>
                    </a:lnTo>
                    <a:lnTo>
                      <a:pt x="0" y="5"/>
                    </a:lnTo>
                    <a:lnTo>
                      <a:pt x="0" y="8"/>
                    </a:lnTo>
                    <a:lnTo>
                      <a:pt x="1" y="9"/>
                    </a:lnTo>
                    <a:lnTo>
                      <a:pt x="4" y="10"/>
                    </a:lnTo>
                    <a:lnTo>
                      <a:pt x="5" y="10"/>
                    </a:lnTo>
                    <a:lnTo>
                      <a:pt x="8" y="10"/>
                    </a:lnTo>
                    <a:lnTo>
                      <a:pt x="9" y="9"/>
                    </a:lnTo>
                    <a:lnTo>
                      <a:pt x="10" y="8"/>
                    </a:lnTo>
                    <a:lnTo>
                      <a:pt x="10" y="5"/>
                    </a:lnTo>
                    <a:lnTo>
                      <a:pt x="10" y="4"/>
                    </a:lnTo>
                    <a:lnTo>
                      <a:pt x="9" y="1"/>
                    </a:lnTo>
                    <a:lnTo>
                      <a:pt x="8" y="1"/>
                    </a:lnTo>
                    <a:lnTo>
                      <a:pt x="5" y="0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59" name="Freeform 136"/>
              <p:cNvSpPr/>
              <p:nvPr userDrawn="1"/>
            </p:nvSpPr>
            <p:spPr bwMode="auto">
              <a:xfrm>
                <a:off x="73" y="96"/>
                <a:ext cx="3" cy="4"/>
              </a:xfrm>
              <a:custGeom>
                <a:gdLst>
                  <a:gd name="T0" fmla="*/ 5 w 10"/>
                  <a:gd name="T1" fmla="*/ 0 h 10"/>
                  <a:gd name="T2" fmla="*/ 5 w 10"/>
                  <a:gd name="T3" fmla="*/ 0 h 10"/>
                  <a:gd name="T4" fmla="*/ 2 w 10"/>
                  <a:gd name="T5" fmla="*/ 1 h 10"/>
                  <a:gd name="T6" fmla="*/ 1 w 10"/>
                  <a:gd name="T7" fmla="*/ 1 h 10"/>
                  <a:gd name="T8" fmla="*/ 0 w 10"/>
                  <a:gd name="T9" fmla="*/ 4 h 10"/>
                  <a:gd name="T10" fmla="*/ 0 w 10"/>
                  <a:gd name="T11" fmla="*/ 5 h 10"/>
                  <a:gd name="T12" fmla="*/ 0 w 10"/>
                  <a:gd name="T13" fmla="*/ 8 h 10"/>
                  <a:gd name="T14" fmla="*/ 1 w 10"/>
                  <a:gd name="T15" fmla="*/ 9 h 10"/>
                  <a:gd name="T16" fmla="*/ 4 w 10"/>
                  <a:gd name="T17" fmla="*/ 10 h 10"/>
                  <a:gd name="T18" fmla="*/ 5 w 10"/>
                  <a:gd name="T19" fmla="*/ 10 h 10"/>
                  <a:gd name="T20" fmla="*/ 8 w 10"/>
                  <a:gd name="T21" fmla="*/ 10 h 10"/>
                  <a:gd name="T22" fmla="*/ 9 w 10"/>
                  <a:gd name="T23" fmla="*/ 9 h 10"/>
                  <a:gd name="T24" fmla="*/ 10 w 10"/>
                  <a:gd name="T25" fmla="*/ 8 h 10"/>
                  <a:gd name="T26" fmla="*/ 10 w 10"/>
                  <a:gd name="T27" fmla="*/ 5 h 10"/>
                  <a:gd name="T28" fmla="*/ 10 w 10"/>
                  <a:gd name="T29" fmla="*/ 4 h 10"/>
                  <a:gd name="T30" fmla="*/ 9 w 10"/>
                  <a:gd name="T31" fmla="*/ 1 h 10"/>
                  <a:gd name="T32" fmla="*/ 8 w 10"/>
                  <a:gd name="T33" fmla="*/ 1 h 10"/>
                  <a:gd name="T34" fmla="*/ 5 w 10"/>
                  <a:gd name="T35" fmla="*/ 0 h 1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10" h="10">
                    <a:moveTo>
                      <a:pt x="5" y="0"/>
                    </a:moveTo>
                    <a:lnTo>
                      <a:pt x="5" y="0"/>
                    </a:lnTo>
                    <a:lnTo>
                      <a:pt x="2" y="1"/>
                    </a:lnTo>
                    <a:lnTo>
                      <a:pt x="1" y="1"/>
                    </a:lnTo>
                    <a:lnTo>
                      <a:pt x="0" y="4"/>
                    </a:lnTo>
                    <a:lnTo>
                      <a:pt x="0" y="5"/>
                    </a:lnTo>
                    <a:lnTo>
                      <a:pt x="0" y="8"/>
                    </a:lnTo>
                    <a:lnTo>
                      <a:pt x="1" y="9"/>
                    </a:lnTo>
                    <a:lnTo>
                      <a:pt x="4" y="10"/>
                    </a:lnTo>
                    <a:lnTo>
                      <a:pt x="5" y="10"/>
                    </a:lnTo>
                    <a:lnTo>
                      <a:pt x="8" y="10"/>
                    </a:lnTo>
                    <a:lnTo>
                      <a:pt x="9" y="9"/>
                    </a:lnTo>
                    <a:lnTo>
                      <a:pt x="10" y="8"/>
                    </a:lnTo>
                    <a:lnTo>
                      <a:pt x="10" y="5"/>
                    </a:lnTo>
                    <a:lnTo>
                      <a:pt x="10" y="4"/>
                    </a:lnTo>
                    <a:lnTo>
                      <a:pt x="9" y="1"/>
                    </a:lnTo>
                    <a:lnTo>
                      <a:pt x="8" y="1"/>
                    </a:lnTo>
                    <a:lnTo>
                      <a:pt x="5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60" name="Freeform 137"/>
              <p:cNvSpPr/>
              <p:nvPr userDrawn="1"/>
            </p:nvSpPr>
            <p:spPr bwMode="auto">
              <a:xfrm>
                <a:off x="73" y="96"/>
                <a:ext cx="3" cy="4"/>
              </a:xfrm>
              <a:custGeom>
                <a:gdLst>
                  <a:gd name="T0" fmla="*/ 5 w 10"/>
                  <a:gd name="T1" fmla="*/ 0 h 10"/>
                  <a:gd name="T2" fmla="*/ 5 w 10"/>
                  <a:gd name="T3" fmla="*/ 0 h 10"/>
                  <a:gd name="T4" fmla="*/ 2 w 10"/>
                  <a:gd name="T5" fmla="*/ 1 h 10"/>
                  <a:gd name="T6" fmla="*/ 1 w 10"/>
                  <a:gd name="T7" fmla="*/ 1 h 10"/>
                  <a:gd name="T8" fmla="*/ 0 w 10"/>
                  <a:gd name="T9" fmla="*/ 4 h 10"/>
                  <a:gd name="T10" fmla="*/ 0 w 10"/>
                  <a:gd name="T11" fmla="*/ 5 h 10"/>
                  <a:gd name="T12" fmla="*/ 0 w 10"/>
                  <a:gd name="T13" fmla="*/ 8 h 10"/>
                  <a:gd name="T14" fmla="*/ 1 w 10"/>
                  <a:gd name="T15" fmla="*/ 9 h 10"/>
                  <a:gd name="T16" fmla="*/ 4 w 10"/>
                  <a:gd name="T17" fmla="*/ 10 h 10"/>
                  <a:gd name="T18" fmla="*/ 5 w 10"/>
                  <a:gd name="T19" fmla="*/ 10 h 10"/>
                  <a:gd name="T20" fmla="*/ 8 w 10"/>
                  <a:gd name="T21" fmla="*/ 10 h 10"/>
                  <a:gd name="T22" fmla="*/ 9 w 10"/>
                  <a:gd name="T23" fmla="*/ 9 h 10"/>
                  <a:gd name="T24" fmla="*/ 10 w 10"/>
                  <a:gd name="T25" fmla="*/ 8 h 10"/>
                  <a:gd name="T26" fmla="*/ 10 w 10"/>
                  <a:gd name="T27" fmla="*/ 5 h 10"/>
                  <a:gd name="T28" fmla="*/ 10 w 10"/>
                  <a:gd name="T29" fmla="*/ 4 h 10"/>
                  <a:gd name="T30" fmla="*/ 9 w 10"/>
                  <a:gd name="T31" fmla="*/ 1 h 10"/>
                  <a:gd name="T32" fmla="*/ 8 w 10"/>
                  <a:gd name="T33" fmla="*/ 1 h 10"/>
                  <a:gd name="T34" fmla="*/ 5 w 10"/>
                  <a:gd name="T35" fmla="*/ 0 h 1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10" h="10">
                    <a:moveTo>
                      <a:pt x="5" y="0"/>
                    </a:moveTo>
                    <a:lnTo>
                      <a:pt x="5" y="0"/>
                    </a:lnTo>
                    <a:lnTo>
                      <a:pt x="2" y="1"/>
                    </a:lnTo>
                    <a:lnTo>
                      <a:pt x="1" y="1"/>
                    </a:lnTo>
                    <a:lnTo>
                      <a:pt x="0" y="4"/>
                    </a:lnTo>
                    <a:lnTo>
                      <a:pt x="0" y="5"/>
                    </a:lnTo>
                    <a:lnTo>
                      <a:pt x="0" y="8"/>
                    </a:lnTo>
                    <a:lnTo>
                      <a:pt x="1" y="9"/>
                    </a:lnTo>
                    <a:lnTo>
                      <a:pt x="4" y="10"/>
                    </a:lnTo>
                    <a:lnTo>
                      <a:pt x="5" y="10"/>
                    </a:lnTo>
                    <a:lnTo>
                      <a:pt x="8" y="10"/>
                    </a:lnTo>
                    <a:lnTo>
                      <a:pt x="9" y="9"/>
                    </a:lnTo>
                    <a:lnTo>
                      <a:pt x="10" y="8"/>
                    </a:lnTo>
                    <a:lnTo>
                      <a:pt x="10" y="5"/>
                    </a:lnTo>
                    <a:lnTo>
                      <a:pt x="10" y="4"/>
                    </a:lnTo>
                    <a:lnTo>
                      <a:pt x="9" y="1"/>
                    </a:lnTo>
                    <a:lnTo>
                      <a:pt x="8" y="1"/>
                    </a:lnTo>
                    <a:lnTo>
                      <a:pt x="5" y="0"/>
                    </a:lnTo>
                    <a:close/>
                  </a:path>
                </a:pathLst>
              </a:custGeom>
              <a:noFill/>
              <a:ln w="0" cmpd="sng">
                <a:solidFill>
                  <a:srgbClr val="000000"/>
                </a:solidFill>
                <a:rou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61" name="Freeform 138"/>
              <p:cNvSpPr/>
              <p:nvPr userDrawn="1"/>
            </p:nvSpPr>
            <p:spPr bwMode="auto">
              <a:xfrm>
                <a:off x="101" y="96"/>
                <a:ext cx="4" cy="4"/>
              </a:xfrm>
              <a:custGeom>
                <a:gdLst>
                  <a:gd name="T0" fmla="*/ 6 w 11"/>
                  <a:gd name="T1" fmla="*/ 0 h 10"/>
                  <a:gd name="T2" fmla="*/ 6 w 11"/>
                  <a:gd name="T3" fmla="*/ 0 h 10"/>
                  <a:gd name="T4" fmla="*/ 3 w 11"/>
                  <a:gd name="T5" fmla="*/ 1 h 10"/>
                  <a:gd name="T6" fmla="*/ 2 w 11"/>
                  <a:gd name="T7" fmla="*/ 1 h 10"/>
                  <a:gd name="T8" fmla="*/ 0 w 11"/>
                  <a:gd name="T9" fmla="*/ 4 h 10"/>
                  <a:gd name="T10" fmla="*/ 0 w 11"/>
                  <a:gd name="T11" fmla="*/ 5 h 10"/>
                  <a:gd name="T12" fmla="*/ 0 w 11"/>
                  <a:gd name="T13" fmla="*/ 8 h 10"/>
                  <a:gd name="T14" fmla="*/ 2 w 11"/>
                  <a:gd name="T15" fmla="*/ 9 h 10"/>
                  <a:gd name="T16" fmla="*/ 3 w 11"/>
                  <a:gd name="T17" fmla="*/ 10 h 10"/>
                  <a:gd name="T18" fmla="*/ 6 w 11"/>
                  <a:gd name="T19" fmla="*/ 10 h 10"/>
                  <a:gd name="T20" fmla="*/ 7 w 11"/>
                  <a:gd name="T21" fmla="*/ 10 h 10"/>
                  <a:gd name="T22" fmla="*/ 8 w 11"/>
                  <a:gd name="T23" fmla="*/ 9 h 10"/>
                  <a:gd name="T24" fmla="*/ 9 w 11"/>
                  <a:gd name="T25" fmla="*/ 8 h 10"/>
                  <a:gd name="T26" fmla="*/ 11 w 11"/>
                  <a:gd name="T27" fmla="*/ 5 h 10"/>
                  <a:gd name="T28" fmla="*/ 9 w 11"/>
                  <a:gd name="T29" fmla="*/ 4 h 10"/>
                  <a:gd name="T30" fmla="*/ 8 w 11"/>
                  <a:gd name="T31" fmla="*/ 1 h 10"/>
                  <a:gd name="T32" fmla="*/ 7 w 11"/>
                  <a:gd name="T33" fmla="*/ 1 h 10"/>
                  <a:gd name="T34" fmla="*/ 6 w 11"/>
                  <a:gd name="T35" fmla="*/ 0 h 1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11" h="10">
                    <a:moveTo>
                      <a:pt x="6" y="0"/>
                    </a:moveTo>
                    <a:lnTo>
                      <a:pt x="6" y="0"/>
                    </a:lnTo>
                    <a:lnTo>
                      <a:pt x="3" y="1"/>
                    </a:lnTo>
                    <a:lnTo>
                      <a:pt x="2" y="1"/>
                    </a:lnTo>
                    <a:lnTo>
                      <a:pt x="0" y="4"/>
                    </a:lnTo>
                    <a:lnTo>
                      <a:pt x="0" y="5"/>
                    </a:lnTo>
                    <a:lnTo>
                      <a:pt x="0" y="8"/>
                    </a:lnTo>
                    <a:lnTo>
                      <a:pt x="2" y="9"/>
                    </a:lnTo>
                    <a:lnTo>
                      <a:pt x="3" y="10"/>
                    </a:lnTo>
                    <a:lnTo>
                      <a:pt x="6" y="10"/>
                    </a:lnTo>
                    <a:lnTo>
                      <a:pt x="7" y="10"/>
                    </a:lnTo>
                    <a:lnTo>
                      <a:pt x="8" y="9"/>
                    </a:lnTo>
                    <a:lnTo>
                      <a:pt x="9" y="8"/>
                    </a:lnTo>
                    <a:lnTo>
                      <a:pt x="11" y="5"/>
                    </a:lnTo>
                    <a:lnTo>
                      <a:pt x="9" y="4"/>
                    </a:lnTo>
                    <a:lnTo>
                      <a:pt x="8" y="1"/>
                    </a:lnTo>
                    <a:lnTo>
                      <a:pt x="7" y="1"/>
                    </a:lnTo>
                    <a:lnTo>
                      <a:pt x="6" y="0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62" name="Freeform 139"/>
              <p:cNvSpPr/>
              <p:nvPr userDrawn="1"/>
            </p:nvSpPr>
            <p:spPr bwMode="auto">
              <a:xfrm>
                <a:off x="101" y="96"/>
                <a:ext cx="4" cy="4"/>
              </a:xfrm>
              <a:custGeom>
                <a:gdLst>
                  <a:gd name="T0" fmla="*/ 6 w 11"/>
                  <a:gd name="T1" fmla="*/ 0 h 10"/>
                  <a:gd name="T2" fmla="*/ 6 w 11"/>
                  <a:gd name="T3" fmla="*/ 0 h 10"/>
                  <a:gd name="T4" fmla="*/ 3 w 11"/>
                  <a:gd name="T5" fmla="*/ 1 h 10"/>
                  <a:gd name="T6" fmla="*/ 2 w 11"/>
                  <a:gd name="T7" fmla="*/ 1 h 10"/>
                  <a:gd name="T8" fmla="*/ 0 w 11"/>
                  <a:gd name="T9" fmla="*/ 4 h 10"/>
                  <a:gd name="T10" fmla="*/ 0 w 11"/>
                  <a:gd name="T11" fmla="*/ 5 h 10"/>
                  <a:gd name="T12" fmla="*/ 0 w 11"/>
                  <a:gd name="T13" fmla="*/ 8 h 10"/>
                  <a:gd name="T14" fmla="*/ 2 w 11"/>
                  <a:gd name="T15" fmla="*/ 9 h 10"/>
                  <a:gd name="T16" fmla="*/ 3 w 11"/>
                  <a:gd name="T17" fmla="*/ 10 h 10"/>
                  <a:gd name="T18" fmla="*/ 6 w 11"/>
                  <a:gd name="T19" fmla="*/ 10 h 10"/>
                  <a:gd name="T20" fmla="*/ 7 w 11"/>
                  <a:gd name="T21" fmla="*/ 10 h 10"/>
                  <a:gd name="T22" fmla="*/ 8 w 11"/>
                  <a:gd name="T23" fmla="*/ 9 h 10"/>
                  <a:gd name="T24" fmla="*/ 9 w 11"/>
                  <a:gd name="T25" fmla="*/ 8 h 10"/>
                  <a:gd name="T26" fmla="*/ 11 w 11"/>
                  <a:gd name="T27" fmla="*/ 5 h 10"/>
                  <a:gd name="T28" fmla="*/ 9 w 11"/>
                  <a:gd name="T29" fmla="*/ 4 h 10"/>
                  <a:gd name="T30" fmla="*/ 8 w 11"/>
                  <a:gd name="T31" fmla="*/ 1 h 10"/>
                  <a:gd name="T32" fmla="*/ 7 w 11"/>
                  <a:gd name="T33" fmla="*/ 1 h 10"/>
                  <a:gd name="T34" fmla="*/ 6 w 11"/>
                  <a:gd name="T35" fmla="*/ 0 h 1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11" h="10">
                    <a:moveTo>
                      <a:pt x="6" y="0"/>
                    </a:moveTo>
                    <a:lnTo>
                      <a:pt x="6" y="0"/>
                    </a:lnTo>
                    <a:lnTo>
                      <a:pt x="3" y="1"/>
                    </a:lnTo>
                    <a:lnTo>
                      <a:pt x="2" y="1"/>
                    </a:lnTo>
                    <a:lnTo>
                      <a:pt x="0" y="4"/>
                    </a:lnTo>
                    <a:lnTo>
                      <a:pt x="0" y="5"/>
                    </a:lnTo>
                    <a:lnTo>
                      <a:pt x="0" y="8"/>
                    </a:lnTo>
                    <a:lnTo>
                      <a:pt x="2" y="9"/>
                    </a:lnTo>
                    <a:lnTo>
                      <a:pt x="3" y="10"/>
                    </a:lnTo>
                    <a:lnTo>
                      <a:pt x="6" y="10"/>
                    </a:lnTo>
                    <a:lnTo>
                      <a:pt x="7" y="10"/>
                    </a:lnTo>
                    <a:lnTo>
                      <a:pt x="8" y="9"/>
                    </a:lnTo>
                    <a:lnTo>
                      <a:pt x="9" y="8"/>
                    </a:lnTo>
                    <a:lnTo>
                      <a:pt x="11" y="5"/>
                    </a:lnTo>
                    <a:lnTo>
                      <a:pt x="9" y="4"/>
                    </a:lnTo>
                    <a:lnTo>
                      <a:pt x="8" y="1"/>
                    </a:lnTo>
                    <a:lnTo>
                      <a:pt x="7" y="1"/>
                    </a:lnTo>
                    <a:lnTo>
                      <a:pt x="6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63" name="Freeform 140"/>
              <p:cNvSpPr/>
              <p:nvPr userDrawn="1"/>
            </p:nvSpPr>
            <p:spPr bwMode="auto">
              <a:xfrm>
                <a:off x="101" y="96"/>
                <a:ext cx="4" cy="4"/>
              </a:xfrm>
              <a:custGeom>
                <a:gdLst>
                  <a:gd name="T0" fmla="*/ 6 w 11"/>
                  <a:gd name="T1" fmla="*/ 0 h 10"/>
                  <a:gd name="T2" fmla="*/ 6 w 11"/>
                  <a:gd name="T3" fmla="*/ 0 h 10"/>
                  <a:gd name="T4" fmla="*/ 3 w 11"/>
                  <a:gd name="T5" fmla="*/ 1 h 10"/>
                  <a:gd name="T6" fmla="*/ 2 w 11"/>
                  <a:gd name="T7" fmla="*/ 1 h 10"/>
                  <a:gd name="T8" fmla="*/ 0 w 11"/>
                  <a:gd name="T9" fmla="*/ 4 h 10"/>
                  <a:gd name="T10" fmla="*/ 0 w 11"/>
                  <a:gd name="T11" fmla="*/ 5 h 10"/>
                  <a:gd name="T12" fmla="*/ 0 w 11"/>
                  <a:gd name="T13" fmla="*/ 8 h 10"/>
                  <a:gd name="T14" fmla="*/ 2 w 11"/>
                  <a:gd name="T15" fmla="*/ 9 h 10"/>
                  <a:gd name="T16" fmla="*/ 3 w 11"/>
                  <a:gd name="T17" fmla="*/ 10 h 10"/>
                  <a:gd name="T18" fmla="*/ 6 w 11"/>
                  <a:gd name="T19" fmla="*/ 10 h 10"/>
                  <a:gd name="T20" fmla="*/ 7 w 11"/>
                  <a:gd name="T21" fmla="*/ 10 h 10"/>
                  <a:gd name="T22" fmla="*/ 8 w 11"/>
                  <a:gd name="T23" fmla="*/ 9 h 10"/>
                  <a:gd name="T24" fmla="*/ 9 w 11"/>
                  <a:gd name="T25" fmla="*/ 8 h 10"/>
                  <a:gd name="T26" fmla="*/ 11 w 11"/>
                  <a:gd name="T27" fmla="*/ 5 h 10"/>
                  <a:gd name="T28" fmla="*/ 9 w 11"/>
                  <a:gd name="T29" fmla="*/ 4 h 10"/>
                  <a:gd name="T30" fmla="*/ 8 w 11"/>
                  <a:gd name="T31" fmla="*/ 1 h 10"/>
                  <a:gd name="T32" fmla="*/ 7 w 11"/>
                  <a:gd name="T33" fmla="*/ 1 h 10"/>
                  <a:gd name="T34" fmla="*/ 6 w 11"/>
                  <a:gd name="T35" fmla="*/ 0 h 1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11" h="10">
                    <a:moveTo>
                      <a:pt x="6" y="0"/>
                    </a:moveTo>
                    <a:lnTo>
                      <a:pt x="6" y="0"/>
                    </a:lnTo>
                    <a:lnTo>
                      <a:pt x="3" y="1"/>
                    </a:lnTo>
                    <a:lnTo>
                      <a:pt x="2" y="1"/>
                    </a:lnTo>
                    <a:lnTo>
                      <a:pt x="0" y="4"/>
                    </a:lnTo>
                    <a:lnTo>
                      <a:pt x="0" y="5"/>
                    </a:lnTo>
                    <a:lnTo>
                      <a:pt x="0" y="8"/>
                    </a:lnTo>
                    <a:lnTo>
                      <a:pt x="2" y="9"/>
                    </a:lnTo>
                    <a:lnTo>
                      <a:pt x="3" y="10"/>
                    </a:lnTo>
                    <a:lnTo>
                      <a:pt x="6" y="10"/>
                    </a:lnTo>
                    <a:lnTo>
                      <a:pt x="7" y="10"/>
                    </a:lnTo>
                    <a:lnTo>
                      <a:pt x="8" y="9"/>
                    </a:lnTo>
                    <a:lnTo>
                      <a:pt x="9" y="8"/>
                    </a:lnTo>
                    <a:lnTo>
                      <a:pt x="11" y="5"/>
                    </a:lnTo>
                    <a:lnTo>
                      <a:pt x="9" y="4"/>
                    </a:lnTo>
                    <a:lnTo>
                      <a:pt x="8" y="1"/>
                    </a:lnTo>
                    <a:lnTo>
                      <a:pt x="7" y="1"/>
                    </a:lnTo>
                    <a:lnTo>
                      <a:pt x="6" y="0"/>
                    </a:lnTo>
                    <a:close/>
                  </a:path>
                </a:pathLst>
              </a:custGeom>
              <a:noFill/>
              <a:ln w="0" cmpd="sng">
                <a:solidFill>
                  <a:srgbClr val="000000"/>
                </a:solidFill>
                <a:rou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64" name="Freeform 141"/>
              <p:cNvSpPr/>
              <p:nvPr userDrawn="1"/>
            </p:nvSpPr>
            <p:spPr bwMode="auto">
              <a:xfrm>
                <a:off x="80" y="87"/>
                <a:ext cx="17" cy="8"/>
              </a:xfrm>
              <a:custGeom>
                <a:gdLst>
                  <a:gd name="T0" fmla="*/ 0 w 51"/>
                  <a:gd name="T1" fmla="*/ 11 h 24"/>
                  <a:gd name="T2" fmla="*/ 0 w 51"/>
                  <a:gd name="T3" fmla="*/ 11 h 24"/>
                  <a:gd name="T4" fmla="*/ 6 w 51"/>
                  <a:gd name="T5" fmla="*/ 18 h 24"/>
                  <a:gd name="T6" fmla="*/ 13 w 51"/>
                  <a:gd name="T7" fmla="*/ 22 h 24"/>
                  <a:gd name="T8" fmla="*/ 19 w 51"/>
                  <a:gd name="T9" fmla="*/ 24 h 24"/>
                  <a:gd name="T10" fmla="*/ 27 w 51"/>
                  <a:gd name="T11" fmla="*/ 24 h 24"/>
                  <a:gd name="T12" fmla="*/ 33 w 51"/>
                  <a:gd name="T13" fmla="*/ 24 h 24"/>
                  <a:gd name="T14" fmla="*/ 40 w 51"/>
                  <a:gd name="T15" fmla="*/ 22 h 24"/>
                  <a:gd name="T16" fmla="*/ 46 w 51"/>
                  <a:gd name="T17" fmla="*/ 18 h 24"/>
                  <a:gd name="T18" fmla="*/ 51 w 51"/>
                  <a:gd name="T19" fmla="*/ 11 h 24"/>
                  <a:gd name="T20" fmla="*/ 46 w 51"/>
                  <a:gd name="T21" fmla="*/ 6 h 24"/>
                  <a:gd name="T22" fmla="*/ 40 w 51"/>
                  <a:gd name="T23" fmla="*/ 2 h 24"/>
                  <a:gd name="T24" fmla="*/ 33 w 51"/>
                  <a:gd name="T25" fmla="*/ 1 h 24"/>
                  <a:gd name="T26" fmla="*/ 27 w 51"/>
                  <a:gd name="T27" fmla="*/ 0 h 24"/>
                  <a:gd name="T28" fmla="*/ 19 w 51"/>
                  <a:gd name="T29" fmla="*/ 1 h 24"/>
                  <a:gd name="T30" fmla="*/ 11 w 51"/>
                  <a:gd name="T31" fmla="*/ 2 h 24"/>
                  <a:gd name="T32" fmla="*/ 6 w 51"/>
                  <a:gd name="T33" fmla="*/ 6 h 24"/>
                  <a:gd name="T34" fmla="*/ 0 w 51"/>
                  <a:gd name="T35" fmla="*/ 11 h 2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51" h="24">
                    <a:moveTo>
                      <a:pt x="0" y="11"/>
                    </a:moveTo>
                    <a:lnTo>
                      <a:pt x="0" y="11"/>
                    </a:lnTo>
                    <a:lnTo>
                      <a:pt x="6" y="18"/>
                    </a:lnTo>
                    <a:lnTo>
                      <a:pt x="13" y="22"/>
                    </a:lnTo>
                    <a:lnTo>
                      <a:pt x="19" y="24"/>
                    </a:lnTo>
                    <a:lnTo>
                      <a:pt x="27" y="24"/>
                    </a:lnTo>
                    <a:lnTo>
                      <a:pt x="33" y="24"/>
                    </a:lnTo>
                    <a:lnTo>
                      <a:pt x="40" y="22"/>
                    </a:lnTo>
                    <a:lnTo>
                      <a:pt x="46" y="18"/>
                    </a:lnTo>
                    <a:lnTo>
                      <a:pt x="51" y="11"/>
                    </a:lnTo>
                    <a:lnTo>
                      <a:pt x="46" y="6"/>
                    </a:lnTo>
                    <a:lnTo>
                      <a:pt x="40" y="2"/>
                    </a:lnTo>
                    <a:lnTo>
                      <a:pt x="33" y="1"/>
                    </a:lnTo>
                    <a:lnTo>
                      <a:pt x="27" y="0"/>
                    </a:lnTo>
                    <a:lnTo>
                      <a:pt x="19" y="1"/>
                    </a:lnTo>
                    <a:lnTo>
                      <a:pt x="11" y="2"/>
                    </a:lnTo>
                    <a:lnTo>
                      <a:pt x="6" y="6"/>
                    </a:lnTo>
                    <a:lnTo>
                      <a:pt x="0" y="11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65" name="Freeform 142"/>
              <p:cNvSpPr/>
              <p:nvPr userDrawn="1"/>
            </p:nvSpPr>
            <p:spPr bwMode="auto">
              <a:xfrm>
                <a:off x="80" y="87"/>
                <a:ext cx="17" cy="8"/>
              </a:xfrm>
              <a:custGeom>
                <a:gdLst>
                  <a:gd name="T0" fmla="*/ 0 w 51"/>
                  <a:gd name="T1" fmla="*/ 11 h 24"/>
                  <a:gd name="T2" fmla="*/ 0 w 51"/>
                  <a:gd name="T3" fmla="*/ 11 h 24"/>
                  <a:gd name="T4" fmla="*/ 6 w 51"/>
                  <a:gd name="T5" fmla="*/ 18 h 24"/>
                  <a:gd name="T6" fmla="*/ 13 w 51"/>
                  <a:gd name="T7" fmla="*/ 22 h 24"/>
                  <a:gd name="T8" fmla="*/ 19 w 51"/>
                  <a:gd name="T9" fmla="*/ 24 h 24"/>
                  <a:gd name="T10" fmla="*/ 27 w 51"/>
                  <a:gd name="T11" fmla="*/ 24 h 24"/>
                  <a:gd name="T12" fmla="*/ 33 w 51"/>
                  <a:gd name="T13" fmla="*/ 24 h 24"/>
                  <a:gd name="T14" fmla="*/ 40 w 51"/>
                  <a:gd name="T15" fmla="*/ 22 h 24"/>
                  <a:gd name="T16" fmla="*/ 46 w 51"/>
                  <a:gd name="T17" fmla="*/ 18 h 24"/>
                  <a:gd name="T18" fmla="*/ 51 w 51"/>
                  <a:gd name="T19" fmla="*/ 11 h 24"/>
                  <a:gd name="T20" fmla="*/ 46 w 51"/>
                  <a:gd name="T21" fmla="*/ 6 h 24"/>
                  <a:gd name="T22" fmla="*/ 40 w 51"/>
                  <a:gd name="T23" fmla="*/ 2 h 24"/>
                  <a:gd name="T24" fmla="*/ 33 w 51"/>
                  <a:gd name="T25" fmla="*/ 1 h 24"/>
                  <a:gd name="T26" fmla="*/ 27 w 51"/>
                  <a:gd name="T27" fmla="*/ 0 h 24"/>
                  <a:gd name="T28" fmla="*/ 19 w 51"/>
                  <a:gd name="T29" fmla="*/ 1 h 24"/>
                  <a:gd name="T30" fmla="*/ 11 w 51"/>
                  <a:gd name="T31" fmla="*/ 2 h 24"/>
                  <a:gd name="T32" fmla="*/ 6 w 51"/>
                  <a:gd name="T33" fmla="*/ 6 h 24"/>
                  <a:gd name="T34" fmla="*/ 0 w 51"/>
                  <a:gd name="T35" fmla="*/ 11 h 2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51" h="24">
                    <a:moveTo>
                      <a:pt x="0" y="11"/>
                    </a:moveTo>
                    <a:lnTo>
                      <a:pt x="0" y="11"/>
                    </a:lnTo>
                    <a:lnTo>
                      <a:pt x="6" y="18"/>
                    </a:lnTo>
                    <a:lnTo>
                      <a:pt x="13" y="22"/>
                    </a:lnTo>
                    <a:lnTo>
                      <a:pt x="19" y="24"/>
                    </a:lnTo>
                    <a:lnTo>
                      <a:pt x="27" y="24"/>
                    </a:lnTo>
                    <a:lnTo>
                      <a:pt x="33" y="24"/>
                    </a:lnTo>
                    <a:lnTo>
                      <a:pt x="40" y="22"/>
                    </a:lnTo>
                    <a:lnTo>
                      <a:pt x="46" y="18"/>
                    </a:lnTo>
                    <a:lnTo>
                      <a:pt x="51" y="11"/>
                    </a:lnTo>
                    <a:lnTo>
                      <a:pt x="46" y="6"/>
                    </a:lnTo>
                    <a:lnTo>
                      <a:pt x="40" y="2"/>
                    </a:lnTo>
                    <a:lnTo>
                      <a:pt x="33" y="1"/>
                    </a:lnTo>
                    <a:lnTo>
                      <a:pt x="27" y="0"/>
                    </a:lnTo>
                    <a:lnTo>
                      <a:pt x="19" y="1"/>
                    </a:lnTo>
                    <a:lnTo>
                      <a:pt x="11" y="2"/>
                    </a:lnTo>
                    <a:lnTo>
                      <a:pt x="6" y="6"/>
                    </a:lnTo>
                    <a:lnTo>
                      <a:pt x="0" y="11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66" name="Freeform 143"/>
              <p:cNvSpPr/>
              <p:nvPr userDrawn="1"/>
            </p:nvSpPr>
            <p:spPr bwMode="auto">
              <a:xfrm>
                <a:off x="81" y="89"/>
                <a:ext cx="14" cy="5"/>
              </a:xfrm>
              <a:custGeom>
                <a:gdLst>
                  <a:gd name="T0" fmla="*/ 0 w 41"/>
                  <a:gd name="T1" fmla="*/ 7 h 16"/>
                  <a:gd name="T2" fmla="*/ 0 w 41"/>
                  <a:gd name="T3" fmla="*/ 7 h 16"/>
                  <a:gd name="T4" fmla="*/ 5 w 41"/>
                  <a:gd name="T5" fmla="*/ 3 h 16"/>
                  <a:gd name="T6" fmla="*/ 10 w 41"/>
                  <a:gd name="T7" fmla="*/ 2 h 16"/>
                  <a:gd name="T8" fmla="*/ 15 w 41"/>
                  <a:gd name="T9" fmla="*/ 0 h 16"/>
                  <a:gd name="T10" fmla="*/ 20 w 41"/>
                  <a:gd name="T11" fmla="*/ 0 h 16"/>
                  <a:gd name="T12" fmla="*/ 27 w 41"/>
                  <a:gd name="T13" fmla="*/ 0 h 16"/>
                  <a:gd name="T14" fmla="*/ 31 w 41"/>
                  <a:gd name="T15" fmla="*/ 1 h 16"/>
                  <a:gd name="T16" fmla="*/ 36 w 41"/>
                  <a:gd name="T17" fmla="*/ 3 h 16"/>
                  <a:gd name="T18" fmla="*/ 41 w 41"/>
                  <a:gd name="T19" fmla="*/ 7 h 16"/>
                  <a:gd name="T20" fmla="*/ 37 w 41"/>
                  <a:gd name="T21" fmla="*/ 11 h 16"/>
                  <a:gd name="T22" fmla="*/ 32 w 41"/>
                  <a:gd name="T23" fmla="*/ 15 h 16"/>
                  <a:gd name="T24" fmla="*/ 27 w 41"/>
                  <a:gd name="T25" fmla="*/ 16 h 16"/>
                  <a:gd name="T26" fmla="*/ 20 w 41"/>
                  <a:gd name="T27" fmla="*/ 16 h 16"/>
                  <a:gd name="T28" fmla="*/ 15 w 41"/>
                  <a:gd name="T29" fmla="*/ 16 h 16"/>
                  <a:gd name="T30" fmla="*/ 10 w 41"/>
                  <a:gd name="T31" fmla="*/ 14 h 16"/>
                  <a:gd name="T32" fmla="*/ 5 w 41"/>
                  <a:gd name="T33" fmla="*/ 11 h 16"/>
                  <a:gd name="T34" fmla="*/ 0 w 41"/>
                  <a:gd name="T35" fmla="*/ 7 h 1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41" h="16">
                    <a:moveTo>
                      <a:pt x="0" y="7"/>
                    </a:moveTo>
                    <a:lnTo>
                      <a:pt x="0" y="7"/>
                    </a:lnTo>
                    <a:lnTo>
                      <a:pt x="5" y="3"/>
                    </a:lnTo>
                    <a:lnTo>
                      <a:pt x="10" y="2"/>
                    </a:lnTo>
                    <a:lnTo>
                      <a:pt x="15" y="0"/>
                    </a:lnTo>
                    <a:lnTo>
                      <a:pt x="20" y="0"/>
                    </a:lnTo>
                    <a:lnTo>
                      <a:pt x="27" y="0"/>
                    </a:lnTo>
                    <a:lnTo>
                      <a:pt x="31" y="1"/>
                    </a:lnTo>
                    <a:lnTo>
                      <a:pt x="36" y="3"/>
                    </a:lnTo>
                    <a:lnTo>
                      <a:pt x="41" y="7"/>
                    </a:lnTo>
                    <a:lnTo>
                      <a:pt x="37" y="11"/>
                    </a:lnTo>
                    <a:lnTo>
                      <a:pt x="32" y="15"/>
                    </a:lnTo>
                    <a:lnTo>
                      <a:pt x="27" y="16"/>
                    </a:lnTo>
                    <a:lnTo>
                      <a:pt x="20" y="16"/>
                    </a:lnTo>
                    <a:lnTo>
                      <a:pt x="15" y="16"/>
                    </a:lnTo>
                    <a:lnTo>
                      <a:pt x="10" y="14"/>
                    </a:lnTo>
                    <a:lnTo>
                      <a:pt x="5" y="11"/>
                    </a:lnTo>
                    <a:lnTo>
                      <a:pt x="0" y="7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67" name="Freeform 144"/>
              <p:cNvSpPr/>
              <p:nvPr userDrawn="1"/>
            </p:nvSpPr>
            <p:spPr bwMode="auto">
              <a:xfrm>
                <a:off x="81" y="89"/>
                <a:ext cx="14" cy="5"/>
              </a:xfrm>
              <a:custGeom>
                <a:gdLst>
                  <a:gd name="T0" fmla="*/ 0 w 41"/>
                  <a:gd name="T1" fmla="*/ 7 h 16"/>
                  <a:gd name="T2" fmla="*/ 0 w 41"/>
                  <a:gd name="T3" fmla="*/ 7 h 16"/>
                  <a:gd name="T4" fmla="*/ 5 w 41"/>
                  <a:gd name="T5" fmla="*/ 3 h 16"/>
                  <a:gd name="T6" fmla="*/ 10 w 41"/>
                  <a:gd name="T7" fmla="*/ 2 h 16"/>
                  <a:gd name="T8" fmla="*/ 15 w 41"/>
                  <a:gd name="T9" fmla="*/ 0 h 16"/>
                  <a:gd name="T10" fmla="*/ 20 w 41"/>
                  <a:gd name="T11" fmla="*/ 0 h 16"/>
                  <a:gd name="T12" fmla="*/ 27 w 41"/>
                  <a:gd name="T13" fmla="*/ 0 h 16"/>
                  <a:gd name="T14" fmla="*/ 31 w 41"/>
                  <a:gd name="T15" fmla="*/ 1 h 16"/>
                  <a:gd name="T16" fmla="*/ 36 w 41"/>
                  <a:gd name="T17" fmla="*/ 3 h 16"/>
                  <a:gd name="T18" fmla="*/ 41 w 41"/>
                  <a:gd name="T19" fmla="*/ 7 h 16"/>
                  <a:gd name="T20" fmla="*/ 37 w 41"/>
                  <a:gd name="T21" fmla="*/ 11 h 16"/>
                  <a:gd name="T22" fmla="*/ 32 w 41"/>
                  <a:gd name="T23" fmla="*/ 15 h 16"/>
                  <a:gd name="T24" fmla="*/ 27 w 41"/>
                  <a:gd name="T25" fmla="*/ 16 h 16"/>
                  <a:gd name="T26" fmla="*/ 20 w 41"/>
                  <a:gd name="T27" fmla="*/ 16 h 16"/>
                  <a:gd name="T28" fmla="*/ 15 w 41"/>
                  <a:gd name="T29" fmla="*/ 16 h 16"/>
                  <a:gd name="T30" fmla="*/ 10 w 41"/>
                  <a:gd name="T31" fmla="*/ 14 h 16"/>
                  <a:gd name="T32" fmla="*/ 5 w 41"/>
                  <a:gd name="T33" fmla="*/ 11 h 16"/>
                  <a:gd name="T34" fmla="*/ 0 w 41"/>
                  <a:gd name="T35" fmla="*/ 7 h 1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41" h="16">
                    <a:moveTo>
                      <a:pt x="0" y="7"/>
                    </a:moveTo>
                    <a:lnTo>
                      <a:pt x="0" y="7"/>
                    </a:lnTo>
                    <a:lnTo>
                      <a:pt x="5" y="3"/>
                    </a:lnTo>
                    <a:lnTo>
                      <a:pt x="10" y="2"/>
                    </a:lnTo>
                    <a:lnTo>
                      <a:pt x="15" y="0"/>
                    </a:lnTo>
                    <a:lnTo>
                      <a:pt x="20" y="0"/>
                    </a:lnTo>
                    <a:lnTo>
                      <a:pt x="27" y="0"/>
                    </a:lnTo>
                    <a:lnTo>
                      <a:pt x="31" y="1"/>
                    </a:lnTo>
                    <a:lnTo>
                      <a:pt x="36" y="3"/>
                    </a:lnTo>
                    <a:lnTo>
                      <a:pt x="41" y="7"/>
                    </a:lnTo>
                    <a:lnTo>
                      <a:pt x="37" y="11"/>
                    </a:lnTo>
                    <a:lnTo>
                      <a:pt x="32" y="15"/>
                    </a:lnTo>
                    <a:lnTo>
                      <a:pt x="27" y="16"/>
                    </a:lnTo>
                    <a:lnTo>
                      <a:pt x="20" y="16"/>
                    </a:lnTo>
                    <a:lnTo>
                      <a:pt x="15" y="16"/>
                    </a:lnTo>
                    <a:lnTo>
                      <a:pt x="10" y="14"/>
                    </a:lnTo>
                    <a:lnTo>
                      <a:pt x="5" y="11"/>
                    </a:lnTo>
                    <a:lnTo>
                      <a:pt x="0" y="7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68" name="Freeform 145"/>
              <p:cNvSpPr/>
              <p:nvPr userDrawn="1"/>
            </p:nvSpPr>
            <p:spPr bwMode="auto">
              <a:xfrm>
                <a:off x="84" y="90"/>
                <a:ext cx="8" cy="2"/>
              </a:xfrm>
              <a:custGeom>
                <a:gdLst>
                  <a:gd name="T0" fmla="*/ 0 w 24"/>
                  <a:gd name="T1" fmla="*/ 3 h 7"/>
                  <a:gd name="T2" fmla="*/ 0 w 24"/>
                  <a:gd name="T3" fmla="*/ 3 h 7"/>
                  <a:gd name="T4" fmla="*/ 6 w 24"/>
                  <a:gd name="T5" fmla="*/ 6 h 7"/>
                  <a:gd name="T6" fmla="*/ 11 w 24"/>
                  <a:gd name="T7" fmla="*/ 7 h 7"/>
                  <a:gd name="T8" fmla="*/ 18 w 24"/>
                  <a:gd name="T9" fmla="*/ 6 h 7"/>
                  <a:gd name="T10" fmla="*/ 24 w 24"/>
                  <a:gd name="T11" fmla="*/ 3 h 7"/>
                  <a:gd name="T12" fmla="*/ 18 w 24"/>
                  <a:gd name="T13" fmla="*/ 0 h 7"/>
                  <a:gd name="T14" fmla="*/ 11 w 24"/>
                  <a:gd name="T15" fmla="*/ 0 h 7"/>
                  <a:gd name="T16" fmla="*/ 6 w 24"/>
                  <a:gd name="T17" fmla="*/ 0 h 7"/>
                  <a:gd name="T18" fmla="*/ 0 w 24"/>
                  <a:gd name="T19" fmla="*/ 3 h 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4" h="7">
                    <a:moveTo>
                      <a:pt x="0" y="3"/>
                    </a:moveTo>
                    <a:lnTo>
                      <a:pt x="0" y="3"/>
                    </a:lnTo>
                    <a:lnTo>
                      <a:pt x="6" y="6"/>
                    </a:lnTo>
                    <a:lnTo>
                      <a:pt x="11" y="7"/>
                    </a:lnTo>
                    <a:lnTo>
                      <a:pt x="18" y="6"/>
                    </a:lnTo>
                    <a:lnTo>
                      <a:pt x="24" y="3"/>
                    </a:lnTo>
                    <a:lnTo>
                      <a:pt x="18" y="0"/>
                    </a:lnTo>
                    <a:lnTo>
                      <a:pt x="11" y="0"/>
                    </a:lnTo>
                    <a:lnTo>
                      <a:pt x="6" y="0"/>
                    </a:lnTo>
                    <a:lnTo>
                      <a:pt x="0" y="3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69" name="Freeform 146"/>
              <p:cNvSpPr/>
              <p:nvPr userDrawn="1"/>
            </p:nvSpPr>
            <p:spPr bwMode="auto">
              <a:xfrm>
                <a:off x="84" y="90"/>
                <a:ext cx="8" cy="2"/>
              </a:xfrm>
              <a:custGeom>
                <a:gdLst>
                  <a:gd name="T0" fmla="*/ 0 w 24"/>
                  <a:gd name="T1" fmla="*/ 3 h 7"/>
                  <a:gd name="T2" fmla="*/ 0 w 24"/>
                  <a:gd name="T3" fmla="*/ 3 h 7"/>
                  <a:gd name="T4" fmla="*/ 6 w 24"/>
                  <a:gd name="T5" fmla="*/ 6 h 7"/>
                  <a:gd name="T6" fmla="*/ 11 w 24"/>
                  <a:gd name="T7" fmla="*/ 7 h 7"/>
                  <a:gd name="T8" fmla="*/ 18 w 24"/>
                  <a:gd name="T9" fmla="*/ 6 h 7"/>
                  <a:gd name="T10" fmla="*/ 24 w 24"/>
                  <a:gd name="T11" fmla="*/ 3 h 7"/>
                  <a:gd name="T12" fmla="*/ 18 w 24"/>
                  <a:gd name="T13" fmla="*/ 0 h 7"/>
                  <a:gd name="T14" fmla="*/ 11 w 24"/>
                  <a:gd name="T15" fmla="*/ 0 h 7"/>
                  <a:gd name="T16" fmla="*/ 6 w 24"/>
                  <a:gd name="T17" fmla="*/ 0 h 7"/>
                  <a:gd name="T18" fmla="*/ 0 w 24"/>
                  <a:gd name="T19" fmla="*/ 3 h 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4" h="7">
                    <a:moveTo>
                      <a:pt x="0" y="3"/>
                    </a:moveTo>
                    <a:lnTo>
                      <a:pt x="0" y="3"/>
                    </a:lnTo>
                    <a:lnTo>
                      <a:pt x="6" y="6"/>
                    </a:lnTo>
                    <a:lnTo>
                      <a:pt x="11" y="7"/>
                    </a:lnTo>
                    <a:lnTo>
                      <a:pt x="18" y="6"/>
                    </a:lnTo>
                    <a:lnTo>
                      <a:pt x="24" y="3"/>
                    </a:lnTo>
                    <a:lnTo>
                      <a:pt x="18" y="0"/>
                    </a:lnTo>
                    <a:lnTo>
                      <a:pt x="11" y="0"/>
                    </a:lnTo>
                    <a:lnTo>
                      <a:pt x="6" y="0"/>
                    </a:lnTo>
                    <a:lnTo>
                      <a:pt x="0" y="3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70" name="Rectangle 147"/>
              <p:cNvSpPr>
                <a:spLocks noChangeArrowheads="1"/>
              </p:cNvSpPr>
              <p:nvPr userDrawn="1"/>
            </p:nvSpPr>
            <p:spPr bwMode="auto">
              <a:xfrm>
                <a:off x="70" y="79"/>
                <a:ext cx="37" cy="1"/>
              </a:xfrm>
              <a:prstGeom prst="rect">
                <a:avLst/>
              </a:pr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 altLang="en-US"/>
              </a:p>
            </p:txBody>
          </p:sp>
          <p:sp>
            <p:nvSpPr>
              <p:cNvPr id="1171" name="Rectangle 148"/>
              <p:cNvSpPr>
                <a:spLocks noChangeArrowheads="1"/>
              </p:cNvSpPr>
              <p:nvPr userDrawn="1"/>
            </p:nvSpPr>
            <p:spPr bwMode="auto">
              <a:xfrm>
                <a:off x="70" y="79"/>
                <a:ext cx="37" cy="1"/>
              </a:xfrm>
              <a:prstGeom prst="rect">
                <a:avLst/>
              </a:prstGeom>
              <a:noFill/>
              <a:ln w="0">
                <a:solidFill>
                  <a:srgbClr val="000000"/>
                </a:solidFill>
                <a:miter lim="800000"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 altLang="en-US"/>
              </a:p>
            </p:txBody>
          </p:sp>
          <p:sp>
            <p:nvSpPr>
              <p:cNvPr id="1172" name="Freeform 149"/>
              <p:cNvSpPr/>
              <p:nvPr userDrawn="1"/>
            </p:nvSpPr>
            <p:spPr bwMode="auto">
              <a:xfrm>
                <a:off x="76" y="75"/>
                <a:ext cx="3" cy="7"/>
              </a:xfrm>
              <a:custGeom>
                <a:gdLst>
                  <a:gd name="T0" fmla="*/ 0 w 9"/>
                  <a:gd name="T1" fmla="*/ 7 h 22"/>
                  <a:gd name="T2" fmla="*/ 0 w 9"/>
                  <a:gd name="T3" fmla="*/ 16 h 22"/>
                  <a:gd name="T4" fmla="*/ 0 w 9"/>
                  <a:gd name="T5" fmla="*/ 17 h 22"/>
                  <a:gd name="T6" fmla="*/ 1 w 9"/>
                  <a:gd name="T7" fmla="*/ 21 h 22"/>
                  <a:gd name="T8" fmla="*/ 5 w 9"/>
                  <a:gd name="T9" fmla="*/ 22 h 22"/>
                  <a:gd name="T10" fmla="*/ 8 w 9"/>
                  <a:gd name="T11" fmla="*/ 21 h 22"/>
                  <a:gd name="T12" fmla="*/ 9 w 9"/>
                  <a:gd name="T13" fmla="*/ 17 h 22"/>
                  <a:gd name="T14" fmla="*/ 9 w 9"/>
                  <a:gd name="T15" fmla="*/ 16 h 22"/>
                  <a:gd name="T16" fmla="*/ 9 w 9"/>
                  <a:gd name="T17" fmla="*/ 7 h 22"/>
                  <a:gd name="T18" fmla="*/ 9 w 9"/>
                  <a:gd name="T19" fmla="*/ 3 h 22"/>
                  <a:gd name="T20" fmla="*/ 8 w 9"/>
                  <a:gd name="T21" fmla="*/ 1 h 22"/>
                  <a:gd name="T22" fmla="*/ 5 w 9"/>
                  <a:gd name="T23" fmla="*/ 0 h 22"/>
                  <a:gd name="T24" fmla="*/ 4 w 9"/>
                  <a:gd name="T25" fmla="*/ 1 h 22"/>
                  <a:gd name="T26" fmla="*/ 2 w 9"/>
                  <a:gd name="T27" fmla="*/ 1 h 22"/>
                  <a:gd name="T28" fmla="*/ 1 w 9"/>
                  <a:gd name="T29" fmla="*/ 3 h 22"/>
                  <a:gd name="T30" fmla="*/ 0 w 9"/>
                  <a:gd name="T31" fmla="*/ 5 h 22"/>
                  <a:gd name="T32" fmla="*/ 0 w 9"/>
                  <a:gd name="T33" fmla="*/ 7 h 2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9" h="22">
                    <a:moveTo>
                      <a:pt x="0" y="7"/>
                    </a:moveTo>
                    <a:lnTo>
                      <a:pt x="0" y="16"/>
                    </a:lnTo>
                    <a:lnTo>
                      <a:pt x="0" y="17"/>
                    </a:lnTo>
                    <a:lnTo>
                      <a:pt x="1" y="21"/>
                    </a:lnTo>
                    <a:lnTo>
                      <a:pt x="5" y="22"/>
                    </a:lnTo>
                    <a:lnTo>
                      <a:pt x="8" y="21"/>
                    </a:lnTo>
                    <a:lnTo>
                      <a:pt x="9" y="17"/>
                    </a:lnTo>
                    <a:lnTo>
                      <a:pt x="9" y="16"/>
                    </a:lnTo>
                    <a:lnTo>
                      <a:pt x="9" y="7"/>
                    </a:lnTo>
                    <a:lnTo>
                      <a:pt x="9" y="3"/>
                    </a:lnTo>
                    <a:lnTo>
                      <a:pt x="8" y="1"/>
                    </a:lnTo>
                    <a:lnTo>
                      <a:pt x="5" y="0"/>
                    </a:lnTo>
                    <a:lnTo>
                      <a:pt x="4" y="1"/>
                    </a:lnTo>
                    <a:lnTo>
                      <a:pt x="2" y="1"/>
                    </a:lnTo>
                    <a:lnTo>
                      <a:pt x="1" y="3"/>
                    </a:lnTo>
                    <a:lnTo>
                      <a:pt x="0" y="5"/>
                    </a:lnTo>
                    <a:lnTo>
                      <a:pt x="0" y="7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73" name="Freeform 150"/>
              <p:cNvSpPr/>
              <p:nvPr userDrawn="1"/>
            </p:nvSpPr>
            <p:spPr bwMode="auto">
              <a:xfrm>
                <a:off x="87" y="75"/>
                <a:ext cx="3" cy="7"/>
              </a:xfrm>
              <a:custGeom>
                <a:gdLst>
                  <a:gd name="T0" fmla="*/ 0 w 9"/>
                  <a:gd name="T1" fmla="*/ 16 h 22"/>
                  <a:gd name="T2" fmla="*/ 0 w 9"/>
                  <a:gd name="T3" fmla="*/ 17 h 22"/>
                  <a:gd name="T4" fmla="*/ 1 w 9"/>
                  <a:gd name="T5" fmla="*/ 21 h 22"/>
                  <a:gd name="T6" fmla="*/ 5 w 9"/>
                  <a:gd name="T7" fmla="*/ 22 h 22"/>
                  <a:gd name="T8" fmla="*/ 7 w 9"/>
                  <a:gd name="T9" fmla="*/ 21 h 22"/>
                  <a:gd name="T10" fmla="*/ 9 w 9"/>
                  <a:gd name="T11" fmla="*/ 17 h 22"/>
                  <a:gd name="T12" fmla="*/ 9 w 9"/>
                  <a:gd name="T13" fmla="*/ 16 h 22"/>
                  <a:gd name="T14" fmla="*/ 9 w 9"/>
                  <a:gd name="T15" fmla="*/ 7 h 22"/>
                  <a:gd name="T16" fmla="*/ 7 w 9"/>
                  <a:gd name="T17" fmla="*/ 3 h 22"/>
                  <a:gd name="T18" fmla="*/ 6 w 9"/>
                  <a:gd name="T19" fmla="*/ 1 h 22"/>
                  <a:gd name="T20" fmla="*/ 5 w 9"/>
                  <a:gd name="T21" fmla="*/ 0 h 22"/>
                  <a:gd name="T22" fmla="*/ 2 w 9"/>
                  <a:gd name="T23" fmla="*/ 1 h 22"/>
                  <a:gd name="T24" fmla="*/ 1 w 9"/>
                  <a:gd name="T25" fmla="*/ 3 h 22"/>
                  <a:gd name="T26" fmla="*/ 0 w 9"/>
                  <a:gd name="T27" fmla="*/ 4 h 22"/>
                  <a:gd name="T28" fmla="*/ 0 w 9"/>
                  <a:gd name="T29" fmla="*/ 7 h 22"/>
                  <a:gd name="T30" fmla="*/ 0 w 9"/>
                  <a:gd name="T31" fmla="*/ 16 h 2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</a:cxnLst>
                <a:rect l="0" t="0" r="r" b="b"/>
                <a:pathLst>
                  <a:path w="9" h="22">
                    <a:moveTo>
                      <a:pt x="0" y="16"/>
                    </a:moveTo>
                    <a:lnTo>
                      <a:pt x="0" y="17"/>
                    </a:lnTo>
                    <a:lnTo>
                      <a:pt x="1" y="21"/>
                    </a:lnTo>
                    <a:lnTo>
                      <a:pt x="5" y="22"/>
                    </a:lnTo>
                    <a:lnTo>
                      <a:pt x="7" y="21"/>
                    </a:lnTo>
                    <a:lnTo>
                      <a:pt x="9" y="17"/>
                    </a:lnTo>
                    <a:lnTo>
                      <a:pt x="9" y="16"/>
                    </a:lnTo>
                    <a:lnTo>
                      <a:pt x="9" y="7"/>
                    </a:lnTo>
                    <a:lnTo>
                      <a:pt x="7" y="3"/>
                    </a:lnTo>
                    <a:lnTo>
                      <a:pt x="6" y="1"/>
                    </a:lnTo>
                    <a:lnTo>
                      <a:pt x="5" y="0"/>
                    </a:lnTo>
                    <a:lnTo>
                      <a:pt x="2" y="1"/>
                    </a:lnTo>
                    <a:lnTo>
                      <a:pt x="1" y="3"/>
                    </a:lnTo>
                    <a:lnTo>
                      <a:pt x="0" y="4"/>
                    </a:lnTo>
                    <a:lnTo>
                      <a:pt x="0" y="7"/>
                    </a:lnTo>
                    <a:lnTo>
                      <a:pt x="0" y="16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74" name="Freeform 151"/>
              <p:cNvSpPr/>
              <p:nvPr userDrawn="1"/>
            </p:nvSpPr>
            <p:spPr bwMode="auto">
              <a:xfrm>
                <a:off x="98" y="75"/>
                <a:ext cx="3" cy="7"/>
              </a:xfrm>
              <a:custGeom>
                <a:gdLst>
                  <a:gd name="T0" fmla="*/ 0 w 9"/>
                  <a:gd name="T1" fmla="*/ 7 h 22"/>
                  <a:gd name="T2" fmla="*/ 0 w 9"/>
                  <a:gd name="T3" fmla="*/ 16 h 22"/>
                  <a:gd name="T4" fmla="*/ 0 w 9"/>
                  <a:gd name="T5" fmla="*/ 17 h 22"/>
                  <a:gd name="T6" fmla="*/ 1 w 9"/>
                  <a:gd name="T7" fmla="*/ 21 h 22"/>
                  <a:gd name="T8" fmla="*/ 5 w 9"/>
                  <a:gd name="T9" fmla="*/ 22 h 22"/>
                  <a:gd name="T10" fmla="*/ 8 w 9"/>
                  <a:gd name="T11" fmla="*/ 21 h 22"/>
                  <a:gd name="T12" fmla="*/ 9 w 9"/>
                  <a:gd name="T13" fmla="*/ 17 h 22"/>
                  <a:gd name="T14" fmla="*/ 9 w 9"/>
                  <a:gd name="T15" fmla="*/ 16 h 22"/>
                  <a:gd name="T16" fmla="*/ 9 w 9"/>
                  <a:gd name="T17" fmla="*/ 7 h 22"/>
                  <a:gd name="T18" fmla="*/ 8 w 9"/>
                  <a:gd name="T19" fmla="*/ 3 h 22"/>
                  <a:gd name="T20" fmla="*/ 6 w 9"/>
                  <a:gd name="T21" fmla="*/ 1 h 22"/>
                  <a:gd name="T22" fmla="*/ 5 w 9"/>
                  <a:gd name="T23" fmla="*/ 0 h 22"/>
                  <a:gd name="T24" fmla="*/ 3 w 9"/>
                  <a:gd name="T25" fmla="*/ 1 h 22"/>
                  <a:gd name="T26" fmla="*/ 1 w 9"/>
                  <a:gd name="T27" fmla="*/ 3 h 22"/>
                  <a:gd name="T28" fmla="*/ 0 w 9"/>
                  <a:gd name="T29" fmla="*/ 5 h 22"/>
                  <a:gd name="T30" fmla="*/ 0 w 9"/>
                  <a:gd name="T31" fmla="*/ 7 h 2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</a:cxnLst>
                <a:rect l="0" t="0" r="r" b="b"/>
                <a:pathLst>
                  <a:path w="9" h="22">
                    <a:moveTo>
                      <a:pt x="0" y="7"/>
                    </a:moveTo>
                    <a:lnTo>
                      <a:pt x="0" y="16"/>
                    </a:lnTo>
                    <a:lnTo>
                      <a:pt x="0" y="17"/>
                    </a:lnTo>
                    <a:lnTo>
                      <a:pt x="1" y="21"/>
                    </a:lnTo>
                    <a:lnTo>
                      <a:pt x="5" y="22"/>
                    </a:lnTo>
                    <a:lnTo>
                      <a:pt x="8" y="21"/>
                    </a:lnTo>
                    <a:lnTo>
                      <a:pt x="9" y="17"/>
                    </a:lnTo>
                    <a:lnTo>
                      <a:pt x="9" y="16"/>
                    </a:lnTo>
                    <a:lnTo>
                      <a:pt x="9" y="7"/>
                    </a:lnTo>
                    <a:lnTo>
                      <a:pt x="8" y="3"/>
                    </a:lnTo>
                    <a:lnTo>
                      <a:pt x="6" y="1"/>
                    </a:lnTo>
                    <a:lnTo>
                      <a:pt x="5" y="0"/>
                    </a:lnTo>
                    <a:lnTo>
                      <a:pt x="3" y="1"/>
                    </a:lnTo>
                    <a:lnTo>
                      <a:pt x="1" y="3"/>
                    </a:lnTo>
                    <a:lnTo>
                      <a:pt x="0" y="5"/>
                    </a:lnTo>
                    <a:lnTo>
                      <a:pt x="0" y="7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75" name="Rectangle 152"/>
              <p:cNvSpPr>
                <a:spLocks noChangeArrowheads="1"/>
              </p:cNvSpPr>
              <p:nvPr userDrawn="1"/>
            </p:nvSpPr>
            <p:spPr bwMode="auto">
              <a:xfrm>
                <a:off x="75" y="107"/>
                <a:ext cx="3" cy="4"/>
              </a:xfrm>
              <a:prstGeom prst="rect">
                <a:avLst/>
              </a:pr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 altLang="en-US"/>
              </a:p>
            </p:txBody>
          </p:sp>
          <p:sp>
            <p:nvSpPr>
              <p:cNvPr id="1176" name="Rectangle 153"/>
              <p:cNvSpPr>
                <a:spLocks noChangeArrowheads="1"/>
              </p:cNvSpPr>
              <p:nvPr userDrawn="1"/>
            </p:nvSpPr>
            <p:spPr bwMode="auto">
              <a:xfrm>
                <a:off x="75" y="112"/>
                <a:ext cx="3" cy="2"/>
              </a:xfrm>
              <a:prstGeom prst="rect">
                <a:avLst/>
              </a:pr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 altLang="en-US"/>
              </a:p>
            </p:txBody>
          </p:sp>
          <p:sp>
            <p:nvSpPr>
              <p:cNvPr id="1177" name="Rectangle 154"/>
              <p:cNvSpPr>
                <a:spLocks noChangeArrowheads="1"/>
              </p:cNvSpPr>
              <p:nvPr userDrawn="1"/>
            </p:nvSpPr>
            <p:spPr bwMode="auto">
              <a:xfrm>
                <a:off x="98" y="107"/>
                <a:ext cx="4" cy="4"/>
              </a:xfrm>
              <a:prstGeom prst="rect">
                <a:avLst/>
              </a:pr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 altLang="en-US"/>
              </a:p>
            </p:txBody>
          </p:sp>
          <p:sp>
            <p:nvSpPr>
              <p:cNvPr id="1178" name="Rectangle 155"/>
              <p:cNvSpPr>
                <a:spLocks noChangeArrowheads="1"/>
              </p:cNvSpPr>
              <p:nvPr userDrawn="1"/>
            </p:nvSpPr>
            <p:spPr bwMode="auto">
              <a:xfrm>
                <a:off x="98" y="112"/>
                <a:ext cx="4" cy="2"/>
              </a:xfrm>
              <a:prstGeom prst="rect">
                <a:avLst/>
              </a:pr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 altLang="en-US"/>
              </a:p>
            </p:txBody>
          </p:sp>
          <p:sp>
            <p:nvSpPr>
              <p:cNvPr id="1179" name="Freeform 156"/>
              <p:cNvSpPr/>
              <p:nvPr userDrawn="1"/>
            </p:nvSpPr>
            <p:spPr bwMode="auto">
              <a:xfrm>
                <a:off x="214" y="20"/>
                <a:ext cx="52" cy="50"/>
              </a:xfrm>
              <a:custGeom>
                <a:gdLst>
                  <a:gd name="T0" fmla="*/ 18 w 157"/>
                  <a:gd name="T1" fmla="*/ 20 h 150"/>
                  <a:gd name="T2" fmla="*/ 17 w 157"/>
                  <a:gd name="T3" fmla="*/ 13 h 150"/>
                  <a:gd name="T4" fmla="*/ 14 w 157"/>
                  <a:gd name="T5" fmla="*/ 7 h 150"/>
                  <a:gd name="T6" fmla="*/ 2 w 157"/>
                  <a:gd name="T7" fmla="*/ 5 h 150"/>
                  <a:gd name="T8" fmla="*/ 0 w 157"/>
                  <a:gd name="T9" fmla="*/ 0 h 150"/>
                  <a:gd name="T10" fmla="*/ 66 w 157"/>
                  <a:gd name="T11" fmla="*/ 0 h 150"/>
                  <a:gd name="T12" fmla="*/ 63 w 157"/>
                  <a:gd name="T13" fmla="*/ 5 h 150"/>
                  <a:gd name="T14" fmla="*/ 52 w 157"/>
                  <a:gd name="T15" fmla="*/ 7 h 150"/>
                  <a:gd name="T16" fmla="*/ 48 w 157"/>
                  <a:gd name="T17" fmla="*/ 13 h 150"/>
                  <a:gd name="T18" fmla="*/ 45 w 157"/>
                  <a:gd name="T19" fmla="*/ 20 h 150"/>
                  <a:gd name="T20" fmla="*/ 46 w 157"/>
                  <a:gd name="T21" fmla="*/ 103 h 150"/>
                  <a:gd name="T22" fmla="*/ 50 w 157"/>
                  <a:gd name="T23" fmla="*/ 120 h 150"/>
                  <a:gd name="T24" fmla="*/ 59 w 157"/>
                  <a:gd name="T25" fmla="*/ 132 h 150"/>
                  <a:gd name="T26" fmla="*/ 76 w 157"/>
                  <a:gd name="T27" fmla="*/ 138 h 150"/>
                  <a:gd name="T28" fmla="*/ 96 w 157"/>
                  <a:gd name="T29" fmla="*/ 138 h 150"/>
                  <a:gd name="T30" fmla="*/ 111 w 157"/>
                  <a:gd name="T31" fmla="*/ 133 h 150"/>
                  <a:gd name="T32" fmla="*/ 122 w 157"/>
                  <a:gd name="T33" fmla="*/ 120 h 150"/>
                  <a:gd name="T34" fmla="*/ 125 w 157"/>
                  <a:gd name="T35" fmla="*/ 103 h 150"/>
                  <a:gd name="T36" fmla="*/ 127 w 157"/>
                  <a:gd name="T37" fmla="*/ 20 h 150"/>
                  <a:gd name="T38" fmla="*/ 125 w 157"/>
                  <a:gd name="T39" fmla="*/ 13 h 150"/>
                  <a:gd name="T40" fmla="*/ 122 w 157"/>
                  <a:gd name="T41" fmla="*/ 7 h 150"/>
                  <a:gd name="T42" fmla="*/ 111 w 157"/>
                  <a:gd name="T43" fmla="*/ 5 h 150"/>
                  <a:gd name="T44" fmla="*/ 107 w 157"/>
                  <a:gd name="T45" fmla="*/ 0 h 150"/>
                  <a:gd name="T46" fmla="*/ 157 w 157"/>
                  <a:gd name="T47" fmla="*/ 0 h 150"/>
                  <a:gd name="T48" fmla="*/ 153 w 157"/>
                  <a:gd name="T49" fmla="*/ 5 h 150"/>
                  <a:gd name="T50" fmla="*/ 144 w 157"/>
                  <a:gd name="T51" fmla="*/ 7 h 150"/>
                  <a:gd name="T52" fmla="*/ 141 w 157"/>
                  <a:gd name="T53" fmla="*/ 13 h 150"/>
                  <a:gd name="T54" fmla="*/ 140 w 157"/>
                  <a:gd name="T55" fmla="*/ 20 h 150"/>
                  <a:gd name="T56" fmla="*/ 138 w 157"/>
                  <a:gd name="T57" fmla="*/ 105 h 150"/>
                  <a:gd name="T58" fmla="*/ 129 w 157"/>
                  <a:gd name="T59" fmla="*/ 129 h 150"/>
                  <a:gd name="T60" fmla="*/ 114 w 157"/>
                  <a:gd name="T61" fmla="*/ 143 h 150"/>
                  <a:gd name="T62" fmla="*/ 93 w 157"/>
                  <a:gd name="T63" fmla="*/ 150 h 150"/>
                  <a:gd name="T64" fmla="*/ 67 w 157"/>
                  <a:gd name="T65" fmla="*/ 150 h 150"/>
                  <a:gd name="T66" fmla="*/ 44 w 157"/>
                  <a:gd name="T67" fmla="*/ 143 h 150"/>
                  <a:gd name="T68" fmla="*/ 28 w 157"/>
                  <a:gd name="T69" fmla="*/ 130 h 150"/>
                  <a:gd name="T70" fmla="*/ 19 w 157"/>
                  <a:gd name="T71" fmla="*/ 111 h 150"/>
                  <a:gd name="T72" fmla="*/ 18 w 157"/>
                  <a:gd name="T73" fmla="*/ 20 h 15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</a:cxnLst>
                <a:rect l="0" t="0" r="r" b="b"/>
                <a:pathLst>
                  <a:path w="157" h="150">
                    <a:moveTo>
                      <a:pt x="18" y="20"/>
                    </a:moveTo>
                    <a:lnTo>
                      <a:pt x="18" y="20"/>
                    </a:lnTo>
                    <a:lnTo>
                      <a:pt x="18" y="15"/>
                    </a:lnTo>
                    <a:lnTo>
                      <a:pt x="17" y="13"/>
                    </a:lnTo>
                    <a:lnTo>
                      <a:pt x="15" y="9"/>
                    </a:lnTo>
                    <a:lnTo>
                      <a:pt x="14" y="7"/>
                    </a:lnTo>
                    <a:lnTo>
                      <a:pt x="9" y="6"/>
                    </a:lnTo>
                    <a:lnTo>
                      <a:pt x="2" y="5"/>
                    </a:lnTo>
                    <a:lnTo>
                      <a:pt x="0" y="5"/>
                    </a:lnTo>
                    <a:lnTo>
                      <a:pt x="0" y="0"/>
                    </a:lnTo>
                    <a:lnTo>
                      <a:pt x="33" y="0"/>
                    </a:lnTo>
                    <a:lnTo>
                      <a:pt x="66" y="0"/>
                    </a:lnTo>
                    <a:lnTo>
                      <a:pt x="66" y="5"/>
                    </a:lnTo>
                    <a:lnTo>
                      <a:pt x="63" y="5"/>
                    </a:lnTo>
                    <a:lnTo>
                      <a:pt x="57" y="6"/>
                    </a:lnTo>
                    <a:lnTo>
                      <a:pt x="52" y="7"/>
                    </a:lnTo>
                    <a:lnTo>
                      <a:pt x="49" y="9"/>
                    </a:lnTo>
                    <a:lnTo>
                      <a:pt x="48" y="13"/>
                    </a:lnTo>
                    <a:lnTo>
                      <a:pt x="46" y="15"/>
                    </a:lnTo>
                    <a:lnTo>
                      <a:pt x="45" y="20"/>
                    </a:lnTo>
                    <a:lnTo>
                      <a:pt x="45" y="94"/>
                    </a:lnTo>
                    <a:lnTo>
                      <a:pt x="46" y="103"/>
                    </a:lnTo>
                    <a:lnTo>
                      <a:pt x="48" y="112"/>
                    </a:lnTo>
                    <a:lnTo>
                      <a:pt x="50" y="120"/>
                    </a:lnTo>
                    <a:lnTo>
                      <a:pt x="54" y="127"/>
                    </a:lnTo>
                    <a:lnTo>
                      <a:pt x="59" y="132"/>
                    </a:lnTo>
                    <a:lnTo>
                      <a:pt x="67" y="137"/>
                    </a:lnTo>
                    <a:lnTo>
                      <a:pt x="76" y="138"/>
                    </a:lnTo>
                    <a:lnTo>
                      <a:pt x="87" y="140"/>
                    </a:lnTo>
                    <a:lnTo>
                      <a:pt x="96" y="138"/>
                    </a:lnTo>
                    <a:lnTo>
                      <a:pt x="105" y="137"/>
                    </a:lnTo>
                    <a:lnTo>
                      <a:pt x="111" y="133"/>
                    </a:lnTo>
                    <a:lnTo>
                      <a:pt x="116" y="127"/>
                    </a:lnTo>
                    <a:lnTo>
                      <a:pt x="122" y="120"/>
                    </a:lnTo>
                    <a:lnTo>
                      <a:pt x="124" y="112"/>
                    </a:lnTo>
                    <a:lnTo>
                      <a:pt x="125" y="103"/>
                    </a:lnTo>
                    <a:lnTo>
                      <a:pt x="127" y="93"/>
                    </a:lnTo>
                    <a:lnTo>
                      <a:pt x="127" y="20"/>
                    </a:lnTo>
                    <a:lnTo>
                      <a:pt x="125" y="15"/>
                    </a:lnTo>
                    <a:lnTo>
                      <a:pt x="125" y="13"/>
                    </a:lnTo>
                    <a:lnTo>
                      <a:pt x="123" y="9"/>
                    </a:lnTo>
                    <a:lnTo>
                      <a:pt x="122" y="7"/>
                    </a:lnTo>
                    <a:lnTo>
                      <a:pt x="116" y="6"/>
                    </a:lnTo>
                    <a:lnTo>
                      <a:pt x="111" y="5"/>
                    </a:lnTo>
                    <a:lnTo>
                      <a:pt x="107" y="5"/>
                    </a:lnTo>
                    <a:lnTo>
                      <a:pt x="107" y="0"/>
                    </a:lnTo>
                    <a:lnTo>
                      <a:pt x="132" y="0"/>
                    </a:lnTo>
                    <a:lnTo>
                      <a:pt x="157" y="0"/>
                    </a:lnTo>
                    <a:lnTo>
                      <a:pt x="157" y="5"/>
                    </a:lnTo>
                    <a:lnTo>
                      <a:pt x="153" y="5"/>
                    </a:lnTo>
                    <a:lnTo>
                      <a:pt x="149" y="6"/>
                    </a:lnTo>
                    <a:lnTo>
                      <a:pt x="144" y="7"/>
                    </a:lnTo>
                    <a:lnTo>
                      <a:pt x="142" y="9"/>
                    </a:lnTo>
                    <a:lnTo>
                      <a:pt x="141" y="13"/>
                    </a:lnTo>
                    <a:lnTo>
                      <a:pt x="140" y="15"/>
                    </a:lnTo>
                    <a:lnTo>
                      <a:pt x="140" y="20"/>
                    </a:lnTo>
                    <a:lnTo>
                      <a:pt x="140" y="89"/>
                    </a:lnTo>
                    <a:lnTo>
                      <a:pt x="138" y="105"/>
                    </a:lnTo>
                    <a:lnTo>
                      <a:pt x="135" y="119"/>
                    </a:lnTo>
                    <a:lnTo>
                      <a:pt x="129" y="129"/>
                    </a:lnTo>
                    <a:lnTo>
                      <a:pt x="123" y="137"/>
                    </a:lnTo>
                    <a:lnTo>
                      <a:pt x="114" y="143"/>
                    </a:lnTo>
                    <a:lnTo>
                      <a:pt x="105" y="147"/>
                    </a:lnTo>
                    <a:lnTo>
                      <a:pt x="93" y="150"/>
                    </a:lnTo>
                    <a:lnTo>
                      <a:pt x="81" y="150"/>
                    </a:lnTo>
                    <a:lnTo>
                      <a:pt x="67" y="150"/>
                    </a:lnTo>
                    <a:lnTo>
                      <a:pt x="55" y="147"/>
                    </a:lnTo>
                    <a:lnTo>
                      <a:pt x="44" y="143"/>
                    </a:lnTo>
                    <a:lnTo>
                      <a:pt x="35" y="138"/>
                    </a:lnTo>
                    <a:lnTo>
                      <a:pt x="28" y="130"/>
                    </a:lnTo>
                    <a:lnTo>
                      <a:pt x="23" y="121"/>
                    </a:lnTo>
                    <a:lnTo>
                      <a:pt x="19" y="111"/>
                    </a:lnTo>
                    <a:lnTo>
                      <a:pt x="18" y="98"/>
                    </a:lnTo>
                    <a:lnTo>
                      <a:pt x="18" y="20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80" name="Freeform 157"/>
              <p:cNvSpPr/>
              <p:nvPr userDrawn="1"/>
            </p:nvSpPr>
            <p:spPr bwMode="auto">
              <a:xfrm>
                <a:off x="273" y="20"/>
                <a:ext cx="57" cy="50"/>
              </a:xfrm>
              <a:custGeom>
                <a:gdLst>
                  <a:gd name="T0" fmla="*/ 137 w 171"/>
                  <a:gd name="T1" fmla="*/ 106 h 150"/>
                  <a:gd name="T2" fmla="*/ 139 w 171"/>
                  <a:gd name="T3" fmla="*/ 105 h 150"/>
                  <a:gd name="T4" fmla="*/ 139 w 171"/>
                  <a:gd name="T5" fmla="*/ 26 h 150"/>
                  <a:gd name="T6" fmla="*/ 137 w 171"/>
                  <a:gd name="T7" fmla="*/ 19 h 150"/>
                  <a:gd name="T8" fmla="*/ 136 w 171"/>
                  <a:gd name="T9" fmla="*/ 15 h 150"/>
                  <a:gd name="T10" fmla="*/ 134 w 171"/>
                  <a:gd name="T11" fmla="*/ 11 h 150"/>
                  <a:gd name="T12" fmla="*/ 131 w 171"/>
                  <a:gd name="T13" fmla="*/ 9 h 150"/>
                  <a:gd name="T14" fmla="*/ 126 w 171"/>
                  <a:gd name="T15" fmla="*/ 6 h 150"/>
                  <a:gd name="T16" fmla="*/ 119 w 171"/>
                  <a:gd name="T17" fmla="*/ 5 h 150"/>
                  <a:gd name="T18" fmla="*/ 115 w 171"/>
                  <a:gd name="T19" fmla="*/ 5 h 150"/>
                  <a:gd name="T20" fmla="*/ 115 w 171"/>
                  <a:gd name="T21" fmla="*/ 0 h 150"/>
                  <a:gd name="T22" fmla="*/ 145 w 171"/>
                  <a:gd name="T23" fmla="*/ 0 h 150"/>
                  <a:gd name="T24" fmla="*/ 171 w 171"/>
                  <a:gd name="T25" fmla="*/ 0 h 150"/>
                  <a:gd name="T26" fmla="*/ 171 w 171"/>
                  <a:gd name="T27" fmla="*/ 5 h 150"/>
                  <a:gd name="T28" fmla="*/ 167 w 171"/>
                  <a:gd name="T29" fmla="*/ 5 h 150"/>
                  <a:gd name="T30" fmla="*/ 161 w 171"/>
                  <a:gd name="T31" fmla="*/ 6 h 150"/>
                  <a:gd name="T32" fmla="*/ 158 w 171"/>
                  <a:gd name="T33" fmla="*/ 7 h 150"/>
                  <a:gd name="T34" fmla="*/ 154 w 171"/>
                  <a:gd name="T35" fmla="*/ 10 h 150"/>
                  <a:gd name="T36" fmla="*/ 153 w 171"/>
                  <a:gd name="T37" fmla="*/ 13 h 150"/>
                  <a:gd name="T38" fmla="*/ 150 w 171"/>
                  <a:gd name="T39" fmla="*/ 18 h 150"/>
                  <a:gd name="T40" fmla="*/ 149 w 171"/>
                  <a:gd name="T41" fmla="*/ 24 h 150"/>
                  <a:gd name="T42" fmla="*/ 149 w 171"/>
                  <a:gd name="T43" fmla="*/ 32 h 150"/>
                  <a:gd name="T44" fmla="*/ 149 w 171"/>
                  <a:gd name="T45" fmla="*/ 129 h 150"/>
                  <a:gd name="T46" fmla="*/ 149 w 171"/>
                  <a:gd name="T47" fmla="*/ 140 h 150"/>
                  <a:gd name="T48" fmla="*/ 150 w 171"/>
                  <a:gd name="T49" fmla="*/ 150 h 150"/>
                  <a:gd name="T50" fmla="*/ 141 w 171"/>
                  <a:gd name="T51" fmla="*/ 150 h 150"/>
                  <a:gd name="T52" fmla="*/ 32 w 171"/>
                  <a:gd name="T53" fmla="*/ 28 h 150"/>
                  <a:gd name="T54" fmla="*/ 32 w 171"/>
                  <a:gd name="T55" fmla="*/ 116 h 150"/>
                  <a:gd name="T56" fmla="*/ 34 w 171"/>
                  <a:gd name="T57" fmla="*/ 128 h 150"/>
                  <a:gd name="T58" fmla="*/ 35 w 171"/>
                  <a:gd name="T59" fmla="*/ 132 h 150"/>
                  <a:gd name="T60" fmla="*/ 36 w 171"/>
                  <a:gd name="T61" fmla="*/ 136 h 150"/>
                  <a:gd name="T62" fmla="*/ 39 w 171"/>
                  <a:gd name="T63" fmla="*/ 138 h 150"/>
                  <a:gd name="T64" fmla="*/ 43 w 171"/>
                  <a:gd name="T65" fmla="*/ 140 h 150"/>
                  <a:gd name="T66" fmla="*/ 47 w 171"/>
                  <a:gd name="T67" fmla="*/ 141 h 150"/>
                  <a:gd name="T68" fmla="*/ 53 w 171"/>
                  <a:gd name="T69" fmla="*/ 141 h 150"/>
                  <a:gd name="T70" fmla="*/ 56 w 171"/>
                  <a:gd name="T71" fmla="*/ 141 h 150"/>
                  <a:gd name="T72" fmla="*/ 56 w 171"/>
                  <a:gd name="T73" fmla="*/ 147 h 150"/>
                  <a:gd name="T74" fmla="*/ 29 w 171"/>
                  <a:gd name="T75" fmla="*/ 146 h 150"/>
                  <a:gd name="T76" fmla="*/ 0 w 171"/>
                  <a:gd name="T77" fmla="*/ 147 h 150"/>
                  <a:gd name="T78" fmla="*/ 0 w 171"/>
                  <a:gd name="T79" fmla="*/ 141 h 150"/>
                  <a:gd name="T80" fmla="*/ 3 w 171"/>
                  <a:gd name="T81" fmla="*/ 141 h 150"/>
                  <a:gd name="T82" fmla="*/ 8 w 171"/>
                  <a:gd name="T83" fmla="*/ 141 h 150"/>
                  <a:gd name="T84" fmla="*/ 12 w 171"/>
                  <a:gd name="T85" fmla="*/ 140 h 150"/>
                  <a:gd name="T86" fmla="*/ 16 w 171"/>
                  <a:gd name="T87" fmla="*/ 137 h 150"/>
                  <a:gd name="T88" fmla="*/ 18 w 171"/>
                  <a:gd name="T89" fmla="*/ 133 h 150"/>
                  <a:gd name="T90" fmla="*/ 19 w 171"/>
                  <a:gd name="T91" fmla="*/ 129 h 150"/>
                  <a:gd name="T92" fmla="*/ 21 w 171"/>
                  <a:gd name="T93" fmla="*/ 125 h 150"/>
                  <a:gd name="T94" fmla="*/ 22 w 171"/>
                  <a:gd name="T95" fmla="*/ 114 h 150"/>
                  <a:gd name="T96" fmla="*/ 22 w 171"/>
                  <a:gd name="T97" fmla="*/ 24 h 150"/>
                  <a:gd name="T98" fmla="*/ 22 w 171"/>
                  <a:gd name="T99" fmla="*/ 20 h 150"/>
                  <a:gd name="T100" fmla="*/ 21 w 171"/>
                  <a:gd name="T101" fmla="*/ 16 h 150"/>
                  <a:gd name="T102" fmla="*/ 18 w 171"/>
                  <a:gd name="T103" fmla="*/ 13 h 150"/>
                  <a:gd name="T104" fmla="*/ 16 w 171"/>
                  <a:gd name="T105" fmla="*/ 10 h 150"/>
                  <a:gd name="T106" fmla="*/ 9 w 171"/>
                  <a:gd name="T107" fmla="*/ 6 h 150"/>
                  <a:gd name="T108" fmla="*/ 3 w 171"/>
                  <a:gd name="T109" fmla="*/ 5 h 150"/>
                  <a:gd name="T110" fmla="*/ 0 w 171"/>
                  <a:gd name="T111" fmla="*/ 5 h 150"/>
                  <a:gd name="T112" fmla="*/ 0 w 171"/>
                  <a:gd name="T113" fmla="*/ 0 h 150"/>
                  <a:gd name="T114" fmla="*/ 25 w 171"/>
                  <a:gd name="T115" fmla="*/ 0 h 150"/>
                  <a:gd name="T116" fmla="*/ 43 w 171"/>
                  <a:gd name="T117" fmla="*/ 0 h 150"/>
                  <a:gd name="T118" fmla="*/ 137 w 171"/>
                  <a:gd name="T119" fmla="*/ 106 h 15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171" h="150">
                    <a:moveTo>
                      <a:pt x="137" y="106"/>
                    </a:moveTo>
                    <a:lnTo>
                      <a:pt x="139" y="105"/>
                    </a:lnTo>
                    <a:lnTo>
                      <a:pt x="139" y="26"/>
                    </a:lnTo>
                    <a:lnTo>
                      <a:pt x="137" y="19"/>
                    </a:lnTo>
                    <a:lnTo>
                      <a:pt x="136" y="15"/>
                    </a:lnTo>
                    <a:lnTo>
                      <a:pt x="134" y="11"/>
                    </a:lnTo>
                    <a:lnTo>
                      <a:pt x="131" y="9"/>
                    </a:lnTo>
                    <a:lnTo>
                      <a:pt x="126" y="6"/>
                    </a:lnTo>
                    <a:lnTo>
                      <a:pt x="119" y="5"/>
                    </a:lnTo>
                    <a:lnTo>
                      <a:pt x="115" y="5"/>
                    </a:lnTo>
                    <a:lnTo>
                      <a:pt x="115" y="0"/>
                    </a:lnTo>
                    <a:lnTo>
                      <a:pt x="145" y="0"/>
                    </a:lnTo>
                    <a:lnTo>
                      <a:pt x="171" y="0"/>
                    </a:lnTo>
                    <a:lnTo>
                      <a:pt x="171" y="5"/>
                    </a:lnTo>
                    <a:lnTo>
                      <a:pt x="167" y="5"/>
                    </a:lnTo>
                    <a:lnTo>
                      <a:pt x="161" y="6"/>
                    </a:lnTo>
                    <a:lnTo>
                      <a:pt x="158" y="7"/>
                    </a:lnTo>
                    <a:lnTo>
                      <a:pt x="154" y="10"/>
                    </a:lnTo>
                    <a:lnTo>
                      <a:pt x="153" y="13"/>
                    </a:lnTo>
                    <a:lnTo>
                      <a:pt x="150" y="18"/>
                    </a:lnTo>
                    <a:lnTo>
                      <a:pt x="149" y="24"/>
                    </a:lnTo>
                    <a:lnTo>
                      <a:pt x="149" y="32"/>
                    </a:lnTo>
                    <a:lnTo>
                      <a:pt x="149" y="129"/>
                    </a:lnTo>
                    <a:lnTo>
                      <a:pt x="149" y="140"/>
                    </a:lnTo>
                    <a:lnTo>
                      <a:pt x="150" y="150"/>
                    </a:lnTo>
                    <a:lnTo>
                      <a:pt x="141" y="150"/>
                    </a:lnTo>
                    <a:lnTo>
                      <a:pt x="32" y="28"/>
                    </a:lnTo>
                    <a:lnTo>
                      <a:pt x="32" y="116"/>
                    </a:lnTo>
                    <a:lnTo>
                      <a:pt x="34" y="128"/>
                    </a:lnTo>
                    <a:lnTo>
                      <a:pt x="35" y="132"/>
                    </a:lnTo>
                    <a:lnTo>
                      <a:pt x="36" y="136"/>
                    </a:lnTo>
                    <a:lnTo>
                      <a:pt x="39" y="138"/>
                    </a:lnTo>
                    <a:lnTo>
                      <a:pt x="43" y="140"/>
                    </a:lnTo>
                    <a:lnTo>
                      <a:pt x="47" y="141"/>
                    </a:lnTo>
                    <a:lnTo>
                      <a:pt x="53" y="141"/>
                    </a:lnTo>
                    <a:lnTo>
                      <a:pt x="56" y="141"/>
                    </a:lnTo>
                    <a:lnTo>
                      <a:pt x="56" y="147"/>
                    </a:lnTo>
                    <a:lnTo>
                      <a:pt x="29" y="146"/>
                    </a:lnTo>
                    <a:lnTo>
                      <a:pt x="0" y="147"/>
                    </a:lnTo>
                    <a:lnTo>
                      <a:pt x="0" y="141"/>
                    </a:lnTo>
                    <a:lnTo>
                      <a:pt x="3" y="141"/>
                    </a:lnTo>
                    <a:lnTo>
                      <a:pt x="8" y="141"/>
                    </a:lnTo>
                    <a:lnTo>
                      <a:pt x="12" y="140"/>
                    </a:lnTo>
                    <a:lnTo>
                      <a:pt x="16" y="137"/>
                    </a:lnTo>
                    <a:lnTo>
                      <a:pt x="18" y="133"/>
                    </a:lnTo>
                    <a:lnTo>
                      <a:pt x="19" y="129"/>
                    </a:lnTo>
                    <a:lnTo>
                      <a:pt x="21" y="125"/>
                    </a:lnTo>
                    <a:lnTo>
                      <a:pt x="22" y="114"/>
                    </a:lnTo>
                    <a:lnTo>
                      <a:pt x="22" y="24"/>
                    </a:lnTo>
                    <a:lnTo>
                      <a:pt x="22" y="20"/>
                    </a:lnTo>
                    <a:lnTo>
                      <a:pt x="21" y="16"/>
                    </a:lnTo>
                    <a:lnTo>
                      <a:pt x="18" y="13"/>
                    </a:lnTo>
                    <a:lnTo>
                      <a:pt x="16" y="10"/>
                    </a:lnTo>
                    <a:lnTo>
                      <a:pt x="9" y="6"/>
                    </a:lnTo>
                    <a:lnTo>
                      <a:pt x="3" y="5"/>
                    </a:lnTo>
                    <a:lnTo>
                      <a:pt x="0" y="5"/>
                    </a:lnTo>
                    <a:lnTo>
                      <a:pt x="0" y="0"/>
                    </a:lnTo>
                    <a:lnTo>
                      <a:pt x="25" y="0"/>
                    </a:lnTo>
                    <a:lnTo>
                      <a:pt x="43" y="0"/>
                    </a:lnTo>
                    <a:lnTo>
                      <a:pt x="137" y="106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81" name="Freeform 158"/>
              <p:cNvSpPr/>
              <p:nvPr userDrawn="1"/>
            </p:nvSpPr>
            <p:spPr bwMode="auto">
              <a:xfrm>
                <a:off x="337" y="19"/>
                <a:ext cx="22" cy="50"/>
              </a:xfrm>
              <a:custGeom>
                <a:gdLst>
                  <a:gd name="T0" fmla="*/ 0 w 65"/>
                  <a:gd name="T1" fmla="*/ 143 h 149"/>
                  <a:gd name="T2" fmla="*/ 4 w 65"/>
                  <a:gd name="T3" fmla="*/ 143 h 149"/>
                  <a:gd name="T4" fmla="*/ 9 w 65"/>
                  <a:gd name="T5" fmla="*/ 143 h 149"/>
                  <a:gd name="T6" fmla="*/ 14 w 65"/>
                  <a:gd name="T7" fmla="*/ 140 h 149"/>
                  <a:gd name="T8" fmla="*/ 17 w 65"/>
                  <a:gd name="T9" fmla="*/ 139 h 149"/>
                  <a:gd name="T10" fmla="*/ 18 w 65"/>
                  <a:gd name="T11" fmla="*/ 138 h 149"/>
                  <a:gd name="T12" fmla="*/ 20 w 65"/>
                  <a:gd name="T13" fmla="*/ 134 h 149"/>
                  <a:gd name="T14" fmla="*/ 20 w 65"/>
                  <a:gd name="T15" fmla="*/ 131 h 149"/>
                  <a:gd name="T16" fmla="*/ 20 w 65"/>
                  <a:gd name="T17" fmla="*/ 20 h 149"/>
                  <a:gd name="T18" fmla="*/ 20 w 65"/>
                  <a:gd name="T19" fmla="*/ 16 h 149"/>
                  <a:gd name="T20" fmla="*/ 18 w 65"/>
                  <a:gd name="T21" fmla="*/ 13 h 149"/>
                  <a:gd name="T22" fmla="*/ 17 w 65"/>
                  <a:gd name="T23" fmla="*/ 11 h 149"/>
                  <a:gd name="T24" fmla="*/ 14 w 65"/>
                  <a:gd name="T25" fmla="*/ 9 h 149"/>
                  <a:gd name="T26" fmla="*/ 9 w 65"/>
                  <a:gd name="T27" fmla="*/ 8 h 149"/>
                  <a:gd name="T28" fmla="*/ 4 w 65"/>
                  <a:gd name="T29" fmla="*/ 7 h 149"/>
                  <a:gd name="T30" fmla="*/ 0 w 65"/>
                  <a:gd name="T31" fmla="*/ 7 h 149"/>
                  <a:gd name="T32" fmla="*/ 0 w 65"/>
                  <a:gd name="T33" fmla="*/ 0 h 149"/>
                  <a:gd name="T34" fmla="*/ 33 w 65"/>
                  <a:gd name="T35" fmla="*/ 2 h 149"/>
                  <a:gd name="T36" fmla="*/ 65 w 65"/>
                  <a:gd name="T37" fmla="*/ 0 h 149"/>
                  <a:gd name="T38" fmla="*/ 65 w 65"/>
                  <a:gd name="T39" fmla="*/ 7 h 149"/>
                  <a:gd name="T40" fmla="*/ 62 w 65"/>
                  <a:gd name="T41" fmla="*/ 7 h 149"/>
                  <a:gd name="T42" fmla="*/ 57 w 65"/>
                  <a:gd name="T43" fmla="*/ 8 h 149"/>
                  <a:gd name="T44" fmla="*/ 52 w 65"/>
                  <a:gd name="T45" fmla="*/ 9 h 149"/>
                  <a:gd name="T46" fmla="*/ 49 w 65"/>
                  <a:gd name="T47" fmla="*/ 11 h 149"/>
                  <a:gd name="T48" fmla="*/ 48 w 65"/>
                  <a:gd name="T49" fmla="*/ 13 h 149"/>
                  <a:gd name="T50" fmla="*/ 47 w 65"/>
                  <a:gd name="T51" fmla="*/ 16 h 149"/>
                  <a:gd name="T52" fmla="*/ 47 w 65"/>
                  <a:gd name="T53" fmla="*/ 20 h 149"/>
                  <a:gd name="T54" fmla="*/ 47 w 65"/>
                  <a:gd name="T55" fmla="*/ 131 h 149"/>
                  <a:gd name="T56" fmla="*/ 47 w 65"/>
                  <a:gd name="T57" fmla="*/ 134 h 149"/>
                  <a:gd name="T58" fmla="*/ 48 w 65"/>
                  <a:gd name="T59" fmla="*/ 138 h 149"/>
                  <a:gd name="T60" fmla="*/ 49 w 65"/>
                  <a:gd name="T61" fmla="*/ 139 h 149"/>
                  <a:gd name="T62" fmla="*/ 52 w 65"/>
                  <a:gd name="T63" fmla="*/ 140 h 149"/>
                  <a:gd name="T64" fmla="*/ 57 w 65"/>
                  <a:gd name="T65" fmla="*/ 143 h 149"/>
                  <a:gd name="T66" fmla="*/ 62 w 65"/>
                  <a:gd name="T67" fmla="*/ 143 h 149"/>
                  <a:gd name="T68" fmla="*/ 65 w 65"/>
                  <a:gd name="T69" fmla="*/ 143 h 149"/>
                  <a:gd name="T70" fmla="*/ 65 w 65"/>
                  <a:gd name="T71" fmla="*/ 149 h 149"/>
                  <a:gd name="T72" fmla="*/ 33 w 65"/>
                  <a:gd name="T73" fmla="*/ 148 h 149"/>
                  <a:gd name="T74" fmla="*/ 0 w 65"/>
                  <a:gd name="T75" fmla="*/ 149 h 149"/>
                  <a:gd name="T76" fmla="*/ 0 w 65"/>
                  <a:gd name="T77" fmla="*/ 143 h 14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</a:cxnLst>
                <a:rect l="0" t="0" r="r" b="b"/>
                <a:pathLst>
                  <a:path w="65" h="149">
                    <a:moveTo>
                      <a:pt x="0" y="143"/>
                    </a:moveTo>
                    <a:lnTo>
                      <a:pt x="4" y="143"/>
                    </a:lnTo>
                    <a:lnTo>
                      <a:pt x="9" y="143"/>
                    </a:lnTo>
                    <a:lnTo>
                      <a:pt x="14" y="140"/>
                    </a:lnTo>
                    <a:lnTo>
                      <a:pt x="17" y="139"/>
                    </a:lnTo>
                    <a:lnTo>
                      <a:pt x="18" y="138"/>
                    </a:lnTo>
                    <a:lnTo>
                      <a:pt x="20" y="134"/>
                    </a:lnTo>
                    <a:lnTo>
                      <a:pt x="20" y="131"/>
                    </a:lnTo>
                    <a:lnTo>
                      <a:pt x="20" y="20"/>
                    </a:lnTo>
                    <a:lnTo>
                      <a:pt x="20" y="16"/>
                    </a:lnTo>
                    <a:lnTo>
                      <a:pt x="18" y="13"/>
                    </a:lnTo>
                    <a:lnTo>
                      <a:pt x="17" y="11"/>
                    </a:lnTo>
                    <a:lnTo>
                      <a:pt x="14" y="9"/>
                    </a:lnTo>
                    <a:lnTo>
                      <a:pt x="9" y="8"/>
                    </a:lnTo>
                    <a:lnTo>
                      <a:pt x="4" y="7"/>
                    </a:lnTo>
                    <a:lnTo>
                      <a:pt x="0" y="7"/>
                    </a:lnTo>
                    <a:lnTo>
                      <a:pt x="0" y="0"/>
                    </a:lnTo>
                    <a:lnTo>
                      <a:pt x="33" y="2"/>
                    </a:lnTo>
                    <a:lnTo>
                      <a:pt x="65" y="0"/>
                    </a:lnTo>
                    <a:lnTo>
                      <a:pt x="65" y="7"/>
                    </a:lnTo>
                    <a:lnTo>
                      <a:pt x="62" y="7"/>
                    </a:lnTo>
                    <a:lnTo>
                      <a:pt x="57" y="8"/>
                    </a:lnTo>
                    <a:lnTo>
                      <a:pt x="52" y="9"/>
                    </a:lnTo>
                    <a:lnTo>
                      <a:pt x="49" y="11"/>
                    </a:lnTo>
                    <a:lnTo>
                      <a:pt x="48" y="13"/>
                    </a:lnTo>
                    <a:lnTo>
                      <a:pt x="47" y="16"/>
                    </a:lnTo>
                    <a:lnTo>
                      <a:pt x="47" y="20"/>
                    </a:lnTo>
                    <a:lnTo>
                      <a:pt x="47" y="131"/>
                    </a:lnTo>
                    <a:lnTo>
                      <a:pt x="47" y="134"/>
                    </a:lnTo>
                    <a:lnTo>
                      <a:pt x="48" y="138"/>
                    </a:lnTo>
                    <a:lnTo>
                      <a:pt x="49" y="139"/>
                    </a:lnTo>
                    <a:lnTo>
                      <a:pt x="52" y="140"/>
                    </a:lnTo>
                    <a:lnTo>
                      <a:pt x="57" y="143"/>
                    </a:lnTo>
                    <a:lnTo>
                      <a:pt x="62" y="143"/>
                    </a:lnTo>
                    <a:lnTo>
                      <a:pt x="65" y="143"/>
                    </a:lnTo>
                    <a:lnTo>
                      <a:pt x="65" y="149"/>
                    </a:lnTo>
                    <a:lnTo>
                      <a:pt x="33" y="148"/>
                    </a:lnTo>
                    <a:lnTo>
                      <a:pt x="0" y="149"/>
                    </a:lnTo>
                    <a:lnTo>
                      <a:pt x="0" y="143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82" name="Freeform 159"/>
              <p:cNvSpPr/>
              <p:nvPr userDrawn="1"/>
            </p:nvSpPr>
            <p:spPr bwMode="auto">
              <a:xfrm>
                <a:off x="362" y="19"/>
                <a:ext cx="50" cy="51"/>
              </a:xfrm>
              <a:custGeom>
                <a:gdLst>
                  <a:gd name="T0" fmla="*/ 64 w 151"/>
                  <a:gd name="T1" fmla="*/ 7 h 152"/>
                  <a:gd name="T2" fmla="*/ 59 w 151"/>
                  <a:gd name="T3" fmla="*/ 7 h 152"/>
                  <a:gd name="T4" fmla="*/ 55 w 151"/>
                  <a:gd name="T5" fmla="*/ 8 h 152"/>
                  <a:gd name="T6" fmla="*/ 51 w 151"/>
                  <a:gd name="T7" fmla="*/ 9 h 152"/>
                  <a:gd name="T8" fmla="*/ 48 w 151"/>
                  <a:gd name="T9" fmla="*/ 11 h 152"/>
                  <a:gd name="T10" fmla="*/ 48 w 151"/>
                  <a:gd name="T11" fmla="*/ 13 h 152"/>
                  <a:gd name="T12" fmla="*/ 50 w 151"/>
                  <a:gd name="T13" fmla="*/ 20 h 152"/>
                  <a:gd name="T14" fmla="*/ 86 w 151"/>
                  <a:gd name="T15" fmla="*/ 114 h 152"/>
                  <a:gd name="T16" fmla="*/ 87 w 151"/>
                  <a:gd name="T17" fmla="*/ 114 h 152"/>
                  <a:gd name="T18" fmla="*/ 121 w 151"/>
                  <a:gd name="T19" fmla="*/ 26 h 152"/>
                  <a:gd name="T20" fmla="*/ 124 w 151"/>
                  <a:gd name="T21" fmla="*/ 18 h 152"/>
                  <a:gd name="T22" fmla="*/ 124 w 151"/>
                  <a:gd name="T23" fmla="*/ 15 h 152"/>
                  <a:gd name="T24" fmla="*/ 122 w 151"/>
                  <a:gd name="T25" fmla="*/ 11 h 152"/>
                  <a:gd name="T26" fmla="*/ 120 w 151"/>
                  <a:gd name="T27" fmla="*/ 8 h 152"/>
                  <a:gd name="T28" fmla="*/ 114 w 151"/>
                  <a:gd name="T29" fmla="*/ 8 h 152"/>
                  <a:gd name="T30" fmla="*/ 109 w 151"/>
                  <a:gd name="T31" fmla="*/ 7 h 152"/>
                  <a:gd name="T32" fmla="*/ 107 w 151"/>
                  <a:gd name="T33" fmla="*/ 7 h 152"/>
                  <a:gd name="T34" fmla="*/ 107 w 151"/>
                  <a:gd name="T35" fmla="*/ 0 h 152"/>
                  <a:gd name="T36" fmla="*/ 131 w 151"/>
                  <a:gd name="T37" fmla="*/ 2 h 152"/>
                  <a:gd name="T38" fmla="*/ 151 w 151"/>
                  <a:gd name="T39" fmla="*/ 0 h 152"/>
                  <a:gd name="T40" fmla="*/ 151 w 151"/>
                  <a:gd name="T41" fmla="*/ 7 h 152"/>
                  <a:gd name="T42" fmla="*/ 148 w 151"/>
                  <a:gd name="T43" fmla="*/ 7 h 152"/>
                  <a:gd name="T44" fmla="*/ 146 w 151"/>
                  <a:gd name="T45" fmla="*/ 8 h 152"/>
                  <a:gd name="T46" fmla="*/ 143 w 151"/>
                  <a:gd name="T47" fmla="*/ 8 h 152"/>
                  <a:gd name="T48" fmla="*/ 139 w 151"/>
                  <a:gd name="T49" fmla="*/ 11 h 152"/>
                  <a:gd name="T50" fmla="*/ 137 w 151"/>
                  <a:gd name="T51" fmla="*/ 15 h 152"/>
                  <a:gd name="T52" fmla="*/ 91 w 151"/>
                  <a:gd name="T53" fmla="*/ 131 h 152"/>
                  <a:gd name="T54" fmla="*/ 82 w 151"/>
                  <a:gd name="T55" fmla="*/ 152 h 152"/>
                  <a:gd name="T56" fmla="*/ 74 w 151"/>
                  <a:gd name="T57" fmla="*/ 152 h 152"/>
                  <a:gd name="T58" fmla="*/ 20 w 151"/>
                  <a:gd name="T59" fmla="*/ 20 h 152"/>
                  <a:gd name="T60" fmla="*/ 17 w 151"/>
                  <a:gd name="T61" fmla="*/ 13 h 152"/>
                  <a:gd name="T62" fmla="*/ 13 w 151"/>
                  <a:gd name="T63" fmla="*/ 9 h 152"/>
                  <a:gd name="T64" fmla="*/ 8 w 151"/>
                  <a:gd name="T65" fmla="*/ 8 h 152"/>
                  <a:gd name="T66" fmla="*/ 2 w 151"/>
                  <a:gd name="T67" fmla="*/ 7 h 152"/>
                  <a:gd name="T68" fmla="*/ 0 w 151"/>
                  <a:gd name="T69" fmla="*/ 7 h 152"/>
                  <a:gd name="T70" fmla="*/ 0 w 151"/>
                  <a:gd name="T71" fmla="*/ 0 h 152"/>
                  <a:gd name="T72" fmla="*/ 33 w 151"/>
                  <a:gd name="T73" fmla="*/ 2 h 152"/>
                  <a:gd name="T74" fmla="*/ 64 w 151"/>
                  <a:gd name="T75" fmla="*/ 0 h 152"/>
                  <a:gd name="T76" fmla="*/ 64 w 151"/>
                  <a:gd name="T77" fmla="*/ 7 h 15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</a:cxnLst>
                <a:rect l="0" t="0" r="r" b="b"/>
                <a:pathLst>
                  <a:path w="151" h="152">
                    <a:moveTo>
                      <a:pt x="64" y="7"/>
                    </a:moveTo>
                    <a:lnTo>
                      <a:pt x="59" y="7"/>
                    </a:lnTo>
                    <a:lnTo>
                      <a:pt x="55" y="8"/>
                    </a:lnTo>
                    <a:lnTo>
                      <a:pt x="51" y="9"/>
                    </a:lnTo>
                    <a:lnTo>
                      <a:pt x="48" y="11"/>
                    </a:lnTo>
                    <a:lnTo>
                      <a:pt x="48" y="13"/>
                    </a:lnTo>
                    <a:lnTo>
                      <a:pt x="50" y="20"/>
                    </a:lnTo>
                    <a:lnTo>
                      <a:pt x="86" y="114"/>
                    </a:lnTo>
                    <a:lnTo>
                      <a:pt x="87" y="114"/>
                    </a:lnTo>
                    <a:lnTo>
                      <a:pt x="121" y="26"/>
                    </a:lnTo>
                    <a:lnTo>
                      <a:pt x="124" y="18"/>
                    </a:lnTo>
                    <a:lnTo>
                      <a:pt x="124" y="15"/>
                    </a:lnTo>
                    <a:lnTo>
                      <a:pt x="122" y="11"/>
                    </a:lnTo>
                    <a:lnTo>
                      <a:pt x="120" y="8"/>
                    </a:lnTo>
                    <a:lnTo>
                      <a:pt x="114" y="8"/>
                    </a:lnTo>
                    <a:lnTo>
                      <a:pt x="109" y="7"/>
                    </a:lnTo>
                    <a:lnTo>
                      <a:pt x="107" y="7"/>
                    </a:lnTo>
                    <a:lnTo>
                      <a:pt x="107" y="0"/>
                    </a:lnTo>
                    <a:lnTo>
                      <a:pt x="131" y="2"/>
                    </a:lnTo>
                    <a:lnTo>
                      <a:pt x="151" y="0"/>
                    </a:lnTo>
                    <a:lnTo>
                      <a:pt x="151" y="7"/>
                    </a:lnTo>
                    <a:lnTo>
                      <a:pt x="148" y="7"/>
                    </a:lnTo>
                    <a:lnTo>
                      <a:pt x="146" y="8"/>
                    </a:lnTo>
                    <a:lnTo>
                      <a:pt x="143" y="8"/>
                    </a:lnTo>
                    <a:lnTo>
                      <a:pt x="139" y="11"/>
                    </a:lnTo>
                    <a:lnTo>
                      <a:pt x="137" y="15"/>
                    </a:lnTo>
                    <a:lnTo>
                      <a:pt x="91" y="131"/>
                    </a:lnTo>
                    <a:lnTo>
                      <a:pt x="82" y="152"/>
                    </a:lnTo>
                    <a:lnTo>
                      <a:pt x="74" y="152"/>
                    </a:lnTo>
                    <a:lnTo>
                      <a:pt x="20" y="20"/>
                    </a:lnTo>
                    <a:lnTo>
                      <a:pt x="17" y="13"/>
                    </a:lnTo>
                    <a:lnTo>
                      <a:pt x="13" y="9"/>
                    </a:lnTo>
                    <a:lnTo>
                      <a:pt x="8" y="8"/>
                    </a:lnTo>
                    <a:lnTo>
                      <a:pt x="2" y="7"/>
                    </a:lnTo>
                    <a:lnTo>
                      <a:pt x="0" y="7"/>
                    </a:lnTo>
                    <a:lnTo>
                      <a:pt x="0" y="0"/>
                    </a:lnTo>
                    <a:lnTo>
                      <a:pt x="33" y="2"/>
                    </a:lnTo>
                    <a:lnTo>
                      <a:pt x="64" y="0"/>
                    </a:lnTo>
                    <a:lnTo>
                      <a:pt x="64" y="7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83" name="Freeform 160"/>
              <p:cNvSpPr/>
              <p:nvPr userDrawn="1"/>
            </p:nvSpPr>
            <p:spPr bwMode="auto">
              <a:xfrm>
                <a:off x="415" y="19"/>
                <a:ext cx="41" cy="50"/>
              </a:xfrm>
              <a:custGeom>
                <a:gdLst>
                  <a:gd name="T0" fmla="*/ 4 w 122"/>
                  <a:gd name="T1" fmla="*/ 143 h 149"/>
                  <a:gd name="T2" fmla="*/ 14 w 122"/>
                  <a:gd name="T3" fmla="*/ 140 h 149"/>
                  <a:gd name="T4" fmla="*/ 18 w 122"/>
                  <a:gd name="T5" fmla="*/ 138 h 149"/>
                  <a:gd name="T6" fmla="*/ 19 w 122"/>
                  <a:gd name="T7" fmla="*/ 131 h 149"/>
                  <a:gd name="T8" fmla="*/ 18 w 122"/>
                  <a:gd name="T9" fmla="*/ 16 h 149"/>
                  <a:gd name="T10" fmla="*/ 15 w 122"/>
                  <a:gd name="T11" fmla="*/ 11 h 149"/>
                  <a:gd name="T12" fmla="*/ 9 w 122"/>
                  <a:gd name="T13" fmla="*/ 8 h 149"/>
                  <a:gd name="T14" fmla="*/ 0 w 122"/>
                  <a:gd name="T15" fmla="*/ 7 h 149"/>
                  <a:gd name="T16" fmla="*/ 53 w 122"/>
                  <a:gd name="T17" fmla="*/ 2 h 149"/>
                  <a:gd name="T18" fmla="*/ 107 w 122"/>
                  <a:gd name="T19" fmla="*/ 17 h 149"/>
                  <a:gd name="T20" fmla="*/ 101 w 122"/>
                  <a:gd name="T21" fmla="*/ 35 h 149"/>
                  <a:gd name="T22" fmla="*/ 98 w 122"/>
                  <a:gd name="T23" fmla="*/ 21 h 149"/>
                  <a:gd name="T24" fmla="*/ 93 w 122"/>
                  <a:gd name="T25" fmla="*/ 15 h 149"/>
                  <a:gd name="T26" fmla="*/ 83 w 122"/>
                  <a:gd name="T27" fmla="*/ 11 h 149"/>
                  <a:gd name="T28" fmla="*/ 47 w 122"/>
                  <a:gd name="T29" fmla="*/ 11 h 149"/>
                  <a:gd name="T30" fmla="*/ 71 w 122"/>
                  <a:gd name="T31" fmla="*/ 66 h 149"/>
                  <a:gd name="T32" fmla="*/ 79 w 122"/>
                  <a:gd name="T33" fmla="*/ 65 h 149"/>
                  <a:gd name="T34" fmla="*/ 84 w 122"/>
                  <a:gd name="T35" fmla="*/ 61 h 149"/>
                  <a:gd name="T36" fmla="*/ 88 w 122"/>
                  <a:gd name="T37" fmla="*/ 47 h 149"/>
                  <a:gd name="T38" fmla="*/ 94 w 122"/>
                  <a:gd name="T39" fmla="*/ 72 h 149"/>
                  <a:gd name="T40" fmla="*/ 88 w 122"/>
                  <a:gd name="T41" fmla="*/ 97 h 149"/>
                  <a:gd name="T42" fmla="*/ 85 w 122"/>
                  <a:gd name="T43" fmla="*/ 82 h 149"/>
                  <a:gd name="T44" fmla="*/ 80 w 122"/>
                  <a:gd name="T45" fmla="*/ 78 h 149"/>
                  <a:gd name="T46" fmla="*/ 71 w 122"/>
                  <a:gd name="T47" fmla="*/ 77 h 149"/>
                  <a:gd name="T48" fmla="*/ 47 w 122"/>
                  <a:gd name="T49" fmla="*/ 126 h 149"/>
                  <a:gd name="T50" fmla="*/ 48 w 122"/>
                  <a:gd name="T51" fmla="*/ 134 h 149"/>
                  <a:gd name="T52" fmla="*/ 54 w 122"/>
                  <a:gd name="T53" fmla="*/ 138 h 149"/>
                  <a:gd name="T54" fmla="*/ 72 w 122"/>
                  <a:gd name="T55" fmla="*/ 140 h 149"/>
                  <a:gd name="T56" fmla="*/ 96 w 122"/>
                  <a:gd name="T57" fmla="*/ 138 h 149"/>
                  <a:gd name="T58" fmla="*/ 105 w 122"/>
                  <a:gd name="T59" fmla="*/ 132 h 149"/>
                  <a:gd name="T60" fmla="*/ 113 w 122"/>
                  <a:gd name="T61" fmla="*/ 122 h 149"/>
                  <a:gd name="T62" fmla="*/ 122 w 122"/>
                  <a:gd name="T63" fmla="*/ 116 h 149"/>
                  <a:gd name="T64" fmla="*/ 57 w 122"/>
                  <a:gd name="T65" fmla="*/ 148 h 149"/>
                  <a:gd name="T66" fmla="*/ 0 w 122"/>
                  <a:gd name="T67" fmla="*/ 143 h 14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</a:cxnLst>
                <a:rect l="0" t="0" r="r" b="b"/>
                <a:pathLst>
                  <a:path w="122" h="149">
                    <a:moveTo>
                      <a:pt x="0" y="143"/>
                    </a:moveTo>
                    <a:lnTo>
                      <a:pt x="4" y="143"/>
                    </a:lnTo>
                    <a:lnTo>
                      <a:pt x="9" y="143"/>
                    </a:lnTo>
                    <a:lnTo>
                      <a:pt x="14" y="140"/>
                    </a:lnTo>
                    <a:lnTo>
                      <a:pt x="15" y="139"/>
                    </a:lnTo>
                    <a:lnTo>
                      <a:pt x="18" y="138"/>
                    </a:lnTo>
                    <a:lnTo>
                      <a:pt x="18" y="134"/>
                    </a:lnTo>
                    <a:lnTo>
                      <a:pt x="19" y="131"/>
                    </a:lnTo>
                    <a:lnTo>
                      <a:pt x="19" y="20"/>
                    </a:lnTo>
                    <a:lnTo>
                      <a:pt x="18" y="16"/>
                    </a:lnTo>
                    <a:lnTo>
                      <a:pt x="18" y="13"/>
                    </a:lnTo>
                    <a:lnTo>
                      <a:pt x="15" y="11"/>
                    </a:lnTo>
                    <a:lnTo>
                      <a:pt x="14" y="9"/>
                    </a:lnTo>
                    <a:lnTo>
                      <a:pt x="9" y="8"/>
                    </a:lnTo>
                    <a:lnTo>
                      <a:pt x="4" y="7"/>
                    </a:lnTo>
                    <a:lnTo>
                      <a:pt x="0" y="7"/>
                    </a:lnTo>
                    <a:lnTo>
                      <a:pt x="0" y="0"/>
                    </a:lnTo>
                    <a:lnTo>
                      <a:pt x="53" y="2"/>
                    </a:lnTo>
                    <a:lnTo>
                      <a:pt x="107" y="0"/>
                    </a:lnTo>
                    <a:lnTo>
                      <a:pt x="107" y="17"/>
                    </a:lnTo>
                    <a:lnTo>
                      <a:pt x="107" y="34"/>
                    </a:lnTo>
                    <a:lnTo>
                      <a:pt x="101" y="35"/>
                    </a:lnTo>
                    <a:lnTo>
                      <a:pt x="100" y="25"/>
                    </a:lnTo>
                    <a:lnTo>
                      <a:pt x="98" y="21"/>
                    </a:lnTo>
                    <a:lnTo>
                      <a:pt x="97" y="17"/>
                    </a:lnTo>
                    <a:lnTo>
                      <a:pt x="93" y="15"/>
                    </a:lnTo>
                    <a:lnTo>
                      <a:pt x="89" y="12"/>
                    </a:lnTo>
                    <a:lnTo>
                      <a:pt x="83" y="11"/>
                    </a:lnTo>
                    <a:lnTo>
                      <a:pt x="75" y="11"/>
                    </a:lnTo>
                    <a:lnTo>
                      <a:pt x="47" y="11"/>
                    </a:lnTo>
                    <a:lnTo>
                      <a:pt x="47" y="66"/>
                    </a:lnTo>
                    <a:lnTo>
                      <a:pt x="71" y="66"/>
                    </a:lnTo>
                    <a:lnTo>
                      <a:pt x="76" y="65"/>
                    </a:lnTo>
                    <a:lnTo>
                      <a:pt x="79" y="65"/>
                    </a:lnTo>
                    <a:lnTo>
                      <a:pt x="82" y="62"/>
                    </a:lnTo>
                    <a:lnTo>
                      <a:pt x="84" y="61"/>
                    </a:lnTo>
                    <a:lnTo>
                      <a:pt x="87" y="55"/>
                    </a:lnTo>
                    <a:lnTo>
                      <a:pt x="88" y="47"/>
                    </a:lnTo>
                    <a:lnTo>
                      <a:pt x="94" y="47"/>
                    </a:lnTo>
                    <a:lnTo>
                      <a:pt x="94" y="72"/>
                    </a:lnTo>
                    <a:lnTo>
                      <a:pt x="94" y="96"/>
                    </a:lnTo>
                    <a:lnTo>
                      <a:pt x="88" y="97"/>
                    </a:lnTo>
                    <a:lnTo>
                      <a:pt x="87" y="88"/>
                    </a:lnTo>
                    <a:lnTo>
                      <a:pt x="85" y="82"/>
                    </a:lnTo>
                    <a:lnTo>
                      <a:pt x="83" y="79"/>
                    </a:lnTo>
                    <a:lnTo>
                      <a:pt x="80" y="78"/>
                    </a:lnTo>
                    <a:lnTo>
                      <a:pt x="76" y="77"/>
                    </a:lnTo>
                    <a:lnTo>
                      <a:pt x="71" y="77"/>
                    </a:lnTo>
                    <a:lnTo>
                      <a:pt x="47" y="77"/>
                    </a:lnTo>
                    <a:lnTo>
                      <a:pt x="47" y="126"/>
                    </a:lnTo>
                    <a:lnTo>
                      <a:pt x="47" y="131"/>
                    </a:lnTo>
                    <a:lnTo>
                      <a:pt x="48" y="134"/>
                    </a:lnTo>
                    <a:lnTo>
                      <a:pt x="50" y="136"/>
                    </a:lnTo>
                    <a:lnTo>
                      <a:pt x="54" y="138"/>
                    </a:lnTo>
                    <a:lnTo>
                      <a:pt x="62" y="139"/>
                    </a:lnTo>
                    <a:lnTo>
                      <a:pt x="72" y="140"/>
                    </a:lnTo>
                    <a:lnTo>
                      <a:pt x="88" y="139"/>
                    </a:lnTo>
                    <a:lnTo>
                      <a:pt x="96" y="138"/>
                    </a:lnTo>
                    <a:lnTo>
                      <a:pt x="101" y="136"/>
                    </a:lnTo>
                    <a:lnTo>
                      <a:pt x="105" y="132"/>
                    </a:lnTo>
                    <a:lnTo>
                      <a:pt x="109" y="129"/>
                    </a:lnTo>
                    <a:lnTo>
                      <a:pt x="113" y="122"/>
                    </a:lnTo>
                    <a:lnTo>
                      <a:pt x="115" y="114"/>
                    </a:lnTo>
                    <a:lnTo>
                      <a:pt x="122" y="116"/>
                    </a:lnTo>
                    <a:lnTo>
                      <a:pt x="114" y="149"/>
                    </a:lnTo>
                    <a:lnTo>
                      <a:pt x="57" y="148"/>
                    </a:lnTo>
                    <a:lnTo>
                      <a:pt x="0" y="149"/>
                    </a:lnTo>
                    <a:lnTo>
                      <a:pt x="0" y="143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84" name="Freeform 161"/>
              <p:cNvSpPr>
                <a:spLocks noEditPoints="1"/>
              </p:cNvSpPr>
              <p:nvPr userDrawn="1"/>
            </p:nvSpPr>
            <p:spPr bwMode="auto">
              <a:xfrm>
                <a:off x="462" y="20"/>
                <a:ext cx="48" cy="49"/>
              </a:xfrm>
              <a:custGeom>
                <a:gdLst>
                  <a:gd name="T0" fmla="*/ 18 w 144"/>
                  <a:gd name="T1" fmla="*/ 22 h 147"/>
                  <a:gd name="T2" fmla="*/ 17 w 144"/>
                  <a:gd name="T3" fmla="*/ 13 h 147"/>
                  <a:gd name="T4" fmla="*/ 13 w 144"/>
                  <a:gd name="T5" fmla="*/ 7 h 147"/>
                  <a:gd name="T6" fmla="*/ 4 w 144"/>
                  <a:gd name="T7" fmla="*/ 5 h 147"/>
                  <a:gd name="T8" fmla="*/ 0 w 144"/>
                  <a:gd name="T9" fmla="*/ 0 h 147"/>
                  <a:gd name="T10" fmla="*/ 66 w 144"/>
                  <a:gd name="T11" fmla="*/ 0 h 147"/>
                  <a:gd name="T12" fmla="*/ 85 w 144"/>
                  <a:gd name="T13" fmla="*/ 1 h 147"/>
                  <a:gd name="T14" fmla="*/ 102 w 144"/>
                  <a:gd name="T15" fmla="*/ 6 h 147"/>
                  <a:gd name="T16" fmla="*/ 113 w 144"/>
                  <a:gd name="T17" fmla="*/ 18 h 147"/>
                  <a:gd name="T18" fmla="*/ 117 w 144"/>
                  <a:gd name="T19" fmla="*/ 36 h 147"/>
                  <a:gd name="T20" fmla="*/ 115 w 144"/>
                  <a:gd name="T21" fmla="*/ 49 h 147"/>
                  <a:gd name="T22" fmla="*/ 109 w 144"/>
                  <a:gd name="T23" fmla="*/ 59 h 147"/>
                  <a:gd name="T24" fmla="*/ 100 w 144"/>
                  <a:gd name="T25" fmla="*/ 68 h 147"/>
                  <a:gd name="T26" fmla="*/ 124 w 144"/>
                  <a:gd name="T27" fmla="*/ 128 h 147"/>
                  <a:gd name="T28" fmla="*/ 132 w 144"/>
                  <a:gd name="T29" fmla="*/ 137 h 147"/>
                  <a:gd name="T30" fmla="*/ 144 w 144"/>
                  <a:gd name="T31" fmla="*/ 141 h 147"/>
                  <a:gd name="T32" fmla="*/ 123 w 144"/>
                  <a:gd name="T33" fmla="*/ 146 h 147"/>
                  <a:gd name="T34" fmla="*/ 92 w 144"/>
                  <a:gd name="T35" fmla="*/ 130 h 147"/>
                  <a:gd name="T36" fmla="*/ 59 w 144"/>
                  <a:gd name="T37" fmla="*/ 79 h 147"/>
                  <a:gd name="T38" fmla="*/ 45 w 144"/>
                  <a:gd name="T39" fmla="*/ 124 h 147"/>
                  <a:gd name="T40" fmla="*/ 47 w 144"/>
                  <a:gd name="T41" fmla="*/ 133 h 147"/>
                  <a:gd name="T42" fmla="*/ 50 w 144"/>
                  <a:gd name="T43" fmla="*/ 138 h 147"/>
                  <a:gd name="T44" fmla="*/ 63 w 144"/>
                  <a:gd name="T45" fmla="*/ 141 h 147"/>
                  <a:gd name="T46" fmla="*/ 67 w 144"/>
                  <a:gd name="T47" fmla="*/ 147 h 147"/>
                  <a:gd name="T48" fmla="*/ 0 w 144"/>
                  <a:gd name="T49" fmla="*/ 147 h 147"/>
                  <a:gd name="T50" fmla="*/ 4 w 144"/>
                  <a:gd name="T51" fmla="*/ 141 h 147"/>
                  <a:gd name="T52" fmla="*/ 14 w 144"/>
                  <a:gd name="T53" fmla="*/ 138 h 147"/>
                  <a:gd name="T54" fmla="*/ 18 w 144"/>
                  <a:gd name="T55" fmla="*/ 129 h 147"/>
                  <a:gd name="T56" fmla="*/ 45 w 144"/>
                  <a:gd name="T57" fmla="*/ 71 h 147"/>
                  <a:gd name="T58" fmla="*/ 63 w 144"/>
                  <a:gd name="T59" fmla="*/ 71 h 147"/>
                  <a:gd name="T60" fmla="*/ 75 w 144"/>
                  <a:gd name="T61" fmla="*/ 67 h 147"/>
                  <a:gd name="T62" fmla="*/ 84 w 144"/>
                  <a:gd name="T63" fmla="*/ 59 h 147"/>
                  <a:gd name="T64" fmla="*/ 88 w 144"/>
                  <a:gd name="T65" fmla="*/ 46 h 147"/>
                  <a:gd name="T66" fmla="*/ 88 w 144"/>
                  <a:gd name="T67" fmla="*/ 31 h 147"/>
                  <a:gd name="T68" fmla="*/ 84 w 144"/>
                  <a:gd name="T69" fmla="*/ 19 h 147"/>
                  <a:gd name="T70" fmla="*/ 75 w 144"/>
                  <a:gd name="T71" fmla="*/ 11 h 147"/>
                  <a:gd name="T72" fmla="*/ 65 w 144"/>
                  <a:gd name="T73" fmla="*/ 7 h 147"/>
                  <a:gd name="T74" fmla="*/ 45 w 144"/>
                  <a:gd name="T75" fmla="*/ 7 h 14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144" h="147">
                    <a:moveTo>
                      <a:pt x="18" y="22"/>
                    </a:moveTo>
                    <a:lnTo>
                      <a:pt x="18" y="22"/>
                    </a:lnTo>
                    <a:lnTo>
                      <a:pt x="18" y="16"/>
                    </a:lnTo>
                    <a:lnTo>
                      <a:pt x="17" y="13"/>
                    </a:lnTo>
                    <a:lnTo>
                      <a:pt x="15" y="10"/>
                    </a:lnTo>
                    <a:lnTo>
                      <a:pt x="13" y="7"/>
                    </a:lnTo>
                    <a:lnTo>
                      <a:pt x="9" y="6"/>
                    </a:lnTo>
                    <a:lnTo>
                      <a:pt x="4" y="5"/>
                    </a:lnTo>
                    <a:lnTo>
                      <a:pt x="0" y="5"/>
                    </a:lnTo>
                    <a:lnTo>
                      <a:pt x="0" y="0"/>
                    </a:lnTo>
                    <a:lnTo>
                      <a:pt x="32" y="0"/>
                    </a:lnTo>
                    <a:lnTo>
                      <a:pt x="66" y="0"/>
                    </a:lnTo>
                    <a:lnTo>
                      <a:pt x="76" y="0"/>
                    </a:lnTo>
                    <a:lnTo>
                      <a:pt x="85" y="1"/>
                    </a:lnTo>
                    <a:lnTo>
                      <a:pt x="94" y="2"/>
                    </a:lnTo>
                    <a:lnTo>
                      <a:pt x="102" y="6"/>
                    </a:lnTo>
                    <a:lnTo>
                      <a:pt x="107" y="11"/>
                    </a:lnTo>
                    <a:lnTo>
                      <a:pt x="113" y="18"/>
                    </a:lnTo>
                    <a:lnTo>
                      <a:pt x="117" y="26"/>
                    </a:lnTo>
                    <a:lnTo>
                      <a:pt x="117" y="36"/>
                    </a:lnTo>
                    <a:lnTo>
                      <a:pt x="117" y="44"/>
                    </a:lnTo>
                    <a:lnTo>
                      <a:pt x="115" y="49"/>
                    </a:lnTo>
                    <a:lnTo>
                      <a:pt x="113" y="55"/>
                    </a:lnTo>
                    <a:lnTo>
                      <a:pt x="109" y="59"/>
                    </a:lnTo>
                    <a:lnTo>
                      <a:pt x="104" y="64"/>
                    </a:lnTo>
                    <a:lnTo>
                      <a:pt x="100" y="68"/>
                    </a:lnTo>
                    <a:lnTo>
                      <a:pt x="88" y="73"/>
                    </a:lnTo>
                    <a:lnTo>
                      <a:pt x="124" y="128"/>
                    </a:lnTo>
                    <a:lnTo>
                      <a:pt x="128" y="133"/>
                    </a:lnTo>
                    <a:lnTo>
                      <a:pt x="132" y="137"/>
                    </a:lnTo>
                    <a:lnTo>
                      <a:pt x="137" y="140"/>
                    </a:lnTo>
                    <a:lnTo>
                      <a:pt x="144" y="141"/>
                    </a:lnTo>
                    <a:lnTo>
                      <a:pt x="144" y="147"/>
                    </a:lnTo>
                    <a:lnTo>
                      <a:pt x="123" y="146"/>
                    </a:lnTo>
                    <a:lnTo>
                      <a:pt x="104" y="147"/>
                    </a:lnTo>
                    <a:lnTo>
                      <a:pt x="92" y="130"/>
                    </a:lnTo>
                    <a:lnTo>
                      <a:pt x="80" y="114"/>
                    </a:lnTo>
                    <a:lnTo>
                      <a:pt x="59" y="79"/>
                    </a:lnTo>
                    <a:lnTo>
                      <a:pt x="45" y="79"/>
                    </a:lnTo>
                    <a:lnTo>
                      <a:pt x="45" y="124"/>
                    </a:lnTo>
                    <a:lnTo>
                      <a:pt x="45" y="129"/>
                    </a:lnTo>
                    <a:lnTo>
                      <a:pt x="47" y="133"/>
                    </a:lnTo>
                    <a:lnTo>
                      <a:pt x="48" y="137"/>
                    </a:lnTo>
                    <a:lnTo>
                      <a:pt x="50" y="138"/>
                    </a:lnTo>
                    <a:lnTo>
                      <a:pt x="56" y="141"/>
                    </a:lnTo>
                    <a:lnTo>
                      <a:pt x="63" y="141"/>
                    </a:lnTo>
                    <a:lnTo>
                      <a:pt x="67" y="141"/>
                    </a:lnTo>
                    <a:lnTo>
                      <a:pt x="67" y="147"/>
                    </a:lnTo>
                    <a:lnTo>
                      <a:pt x="30" y="146"/>
                    </a:lnTo>
                    <a:lnTo>
                      <a:pt x="0" y="147"/>
                    </a:lnTo>
                    <a:lnTo>
                      <a:pt x="0" y="141"/>
                    </a:lnTo>
                    <a:lnTo>
                      <a:pt x="4" y="141"/>
                    </a:lnTo>
                    <a:lnTo>
                      <a:pt x="9" y="140"/>
                    </a:lnTo>
                    <a:lnTo>
                      <a:pt x="14" y="138"/>
                    </a:lnTo>
                    <a:lnTo>
                      <a:pt x="17" y="134"/>
                    </a:lnTo>
                    <a:lnTo>
                      <a:pt x="18" y="129"/>
                    </a:lnTo>
                    <a:lnTo>
                      <a:pt x="18" y="22"/>
                    </a:lnTo>
                    <a:close/>
                    <a:moveTo>
                      <a:pt x="45" y="71"/>
                    </a:moveTo>
                    <a:lnTo>
                      <a:pt x="56" y="71"/>
                    </a:lnTo>
                    <a:lnTo>
                      <a:pt x="63" y="71"/>
                    </a:lnTo>
                    <a:lnTo>
                      <a:pt x="70" y="70"/>
                    </a:lnTo>
                    <a:lnTo>
                      <a:pt x="75" y="67"/>
                    </a:lnTo>
                    <a:lnTo>
                      <a:pt x="80" y="63"/>
                    </a:lnTo>
                    <a:lnTo>
                      <a:pt x="84" y="59"/>
                    </a:lnTo>
                    <a:lnTo>
                      <a:pt x="87" y="53"/>
                    </a:lnTo>
                    <a:lnTo>
                      <a:pt x="88" y="46"/>
                    </a:lnTo>
                    <a:lnTo>
                      <a:pt x="88" y="37"/>
                    </a:lnTo>
                    <a:lnTo>
                      <a:pt x="88" y="31"/>
                    </a:lnTo>
                    <a:lnTo>
                      <a:pt x="87" y="24"/>
                    </a:lnTo>
                    <a:lnTo>
                      <a:pt x="84" y="19"/>
                    </a:lnTo>
                    <a:lnTo>
                      <a:pt x="80" y="15"/>
                    </a:lnTo>
                    <a:lnTo>
                      <a:pt x="75" y="11"/>
                    </a:lnTo>
                    <a:lnTo>
                      <a:pt x="70" y="9"/>
                    </a:lnTo>
                    <a:lnTo>
                      <a:pt x="65" y="7"/>
                    </a:lnTo>
                    <a:lnTo>
                      <a:pt x="57" y="6"/>
                    </a:lnTo>
                    <a:lnTo>
                      <a:pt x="45" y="7"/>
                    </a:lnTo>
                    <a:lnTo>
                      <a:pt x="45" y="71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85" name="Freeform 162"/>
              <p:cNvSpPr/>
              <p:nvPr userDrawn="1"/>
            </p:nvSpPr>
            <p:spPr bwMode="auto">
              <a:xfrm>
                <a:off x="514" y="19"/>
                <a:ext cx="30" cy="51"/>
              </a:xfrm>
              <a:custGeom>
                <a:gdLst>
                  <a:gd name="T0" fmla="*/ 76 w 88"/>
                  <a:gd name="T1" fmla="*/ 35 h 154"/>
                  <a:gd name="T2" fmla="*/ 71 w 88"/>
                  <a:gd name="T3" fmla="*/ 19 h 154"/>
                  <a:gd name="T4" fmla="*/ 65 w 88"/>
                  <a:gd name="T5" fmla="*/ 13 h 154"/>
                  <a:gd name="T6" fmla="*/ 55 w 88"/>
                  <a:gd name="T7" fmla="*/ 7 h 154"/>
                  <a:gd name="T8" fmla="*/ 45 w 88"/>
                  <a:gd name="T9" fmla="*/ 7 h 154"/>
                  <a:gd name="T10" fmla="*/ 35 w 88"/>
                  <a:gd name="T11" fmla="*/ 11 h 154"/>
                  <a:gd name="T12" fmla="*/ 28 w 88"/>
                  <a:gd name="T13" fmla="*/ 18 h 154"/>
                  <a:gd name="T14" fmla="*/ 24 w 88"/>
                  <a:gd name="T15" fmla="*/ 28 h 154"/>
                  <a:gd name="T16" fmla="*/ 26 w 88"/>
                  <a:gd name="T17" fmla="*/ 40 h 154"/>
                  <a:gd name="T18" fmla="*/ 31 w 88"/>
                  <a:gd name="T19" fmla="*/ 50 h 154"/>
                  <a:gd name="T20" fmla="*/ 45 w 88"/>
                  <a:gd name="T21" fmla="*/ 61 h 154"/>
                  <a:gd name="T22" fmla="*/ 68 w 88"/>
                  <a:gd name="T23" fmla="*/ 72 h 154"/>
                  <a:gd name="T24" fmla="*/ 79 w 88"/>
                  <a:gd name="T25" fmla="*/ 81 h 154"/>
                  <a:gd name="T26" fmla="*/ 85 w 88"/>
                  <a:gd name="T27" fmla="*/ 93 h 154"/>
                  <a:gd name="T28" fmla="*/ 88 w 88"/>
                  <a:gd name="T29" fmla="*/ 110 h 154"/>
                  <a:gd name="T30" fmla="*/ 84 w 88"/>
                  <a:gd name="T31" fmla="*/ 129 h 154"/>
                  <a:gd name="T32" fmla="*/ 72 w 88"/>
                  <a:gd name="T33" fmla="*/ 144 h 154"/>
                  <a:gd name="T34" fmla="*/ 57 w 88"/>
                  <a:gd name="T35" fmla="*/ 151 h 154"/>
                  <a:gd name="T36" fmla="*/ 37 w 88"/>
                  <a:gd name="T37" fmla="*/ 154 h 154"/>
                  <a:gd name="T38" fmla="*/ 19 w 88"/>
                  <a:gd name="T39" fmla="*/ 151 h 154"/>
                  <a:gd name="T40" fmla="*/ 4 w 88"/>
                  <a:gd name="T41" fmla="*/ 145 h 154"/>
                  <a:gd name="T42" fmla="*/ 5 w 88"/>
                  <a:gd name="T43" fmla="*/ 111 h 154"/>
                  <a:gd name="T44" fmla="*/ 9 w 88"/>
                  <a:gd name="T45" fmla="*/ 124 h 154"/>
                  <a:gd name="T46" fmla="*/ 15 w 88"/>
                  <a:gd name="T47" fmla="*/ 134 h 154"/>
                  <a:gd name="T48" fmla="*/ 26 w 88"/>
                  <a:gd name="T49" fmla="*/ 142 h 154"/>
                  <a:gd name="T50" fmla="*/ 39 w 88"/>
                  <a:gd name="T51" fmla="*/ 145 h 154"/>
                  <a:gd name="T52" fmla="*/ 49 w 88"/>
                  <a:gd name="T53" fmla="*/ 144 h 154"/>
                  <a:gd name="T54" fmla="*/ 57 w 88"/>
                  <a:gd name="T55" fmla="*/ 138 h 154"/>
                  <a:gd name="T56" fmla="*/ 62 w 88"/>
                  <a:gd name="T57" fmla="*/ 131 h 154"/>
                  <a:gd name="T58" fmla="*/ 65 w 88"/>
                  <a:gd name="T59" fmla="*/ 120 h 154"/>
                  <a:gd name="T60" fmla="*/ 62 w 88"/>
                  <a:gd name="T61" fmla="*/ 109 h 154"/>
                  <a:gd name="T62" fmla="*/ 54 w 88"/>
                  <a:gd name="T63" fmla="*/ 99 h 154"/>
                  <a:gd name="T64" fmla="*/ 33 w 88"/>
                  <a:gd name="T65" fmla="*/ 88 h 154"/>
                  <a:gd name="T66" fmla="*/ 17 w 88"/>
                  <a:gd name="T67" fmla="*/ 76 h 154"/>
                  <a:gd name="T68" fmla="*/ 7 w 88"/>
                  <a:gd name="T69" fmla="*/ 67 h 154"/>
                  <a:gd name="T70" fmla="*/ 2 w 88"/>
                  <a:gd name="T71" fmla="*/ 53 h 154"/>
                  <a:gd name="T72" fmla="*/ 2 w 88"/>
                  <a:gd name="T73" fmla="*/ 33 h 154"/>
                  <a:gd name="T74" fmla="*/ 10 w 88"/>
                  <a:gd name="T75" fmla="*/ 18 h 154"/>
                  <a:gd name="T76" fmla="*/ 22 w 88"/>
                  <a:gd name="T77" fmla="*/ 6 h 154"/>
                  <a:gd name="T78" fmla="*/ 39 w 88"/>
                  <a:gd name="T79" fmla="*/ 1 h 154"/>
                  <a:gd name="T80" fmla="*/ 65 w 88"/>
                  <a:gd name="T81" fmla="*/ 1 h 154"/>
                  <a:gd name="T82" fmla="*/ 80 w 88"/>
                  <a:gd name="T83" fmla="*/ 18 h 154"/>
                  <a:gd name="T84" fmla="*/ 76 w 88"/>
                  <a:gd name="T85" fmla="*/ 35 h 1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</a:cxnLst>
                <a:rect l="0" t="0" r="r" b="b"/>
                <a:pathLst>
                  <a:path w="88" h="154">
                    <a:moveTo>
                      <a:pt x="76" y="35"/>
                    </a:moveTo>
                    <a:lnTo>
                      <a:pt x="76" y="35"/>
                    </a:lnTo>
                    <a:lnTo>
                      <a:pt x="74" y="24"/>
                    </a:lnTo>
                    <a:lnTo>
                      <a:pt x="71" y="19"/>
                    </a:lnTo>
                    <a:lnTo>
                      <a:pt x="68" y="15"/>
                    </a:lnTo>
                    <a:lnTo>
                      <a:pt x="65" y="13"/>
                    </a:lnTo>
                    <a:lnTo>
                      <a:pt x="61" y="10"/>
                    </a:lnTo>
                    <a:lnTo>
                      <a:pt x="55" y="7"/>
                    </a:lnTo>
                    <a:lnTo>
                      <a:pt x="50" y="7"/>
                    </a:lnTo>
                    <a:lnTo>
                      <a:pt x="45" y="7"/>
                    </a:lnTo>
                    <a:lnTo>
                      <a:pt x="40" y="9"/>
                    </a:lnTo>
                    <a:lnTo>
                      <a:pt x="35" y="11"/>
                    </a:lnTo>
                    <a:lnTo>
                      <a:pt x="31" y="14"/>
                    </a:lnTo>
                    <a:lnTo>
                      <a:pt x="28" y="18"/>
                    </a:lnTo>
                    <a:lnTo>
                      <a:pt x="26" y="23"/>
                    </a:lnTo>
                    <a:lnTo>
                      <a:pt x="24" y="28"/>
                    </a:lnTo>
                    <a:lnTo>
                      <a:pt x="24" y="35"/>
                    </a:lnTo>
                    <a:lnTo>
                      <a:pt x="26" y="40"/>
                    </a:lnTo>
                    <a:lnTo>
                      <a:pt x="27" y="45"/>
                    </a:lnTo>
                    <a:lnTo>
                      <a:pt x="31" y="50"/>
                    </a:lnTo>
                    <a:lnTo>
                      <a:pt x="35" y="54"/>
                    </a:lnTo>
                    <a:lnTo>
                      <a:pt x="45" y="61"/>
                    </a:lnTo>
                    <a:lnTo>
                      <a:pt x="57" y="66"/>
                    </a:lnTo>
                    <a:lnTo>
                      <a:pt x="68" y="72"/>
                    </a:lnTo>
                    <a:lnTo>
                      <a:pt x="74" y="76"/>
                    </a:lnTo>
                    <a:lnTo>
                      <a:pt x="79" y="81"/>
                    </a:lnTo>
                    <a:lnTo>
                      <a:pt x="83" y="87"/>
                    </a:lnTo>
                    <a:lnTo>
                      <a:pt x="85" y="93"/>
                    </a:lnTo>
                    <a:lnTo>
                      <a:pt x="88" y="101"/>
                    </a:lnTo>
                    <a:lnTo>
                      <a:pt x="88" y="110"/>
                    </a:lnTo>
                    <a:lnTo>
                      <a:pt x="87" y="120"/>
                    </a:lnTo>
                    <a:lnTo>
                      <a:pt x="84" y="129"/>
                    </a:lnTo>
                    <a:lnTo>
                      <a:pt x="79" y="137"/>
                    </a:lnTo>
                    <a:lnTo>
                      <a:pt x="72" y="144"/>
                    </a:lnTo>
                    <a:lnTo>
                      <a:pt x="65" y="147"/>
                    </a:lnTo>
                    <a:lnTo>
                      <a:pt x="57" y="151"/>
                    </a:lnTo>
                    <a:lnTo>
                      <a:pt x="46" y="154"/>
                    </a:lnTo>
                    <a:lnTo>
                      <a:pt x="37" y="154"/>
                    </a:lnTo>
                    <a:lnTo>
                      <a:pt x="28" y="154"/>
                    </a:lnTo>
                    <a:lnTo>
                      <a:pt x="19" y="151"/>
                    </a:lnTo>
                    <a:lnTo>
                      <a:pt x="11" y="149"/>
                    </a:lnTo>
                    <a:lnTo>
                      <a:pt x="4" y="145"/>
                    </a:lnTo>
                    <a:lnTo>
                      <a:pt x="0" y="112"/>
                    </a:lnTo>
                    <a:lnTo>
                      <a:pt x="5" y="111"/>
                    </a:lnTo>
                    <a:lnTo>
                      <a:pt x="6" y="118"/>
                    </a:lnTo>
                    <a:lnTo>
                      <a:pt x="9" y="124"/>
                    </a:lnTo>
                    <a:lnTo>
                      <a:pt x="11" y="129"/>
                    </a:lnTo>
                    <a:lnTo>
                      <a:pt x="15" y="134"/>
                    </a:lnTo>
                    <a:lnTo>
                      <a:pt x="19" y="140"/>
                    </a:lnTo>
                    <a:lnTo>
                      <a:pt x="26" y="142"/>
                    </a:lnTo>
                    <a:lnTo>
                      <a:pt x="31" y="145"/>
                    </a:lnTo>
                    <a:lnTo>
                      <a:pt x="39" y="145"/>
                    </a:lnTo>
                    <a:lnTo>
                      <a:pt x="44" y="145"/>
                    </a:lnTo>
                    <a:lnTo>
                      <a:pt x="49" y="144"/>
                    </a:lnTo>
                    <a:lnTo>
                      <a:pt x="53" y="141"/>
                    </a:lnTo>
                    <a:lnTo>
                      <a:pt x="57" y="138"/>
                    </a:lnTo>
                    <a:lnTo>
                      <a:pt x="61" y="134"/>
                    </a:lnTo>
                    <a:lnTo>
                      <a:pt x="62" y="131"/>
                    </a:lnTo>
                    <a:lnTo>
                      <a:pt x="65" y="127"/>
                    </a:lnTo>
                    <a:lnTo>
                      <a:pt x="65" y="120"/>
                    </a:lnTo>
                    <a:lnTo>
                      <a:pt x="63" y="114"/>
                    </a:lnTo>
                    <a:lnTo>
                      <a:pt x="62" y="109"/>
                    </a:lnTo>
                    <a:lnTo>
                      <a:pt x="59" y="105"/>
                    </a:lnTo>
                    <a:lnTo>
                      <a:pt x="54" y="99"/>
                    </a:lnTo>
                    <a:lnTo>
                      <a:pt x="45" y="93"/>
                    </a:lnTo>
                    <a:lnTo>
                      <a:pt x="33" y="88"/>
                    </a:lnTo>
                    <a:lnTo>
                      <a:pt x="22" y="80"/>
                    </a:lnTo>
                    <a:lnTo>
                      <a:pt x="17" y="76"/>
                    </a:lnTo>
                    <a:lnTo>
                      <a:pt x="11" y="72"/>
                    </a:lnTo>
                    <a:lnTo>
                      <a:pt x="7" y="67"/>
                    </a:lnTo>
                    <a:lnTo>
                      <a:pt x="5" y="61"/>
                    </a:lnTo>
                    <a:lnTo>
                      <a:pt x="2" y="53"/>
                    </a:lnTo>
                    <a:lnTo>
                      <a:pt x="2" y="44"/>
                    </a:lnTo>
                    <a:lnTo>
                      <a:pt x="2" y="33"/>
                    </a:lnTo>
                    <a:lnTo>
                      <a:pt x="5" y="26"/>
                    </a:lnTo>
                    <a:lnTo>
                      <a:pt x="10" y="18"/>
                    </a:lnTo>
                    <a:lnTo>
                      <a:pt x="15" y="11"/>
                    </a:lnTo>
                    <a:lnTo>
                      <a:pt x="22" y="6"/>
                    </a:lnTo>
                    <a:lnTo>
                      <a:pt x="30" y="2"/>
                    </a:lnTo>
                    <a:lnTo>
                      <a:pt x="39" y="1"/>
                    </a:lnTo>
                    <a:lnTo>
                      <a:pt x="49" y="0"/>
                    </a:lnTo>
                    <a:lnTo>
                      <a:pt x="65" y="1"/>
                    </a:lnTo>
                    <a:lnTo>
                      <a:pt x="80" y="2"/>
                    </a:lnTo>
                    <a:lnTo>
                      <a:pt x="80" y="18"/>
                    </a:lnTo>
                    <a:lnTo>
                      <a:pt x="81" y="33"/>
                    </a:lnTo>
                    <a:lnTo>
                      <a:pt x="76" y="35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86" name="Freeform 163"/>
              <p:cNvSpPr/>
              <p:nvPr userDrawn="1"/>
            </p:nvSpPr>
            <p:spPr bwMode="auto">
              <a:xfrm>
                <a:off x="553" y="19"/>
                <a:ext cx="21" cy="50"/>
              </a:xfrm>
              <a:custGeom>
                <a:gdLst>
                  <a:gd name="T0" fmla="*/ 0 w 65"/>
                  <a:gd name="T1" fmla="*/ 143 h 149"/>
                  <a:gd name="T2" fmla="*/ 4 w 65"/>
                  <a:gd name="T3" fmla="*/ 143 h 149"/>
                  <a:gd name="T4" fmla="*/ 9 w 65"/>
                  <a:gd name="T5" fmla="*/ 143 h 149"/>
                  <a:gd name="T6" fmla="*/ 14 w 65"/>
                  <a:gd name="T7" fmla="*/ 140 h 149"/>
                  <a:gd name="T8" fmla="*/ 17 w 65"/>
                  <a:gd name="T9" fmla="*/ 139 h 149"/>
                  <a:gd name="T10" fmla="*/ 18 w 65"/>
                  <a:gd name="T11" fmla="*/ 138 h 149"/>
                  <a:gd name="T12" fmla="*/ 20 w 65"/>
                  <a:gd name="T13" fmla="*/ 134 h 149"/>
                  <a:gd name="T14" fmla="*/ 20 w 65"/>
                  <a:gd name="T15" fmla="*/ 131 h 149"/>
                  <a:gd name="T16" fmla="*/ 20 w 65"/>
                  <a:gd name="T17" fmla="*/ 20 h 149"/>
                  <a:gd name="T18" fmla="*/ 20 w 65"/>
                  <a:gd name="T19" fmla="*/ 16 h 149"/>
                  <a:gd name="T20" fmla="*/ 18 w 65"/>
                  <a:gd name="T21" fmla="*/ 13 h 149"/>
                  <a:gd name="T22" fmla="*/ 17 w 65"/>
                  <a:gd name="T23" fmla="*/ 11 h 149"/>
                  <a:gd name="T24" fmla="*/ 14 w 65"/>
                  <a:gd name="T25" fmla="*/ 9 h 149"/>
                  <a:gd name="T26" fmla="*/ 9 w 65"/>
                  <a:gd name="T27" fmla="*/ 8 h 149"/>
                  <a:gd name="T28" fmla="*/ 4 w 65"/>
                  <a:gd name="T29" fmla="*/ 7 h 149"/>
                  <a:gd name="T30" fmla="*/ 0 w 65"/>
                  <a:gd name="T31" fmla="*/ 7 h 149"/>
                  <a:gd name="T32" fmla="*/ 0 w 65"/>
                  <a:gd name="T33" fmla="*/ 0 h 149"/>
                  <a:gd name="T34" fmla="*/ 33 w 65"/>
                  <a:gd name="T35" fmla="*/ 2 h 149"/>
                  <a:gd name="T36" fmla="*/ 65 w 65"/>
                  <a:gd name="T37" fmla="*/ 0 h 149"/>
                  <a:gd name="T38" fmla="*/ 65 w 65"/>
                  <a:gd name="T39" fmla="*/ 7 h 149"/>
                  <a:gd name="T40" fmla="*/ 62 w 65"/>
                  <a:gd name="T41" fmla="*/ 7 h 149"/>
                  <a:gd name="T42" fmla="*/ 57 w 65"/>
                  <a:gd name="T43" fmla="*/ 8 h 149"/>
                  <a:gd name="T44" fmla="*/ 52 w 65"/>
                  <a:gd name="T45" fmla="*/ 9 h 149"/>
                  <a:gd name="T46" fmla="*/ 49 w 65"/>
                  <a:gd name="T47" fmla="*/ 11 h 149"/>
                  <a:gd name="T48" fmla="*/ 48 w 65"/>
                  <a:gd name="T49" fmla="*/ 13 h 149"/>
                  <a:gd name="T50" fmla="*/ 47 w 65"/>
                  <a:gd name="T51" fmla="*/ 16 h 149"/>
                  <a:gd name="T52" fmla="*/ 47 w 65"/>
                  <a:gd name="T53" fmla="*/ 20 h 149"/>
                  <a:gd name="T54" fmla="*/ 47 w 65"/>
                  <a:gd name="T55" fmla="*/ 131 h 149"/>
                  <a:gd name="T56" fmla="*/ 47 w 65"/>
                  <a:gd name="T57" fmla="*/ 134 h 149"/>
                  <a:gd name="T58" fmla="*/ 48 w 65"/>
                  <a:gd name="T59" fmla="*/ 138 h 149"/>
                  <a:gd name="T60" fmla="*/ 49 w 65"/>
                  <a:gd name="T61" fmla="*/ 139 h 149"/>
                  <a:gd name="T62" fmla="*/ 52 w 65"/>
                  <a:gd name="T63" fmla="*/ 140 h 149"/>
                  <a:gd name="T64" fmla="*/ 57 w 65"/>
                  <a:gd name="T65" fmla="*/ 143 h 149"/>
                  <a:gd name="T66" fmla="*/ 62 w 65"/>
                  <a:gd name="T67" fmla="*/ 143 h 149"/>
                  <a:gd name="T68" fmla="*/ 65 w 65"/>
                  <a:gd name="T69" fmla="*/ 143 h 149"/>
                  <a:gd name="T70" fmla="*/ 65 w 65"/>
                  <a:gd name="T71" fmla="*/ 149 h 149"/>
                  <a:gd name="T72" fmla="*/ 33 w 65"/>
                  <a:gd name="T73" fmla="*/ 148 h 149"/>
                  <a:gd name="T74" fmla="*/ 0 w 65"/>
                  <a:gd name="T75" fmla="*/ 149 h 149"/>
                  <a:gd name="T76" fmla="*/ 0 w 65"/>
                  <a:gd name="T77" fmla="*/ 143 h 14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</a:cxnLst>
                <a:rect l="0" t="0" r="r" b="b"/>
                <a:pathLst>
                  <a:path w="65" h="149">
                    <a:moveTo>
                      <a:pt x="0" y="143"/>
                    </a:moveTo>
                    <a:lnTo>
                      <a:pt x="4" y="143"/>
                    </a:lnTo>
                    <a:lnTo>
                      <a:pt x="9" y="143"/>
                    </a:lnTo>
                    <a:lnTo>
                      <a:pt x="14" y="140"/>
                    </a:lnTo>
                    <a:lnTo>
                      <a:pt x="17" y="139"/>
                    </a:lnTo>
                    <a:lnTo>
                      <a:pt x="18" y="138"/>
                    </a:lnTo>
                    <a:lnTo>
                      <a:pt x="20" y="134"/>
                    </a:lnTo>
                    <a:lnTo>
                      <a:pt x="20" y="131"/>
                    </a:lnTo>
                    <a:lnTo>
                      <a:pt x="20" y="20"/>
                    </a:lnTo>
                    <a:lnTo>
                      <a:pt x="20" y="16"/>
                    </a:lnTo>
                    <a:lnTo>
                      <a:pt x="18" y="13"/>
                    </a:lnTo>
                    <a:lnTo>
                      <a:pt x="17" y="11"/>
                    </a:lnTo>
                    <a:lnTo>
                      <a:pt x="14" y="9"/>
                    </a:lnTo>
                    <a:lnTo>
                      <a:pt x="9" y="8"/>
                    </a:lnTo>
                    <a:lnTo>
                      <a:pt x="4" y="7"/>
                    </a:lnTo>
                    <a:lnTo>
                      <a:pt x="0" y="7"/>
                    </a:lnTo>
                    <a:lnTo>
                      <a:pt x="0" y="0"/>
                    </a:lnTo>
                    <a:lnTo>
                      <a:pt x="33" y="2"/>
                    </a:lnTo>
                    <a:lnTo>
                      <a:pt x="65" y="0"/>
                    </a:lnTo>
                    <a:lnTo>
                      <a:pt x="65" y="7"/>
                    </a:lnTo>
                    <a:lnTo>
                      <a:pt x="62" y="7"/>
                    </a:lnTo>
                    <a:lnTo>
                      <a:pt x="57" y="8"/>
                    </a:lnTo>
                    <a:lnTo>
                      <a:pt x="52" y="9"/>
                    </a:lnTo>
                    <a:lnTo>
                      <a:pt x="49" y="11"/>
                    </a:lnTo>
                    <a:lnTo>
                      <a:pt x="48" y="13"/>
                    </a:lnTo>
                    <a:lnTo>
                      <a:pt x="47" y="16"/>
                    </a:lnTo>
                    <a:lnTo>
                      <a:pt x="47" y="20"/>
                    </a:lnTo>
                    <a:lnTo>
                      <a:pt x="47" y="131"/>
                    </a:lnTo>
                    <a:lnTo>
                      <a:pt x="47" y="134"/>
                    </a:lnTo>
                    <a:lnTo>
                      <a:pt x="48" y="138"/>
                    </a:lnTo>
                    <a:lnTo>
                      <a:pt x="49" y="139"/>
                    </a:lnTo>
                    <a:lnTo>
                      <a:pt x="52" y="140"/>
                    </a:lnTo>
                    <a:lnTo>
                      <a:pt x="57" y="143"/>
                    </a:lnTo>
                    <a:lnTo>
                      <a:pt x="62" y="143"/>
                    </a:lnTo>
                    <a:lnTo>
                      <a:pt x="65" y="143"/>
                    </a:lnTo>
                    <a:lnTo>
                      <a:pt x="65" y="149"/>
                    </a:lnTo>
                    <a:lnTo>
                      <a:pt x="33" y="148"/>
                    </a:lnTo>
                    <a:lnTo>
                      <a:pt x="0" y="149"/>
                    </a:lnTo>
                    <a:lnTo>
                      <a:pt x="0" y="143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87" name="Freeform 164"/>
              <p:cNvSpPr/>
              <p:nvPr userDrawn="1"/>
            </p:nvSpPr>
            <p:spPr bwMode="auto">
              <a:xfrm>
                <a:off x="579" y="17"/>
                <a:ext cx="49" cy="52"/>
              </a:xfrm>
              <a:custGeom>
                <a:gdLst>
                  <a:gd name="T0" fmla="*/ 26 w 148"/>
                  <a:gd name="T1" fmla="*/ 18 h 155"/>
                  <a:gd name="T2" fmla="*/ 26 w 148"/>
                  <a:gd name="T3" fmla="*/ 18 h 155"/>
                  <a:gd name="T4" fmla="*/ 17 w 148"/>
                  <a:gd name="T5" fmla="*/ 18 h 155"/>
                  <a:gd name="T6" fmla="*/ 14 w 148"/>
                  <a:gd name="T7" fmla="*/ 19 h 155"/>
                  <a:gd name="T8" fmla="*/ 12 w 148"/>
                  <a:gd name="T9" fmla="*/ 22 h 155"/>
                  <a:gd name="T10" fmla="*/ 9 w 148"/>
                  <a:gd name="T11" fmla="*/ 27 h 155"/>
                  <a:gd name="T12" fmla="*/ 7 w 148"/>
                  <a:gd name="T13" fmla="*/ 37 h 155"/>
                  <a:gd name="T14" fmla="*/ 0 w 148"/>
                  <a:gd name="T15" fmla="*/ 37 h 155"/>
                  <a:gd name="T16" fmla="*/ 3 w 148"/>
                  <a:gd name="T17" fmla="*/ 19 h 155"/>
                  <a:gd name="T18" fmla="*/ 4 w 148"/>
                  <a:gd name="T19" fmla="*/ 1 h 155"/>
                  <a:gd name="T20" fmla="*/ 9 w 148"/>
                  <a:gd name="T21" fmla="*/ 1 h 155"/>
                  <a:gd name="T22" fmla="*/ 12 w 148"/>
                  <a:gd name="T23" fmla="*/ 5 h 155"/>
                  <a:gd name="T24" fmla="*/ 14 w 148"/>
                  <a:gd name="T25" fmla="*/ 6 h 155"/>
                  <a:gd name="T26" fmla="*/ 18 w 148"/>
                  <a:gd name="T27" fmla="*/ 6 h 155"/>
                  <a:gd name="T28" fmla="*/ 22 w 148"/>
                  <a:gd name="T29" fmla="*/ 6 h 155"/>
                  <a:gd name="T30" fmla="*/ 131 w 148"/>
                  <a:gd name="T31" fmla="*/ 6 h 155"/>
                  <a:gd name="T32" fmla="*/ 136 w 148"/>
                  <a:gd name="T33" fmla="*/ 6 h 155"/>
                  <a:gd name="T34" fmla="*/ 139 w 148"/>
                  <a:gd name="T35" fmla="*/ 6 h 155"/>
                  <a:gd name="T36" fmla="*/ 141 w 148"/>
                  <a:gd name="T37" fmla="*/ 4 h 155"/>
                  <a:gd name="T38" fmla="*/ 143 w 148"/>
                  <a:gd name="T39" fmla="*/ 0 h 155"/>
                  <a:gd name="T40" fmla="*/ 148 w 148"/>
                  <a:gd name="T41" fmla="*/ 1 h 155"/>
                  <a:gd name="T42" fmla="*/ 145 w 148"/>
                  <a:gd name="T43" fmla="*/ 18 h 155"/>
                  <a:gd name="T44" fmla="*/ 145 w 148"/>
                  <a:gd name="T45" fmla="*/ 36 h 155"/>
                  <a:gd name="T46" fmla="*/ 139 w 148"/>
                  <a:gd name="T47" fmla="*/ 37 h 155"/>
                  <a:gd name="T48" fmla="*/ 139 w 148"/>
                  <a:gd name="T49" fmla="*/ 31 h 155"/>
                  <a:gd name="T50" fmla="*/ 136 w 148"/>
                  <a:gd name="T51" fmla="*/ 24 h 155"/>
                  <a:gd name="T52" fmla="*/ 135 w 148"/>
                  <a:gd name="T53" fmla="*/ 22 h 155"/>
                  <a:gd name="T54" fmla="*/ 132 w 148"/>
                  <a:gd name="T55" fmla="*/ 19 h 155"/>
                  <a:gd name="T56" fmla="*/ 129 w 148"/>
                  <a:gd name="T57" fmla="*/ 18 h 155"/>
                  <a:gd name="T58" fmla="*/ 123 w 148"/>
                  <a:gd name="T59" fmla="*/ 18 h 155"/>
                  <a:gd name="T60" fmla="*/ 88 w 148"/>
                  <a:gd name="T61" fmla="*/ 18 h 155"/>
                  <a:gd name="T62" fmla="*/ 88 w 148"/>
                  <a:gd name="T63" fmla="*/ 131 h 155"/>
                  <a:gd name="T64" fmla="*/ 88 w 148"/>
                  <a:gd name="T65" fmla="*/ 136 h 155"/>
                  <a:gd name="T66" fmla="*/ 90 w 148"/>
                  <a:gd name="T67" fmla="*/ 140 h 155"/>
                  <a:gd name="T68" fmla="*/ 91 w 148"/>
                  <a:gd name="T69" fmla="*/ 144 h 155"/>
                  <a:gd name="T70" fmla="*/ 94 w 148"/>
                  <a:gd name="T71" fmla="*/ 146 h 155"/>
                  <a:gd name="T72" fmla="*/ 96 w 148"/>
                  <a:gd name="T73" fmla="*/ 148 h 155"/>
                  <a:gd name="T74" fmla="*/ 99 w 148"/>
                  <a:gd name="T75" fmla="*/ 149 h 155"/>
                  <a:gd name="T76" fmla="*/ 106 w 148"/>
                  <a:gd name="T77" fmla="*/ 149 h 155"/>
                  <a:gd name="T78" fmla="*/ 110 w 148"/>
                  <a:gd name="T79" fmla="*/ 149 h 155"/>
                  <a:gd name="T80" fmla="*/ 110 w 148"/>
                  <a:gd name="T81" fmla="*/ 155 h 155"/>
                  <a:gd name="T82" fmla="*/ 75 w 148"/>
                  <a:gd name="T83" fmla="*/ 154 h 155"/>
                  <a:gd name="T84" fmla="*/ 40 w 148"/>
                  <a:gd name="T85" fmla="*/ 155 h 155"/>
                  <a:gd name="T86" fmla="*/ 40 w 148"/>
                  <a:gd name="T87" fmla="*/ 149 h 155"/>
                  <a:gd name="T88" fmla="*/ 44 w 148"/>
                  <a:gd name="T89" fmla="*/ 149 h 155"/>
                  <a:gd name="T90" fmla="*/ 52 w 148"/>
                  <a:gd name="T91" fmla="*/ 149 h 155"/>
                  <a:gd name="T92" fmla="*/ 55 w 148"/>
                  <a:gd name="T93" fmla="*/ 148 h 155"/>
                  <a:gd name="T94" fmla="*/ 57 w 148"/>
                  <a:gd name="T95" fmla="*/ 146 h 155"/>
                  <a:gd name="T96" fmla="*/ 59 w 148"/>
                  <a:gd name="T97" fmla="*/ 144 h 155"/>
                  <a:gd name="T98" fmla="*/ 60 w 148"/>
                  <a:gd name="T99" fmla="*/ 141 h 155"/>
                  <a:gd name="T100" fmla="*/ 61 w 148"/>
                  <a:gd name="T101" fmla="*/ 131 h 155"/>
                  <a:gd name="T102" fmla="*/ 61 w 148"/>
                  <a:gd name="T103" fmla="*/ 18 h 155"/>
                  <a:gd name="T104" fmla="*/ 26 w 148"/>
                  <a:gd name="T105" fmla="*/ 18 h 15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</a:cxnLst>
                <a:rect l="0" t="0" r="r" b="b"/>
                <a:pathLst>
                  <a:path w="148" h="155">
                    <a:moveTo>
                      <a:pt x="26" y="18"/>
                    </a:moveTo>
                    <a:lnTo>
                      <a:pt x="26" y="18"/>
                    </a:lnTo>
                    <a:lnTo>
                      <a:pt x="17" y="18"/>
                    </a:lnTo>
                    <a:lnTo>
                      <a:pt x="14" y="19"/>
                    </a:lnTo>
                    <a:lnTo>
                      <a:pt x="12" y="22"/>
                    </a:lnTo>
                    <a:lnTo>
                      <a:pt x="9" y="27"/>
                    </a:lnTo>
                    <a:lnTo>
                      <a:pt x="7" y="37"/>
                    </a:lnTo>
                    <a:lnTo>
                      <a:pt x="0" y="37"/>
                    </a:lnTo>
                    <a:lnTo>
                      <a:pt x="3" y="19"/>
                    </a:lnTo>
                    <a:lnTo>
                      <a:pt x="4" y="1"/>
                    </a:lnTo>
                    <a:lnTo>
                      <a:pt x="9" y="1"/>
                    </a:lnTo>
                    <a:lnTo>
                      <a:pt x="12" y="5"/>
                    </a:lnTo>
                    <a:lnTo>
                      <a:pt x="14" y="6"/>
                    </a:lnTo>
                    <a:lnTo>
                      <a:pt x="18" y="6"/>
                    </a:lnTo>
                    <a:lnTo>
                      <a:pt x="22" y="6"/>
                    </a:lnTo>
                    <a:lnTo>
                      <a:pt x="131" y="6"/>
                    </a:lnTo>
                    <a:lnTo>
                      <a:pt x="136" y="6"/>
                    </a:lnTo>
                    <a:lnTo>
                      <a:pt x="139" y="6"/>
                    </a:lnTo>
                    <a:lnTo>
                      <a:pt x="141" y="4"/>
                    </a:lnTo>
                    <a:lnTo>
                      <a:pt x="143" y="0"/>
                    </a:lnTo>
                    <a:lnTo>
                      <a:pt x="148" y="1"/>
                    </a:lnTo>
                    <a:lnTo>
                      <a:pt x="145" y="18"/>
                    </a:lnTo>
                    <a:lnTo>
                      <a:pt x="145" y="36"/>
                    </a:lnTo>
                    <a:lnTo>
                      <a:pt x="139" y="37"/>
                    </a:lnTo>
                    <a:lnTo>
                      <a:pt x="139" y="31"/>
                    </a:lnTo>
                    <a:lnTo>
                      <a:pt x="136" y="24"/>
                    </a:lnTo>
                    <a:lnTo>
                      <a:pt x="135" y="22"/>
                    </a:lnTo>
                    <a:lnTo>
                      <a:pt x="132" y="19"/>
                    </a:lnTo>
                    <a:lnTo>
                      <a:pt x="129" y="18"/>
                    </a:lnTo>
                    <a:lnTo>
                      <a:pt x="123" y="18"/>
                    </a:lnTo>
                    <a:lnTo>
                      <a:pt x="88" y="18"/>
                    </a:lnTo>
                    <a:lnTo>
                      <a:pt x="88" y="131"/>
                    </a:lnTo>
                    <a:lnTo>
                      <a:pt x="88" y="136"/>
                    </a:lnTo>
                    <a:lnTo>
                      <a:pt x="90" y="140"/>
                    </a:lnTo>
                    <a:lnTo>
                      <a:pt x="91" y="144"/>
                    </a:lnTo>
                    <a:lnTo>
                      <a:pt x="94" y="146"/>
                    </a:lnTo>
                    <a:lnTo>
                      <a:pt x="96" y="148"/>
                    </a:lnTo>
                    <a:lnTo>
                      <a:pt x="99" y="149"/>
                    </a:lnTo>
                    <a:lnTo>
                      <a:pt x="106" y="149"/>
                    </a:lnTo>
                    <a:lnTo>
                      <a:pt x="110" y="149"/>
                    </a:lnTo>
                    <a:lnTo>
                      <a:pt x="110" y="155"/>
                    </a:lnTo>
                    <a:lnTo>
                      <a:pt x="75" y="154"/>
                    </a:lnTo>
                    <a:lnTo>
                      <a:pt x="40" y="155"/>
                    </a:lnTo>
                    <a:lnTo>
                      <a:pt x="40" y="149"/>
                    </a:lnTo>
                    <a:lnTo>
                      <a:pt x="44" y="149"/>
                    </a:lnTo>
                    <a:lnTo>
                      <a:pt x="52" y="149"/>
                    </a:lnTo>
                    <a:lnTo>
                      <a:pt x="55" y="148"/>
                    </a:lnTo>
                    <a:lnTo>
                      <a:pt x="57" y="146"/>
                    </a:lnTo>
                    <a:lnTo>
                      <a:pt x="59" y="144"/>
                    </a:lnTo>
                    <a:lnTo>
                      <a:pt x="60" y="141"/>
                    </a:lnTo>
                    <a:lnTo>
                      <a:pt x="61" y="131"/>
                    </a:lnTo>
                    <a:lnTo>
                      <a:pt x="61" y="18"/>
                    </a:lnTo>
                    <a:lnTo>
                      <a:pt x="26" y="18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88" name="Freeform 165"/>
              <p:cNvSpPr/>
              <p:nvPr userDrawn="1"/>
            </p:nvSpPr>
            <p:spPr bwMode="auto">
              <a:xfrm>
                <a:off x="632" y="20"/>
                <a:ext cx="49" cy="49"/>
              </a:xfrm>
              <a:custGeom>
                <a:gdLst>
                  <a:gd name="T0" fmla="*/ 65 w 148"/>
                  <a:gd name="T1" fmla="*/ 77 h 147"/>
                  <a:gd name="T2" fmla="*/ 22 w 148"/>
                  <a:gd name="T3" fmla="*/ 20 h 147"/>
                  <a:gd name="T4" fmla="*/ 18 w 148"/>
                  <a:gd name="T5" fmla="*/ 14 h 147"/>
                  <a:gd name="T6" fmla="*/ 13 w 148"/>
                  <a:gd name="T7" fmla="*/ 9 h 147"/>
                  <a:gd name="T8" fmla="*/ 8 w 148"/>
                  <a:gd name="T9" fmla="*/ 6 h 147"/>
                  <a:gd name="T10" fmla="*/ 2 w 148"/>
                  <a:gd name="T11" fmla="*/ 5 h 147"/>
                  <a:gd name="T12" fmla="*/ 0 w 148"/>
                  <a:gd name="T13" fmla="*/ 5 h 147"/>
                  <a:gd name="T14" fmla="*/ 0 w 148"/>
                  <a:gd name="T15" fmla="*/ 0 h 147"/>
                  <a:gd name="T16" fmla="*/ 33 w 148"/>
                  <a:gd name="T17" fmla="*/ 0 h 147"/>
                  <a:gd name="T18" fmla="*/ 65 w 148"/>
                  <a:gd name="T19" fmla="*/ 0 h 147"/>
                  <a:gd name="T20" fmla="*/ 65 w 148"/>
                  <a:gd name="T21" fmla="*/ 5 h 147"/>
                  <a:gd name="T22" fmla="*/ 63 w 148"/>
                  <a:gd name="T23" fmla="*/ 5 h 147"/>
                  <a:gd name="T24" fmla="*/ 55 w 148"/>
                  <a:gd name="T25" fmla="*/ 6 h 147"/>
                  <a:gd name="T26" fmla="*/ 52 w 148"/>
                  <a:gd name="T27" fmla="*/ 7 h 147"/>
                  <a:gd name="T28" fmla="*/ 51 w 148"/>
                  <a:gd name="T29" fmla="*/ 10 h 147"/>
                  <a:gd name="T30" fmla="*/ 52 w 148"/>
                  <a:gd name="T31" fmla="*/ 14 h 147"/>
                  <a:gd name="T32" fmla="*/ 55 w 148"/>
                  <a:gd name="T33" fmla="*/ 18 h 147"/>
                  <a:gd name="T34" fmla="*/ 87 w 148"/>
                  <a:gd name="T35" fmla="*/ 62 h 147"/>
                  <a:gd name="T36" fmla="*/ 113 w 148"/>
                  <a:gd name="T37" fmla="*/ 24 h 147"/>
                  <a:gd name="T38" fmla="*/ 118 w 148"/>
                  <a:gd name="T39" fmla="*/ 16 h 147"/>
                  <a:gd name="T40" fmla="*/ 120 w 148"/>
                  <a:gd name="T41" fmla="*/ 14 h 147"/>
                  <a:gd name="T42" fmla="*/ 120 w 148"/>
                  <a:gd name="T43" fmla="*/ 10 h 147"/>
                  <a:gd name="T44" fmla="*/ 120 w 148"/>
                  <a:gd name="T45" fmla="*/ 9 h 147"/>
                  <a:gd name="T46" fmla="*/ 118 w 148"/>
                  <a:gd name="T47" fmla="*/ 7 h 147"/>
                  <a:gd name="T48" fmla="*/ 114 w 148"/>
                  <a:gd name="T49" fmla="*/ 6 h 147"/>
                  <a:gd name="T50" fmla="*/ 108 w 148"/>
                  <a:gd name="T51" fmla="*/ 5 h 147"/>
                  <a:gd name="T52" fmla="*/ 104 w 148"/>
                  <a:gd name="T53" fmla="*/ 5 h 147"/>
                  <a:gd name="T54" fmla="*/ 104 w 148"/>
                  <a:gd name="T55" fmla="*/ 0 h 147"/>
                  <a:gd name="T56" fmla="*/ 129 w 148"/>
                  <a:gd name="T57" fmla="*/ 0 h 147"/>
                  <a:gd name="T58" fmla="*/ 148 w 148"/>
                  <a:gd name="T59" fmla="*/ 0 h 147"/>
                  <a:gd name="T60" fmla="*/ 148 w 148"/>
                  <a:gd name="T61" fmla="*/ 5 h 147"/>
                  <a:gd name="T62" fmla="*/ 143 w 148"/>
                  <a:gd name="T63" fmla="*/ 6 h 147"/>
                  <a:gd name="T64" fmla="*/ 139 w 148"/>
                  <a:gd name="T65" fmla="*/ 9 h 147"/>
                  <a:gd name="T66" fmla="*/ 135 w 148"/>
                  <a:gd name="T67" fmla="*/ 11 h 147"/>
                  <a:gd name="T68" fmla="*/ 131 w 148"/>
                  <a:gd name="T69" fmla="*/ 15 h 147"/>
                  <a:gd name="T70" fmla="*/ 92 w 148"/>
                  <a:gd name="T71" fmla="*/ 71 h 147"/>
                  <a:gd name="T72" fmla="*/ 92 w 148"/>
                  <a:gd name="T73" fmla="*/ 121 h 147"/>
                  <a:gd name="T74" fmla="*/ 94 w 148"/>
                  <a:gd name="T75" fmla="*/ 132 h 147"/>
                  <a:gd name="T76" fmla="*/ 95 w 148"/>
                  <a:gd name="T77" fmla="*/ 136 h 147"/>
                  <a:gd name="T78" fmla="*/ 96 w 148"/>
                  <a:gd name="T79" fmla="*/ 138 h 147"/>
                  <a:gd name="T80" fmla="*/ 99 w 148"/>
                  <a:gd name="T81" fmla="*/ 140 h 147"/>
                  <a:gd name="T82" fmla="*/ 103 w 148"/>
                  <a:gd name="T83" fmla="*/ 141 h 147"/>
                  <a:gd name="T84" fmla="*/ 109 w 148"/>
                  <a:gd name="T85" fmla="*/ 141 h 147"/>
                  <a:gd name="T86" fmla="*/ 114 w 148"/>
                  <a:gd name="T87" fmla="*/ 141 h 147"/>
                  <a:gd name="T88" fmla="*/ 114 w 148"/>
                  <a:gd name="T89" fmla="*/ 147 h 147"/>
                  <a:gd name="T90" fmla="*/ 79 w 148"/>
                  <a:gd name="T91" fmla="*/ 146 h 147"/>
                  <a:gd name="T92" fmla="*/ 43 w 148"/>
                  <a:gd name="T93" fmla="*/ 147 h 147"/>
                  <a:gd name="T94" fmla="*/ 43 w 148"/>
                  <a:gd name="T95" fmla="*/ 141 h 147"/>
                  <a:gd name="T96" fmla="*/ 47 w 148"/>
                  <a:gd name="T97" fmla="*/ 141 h 147"/>
                  <a:gd name="T98" fmla="*/ 55 w 148"/>
                  <a:gd name="T99" fmla="*/ 140 h 147"/>
                  <a:gd name="T100" fmla="*/ 59 w 148"/>
                  <a:gd name="T101" fmla="*/ 140 h 147"/>
                  <a:gd name="T102" fmla="*/ 61 w 148"/>
                  <a:gd name="T103" fmla="*/ 137 h 147"/>
                  <a:gd name="T104" fmla="*/ 63 w 148"/>
                  <a:gd name="T105" fmla="*/ 136 h 147"/>
                  <a:gd name="T106" fmla="*/ 64 w 148"/>
                  <a:gd name="T107" fmla="*/ 132 h 147"/>
                  <a:gd name="T108" fmla="*/ 65 w 148"/>
                  <a:gd name="T109" fmla="*/ 123 h 147"/>
                  <a:gd name="T110" fmla="*/ 65 w 148"/>
                  <a:gd name="T111" fmla="*/ 77 h 14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48" h="147">
                    <a:moveTo>
                      <a:pt x="65" y="77"/>
                    </a:moveTo>
                    <a:lnTo>
                      <a:pt x="22" y="20"/>
                    </a:lnTo>
                    <a:lnTo>
                      <a:pt x="18" y="14"/>
                    </a:lnTo>
                    <a:lnTo>
                      <a:pt x="13" y="9"/>
                    </a:lnTo>
                    <a:lnTo>
                      <a:pt x="8" y="6"/>
                    </a:lnTo>
                    <a:lnTo>
                      <a:pt x="2" y="5"/>
                    </a:lnTo>
                    <a:lnTo>
                      <a:pt x="0" y="5"/>
                    </a:lnTo>
                    <a:lnTo>
                      <a:pt x="0" y="0"/>
                    </a:lnTo>
                    <a:lnTo>
                      <a:pt x="33" y="0"/>
                    </a:lnTo>
                    <a:lnTo>
                      <a:pt x="65" y="0"/>
                    </a:lnTo>
                    <a:lnTo>
                      <a:pt x="65" y="5"/>
                    </a:lnTo>
                    <a:lnTo>
                      <a:pt x="63" y="5"/>
                    </a:lnTo>
                    <a:lnTo>
                      <a:pt x="55" y="6"/>
                    </a:lnTo>
                    <a:lnTo>
                      <a:pt x="52" y="7"/>
                    </a:lnTo>
                    <a:lnTo>
                      <a:pt x="51" y="10"/>
                    </a:lnTo>
                    <a:lnTo>
                      <a:pt x="52" y="14"/>
                    </a:lnTo>
                    <a:lnTo>
                      <a:pt x="55" y="18"/>
                    </a:lnTo>
                    <a:lnTo>
                      <a:pt x="87" y="62"/>
                    </a:lnTo>
                    <a:lnTo>
                      <a:pt x="113" y="24"/>
                    </a:lnTo>
                    <a:lnTo>
                      <a:pt x="118" y="16"/>
                    </a:lnTo>
                    <a:lnTo>
                      <a:pt x="120" y="14"/>
                    </a:lnTo>
                    <a:lnTo>
                      <a:pt x="120" y="10"/>
                    </a:lnTo>
                    <a:lnTo>
                      <a:pt x="120" y="9"/>
                    </a:lnTo>
                    <a:lnTo>
                      <a:pt x="118" y="7"/>
                    </a:lnTo>
                    <a:lnTo>
                      <a:pt x="114" y="6"/>
                    </a:lnTo>
                    <a:lnTo>
                      <a:pt x="108" y="5"/>
                    </a:lnTo>
                    <a:lnTo>
                      <a:pt x="104" y="5"/>
                    </a:lnTo>
                    <a:lnTo>
                      <a:pt x="104" y="0"/>
                    </a:lnTo>
                    <a:lnTo>
                      <a:pt x="129" y="0"/>
                    </a:lnTo>
                    <a:lnTo>
                      <a:pt x="148" y="0"/>
                    </a:lnTo>
                    <a:lnTo>
                      <a:pt x="148" y="5"/>
                    </a:lnTo>
                    <a:lnTo>
                      <a:pt x="143" y="6"/>
                    </a:lnTo>
                    <a:lnTo>
                      <a:pt x="139" y="9"/>
                    </a:lnTo>
                    <a:lnTo>
                      <a:pt x="135" y="11"/>
                    </a:lnTo>
                    <a:lnTo>
                      <a:pt x="131" y="15"/>
                    </a:lnTo>
                    <a:lnTo>
                      <a:pt x="92" y="71"/>
                    </a:lnTo>
                    <a:lnTo>
                      <a:pt x="92" y="121"/>
                    </a:lnTo>
                    <a:lnTo>
                      <a:pt x="94" y="132"/>
                    </a:lnTo>
                    <a:lnTo>
                      <a:pt x="95" y="136"/>
                    </a:lnTo>
                    <a:lnTo>
                      <a:pt x="96" y="138"/>
                    </a:lnTo>
                    <a:lnTo>
                      <a:pt x="99" y="140"/>
                    </a:lnTo>
                    <a:lnTo>
                      <a:pt x="103" y="141"/>
                    </a:lnTo>
                    <a:lnTo>
                      <a:pt x="109" y="141"/>
                    </a:lnTo>
                    <a:lnTo>
                      <a:pt x="114" y="141"/>
                    </a:lnTo>
                    <a:lnTo>
                      <a:pt x="114" y="147"/>
                    </a:lnTo>
                    <a:lnTo>
                      <a:pt x="79" y="146"/>
                    </a:lnTo>
                    <a:lnTo>
                      <a:pt x="43" y="147"/>
                    </a:lnTo>
                    <a:lnTo>
                      <a:pt x="43" y="141"/>
                    </a:lnTo>
                    <a:lnTo>
                      <a:pt x="47" y="141"/>
                    </a:lnTo>
                    <a:lnTo>
                      <a:pt x="55" y="140"/>
                    </a:lnTo>
                    <a:lnTo>
                      <a:pt x="59" y="140"/>
                    </a:lnTo>
                    <a:lnTo>
                      <a:pt x="61" y="137"/>
                    </a:lnTo>
                    <a:lnTo>
                      <a:pt x="63" y="136"/>
                    </a:lnTo>
                    <a:lnTo>
                      <a:pt x="64" y="132"/>
                    </a:lnTo>
                    <a:lnTo>
                      <a:pt x="65" y="123"/>
                    </a:lnTo>
                    <a:lnTo>
                      <a:pt x="65" y="77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89" name="Freeform 166"/>
              <p:cNvSpPr>
                <a:spLocks noEditPoints="1"/>
              </p:cNvSpPr>
              <p:nvPr userDrawn="1"/>
            </p:nvSpPr>
            <p:spPr bwMode="auto">
              <a:xfrm>
                <a:off x="696" y="37"/>
                <a:ext cx="33" cy="33"/>
              </a:xfrm>
              <a:custGeom>
                <a:gdLst>
                  <a:gd name="T0" fmla="*/ 57 w 99"/>
                  <a:gd name="T1" fmla="*/ 0 h 100"/>
                  <a:gd name="T2" fmla="*/ 74 w 99"/>
                  <a:gd name="T3" fmla="*/ 4 h 100"/>
                  <a:gd name="T4" fmla="*/ 87 w 99"/>
                  <a:gd name="T5" fmla="*/ 13 h 100"/>
                  <a:gd name="T6" fmla="*/ 95 w 99"/>
                  <a:gd name="T7" fmla="*/ 26 h 100"/>
                  <a:gd name="T8" fmla="*/ 99 w 99"/>
                  <a:gd name="T9" fmla="*/ 43 h 100"/>
                  <a:gd name="T10" fmla="*/ 94 w 99"/>
                  <a:gd name="T11" fmla="*/ 65 h 100"/>
                  <a:gd name="T12" fmla="*/ 82 w 99"/>
                  <a:gd name="T13" fmla="*/ 83 h 100"/>
                  <a:gd name="T14" fmla="*/ 64 w 99"/>
                  <a:gd name="T15" fmla="*/ 96 h 100"/>
                  <a:gd name="T16" fmla="*/ 42 w 99"/>
                  <a:gd name="T17" fmla="*/ 100 h 100"/>
                  <a:gd name="T18" fmla="*/ 25 w 99"/>
                  <a:gd name="T19" fmla="*/ 97 h 100"/>
                  <a:gd name="T20" fmla="*/ 12 w 99"/>
                  <a:gd name="T21" fmla="*/ 88 h 100"/>
                  <a:gd name="T22" fmla="*/ 3 w 99"/>
                  <a:gd name="T23" fmla="*/ 75 h 100"/>
                  <a:gd name="T24" fmla="*/ 0 w 99"/>
                  <a:gd name="T25" fmla="*/ 57 h 100"/>
                  <a:gd name="T26" fmla="*/ 5 w 99"/>
                  <a:gd name="T27" fmla="*/ 35 h 100"/>
                  <a:gd name="T28" fmla="*/ 17 w 99"/>
                  <a:gd name="T29" fmla="*/ 17 h 100"/>
                  <a:gd name="T30" fmla="*/ 35 w 99"/>
                  <a:gd name="T31" fmla="*/ 5 h 100"/>
                  <a:gd name="T32" fmla="*/ 57 w 99"/>
                  <a:gd name="T33" fmla="*/ 0 h 100"/>
                  <a:gd name="T34" fmla="*/ 42 w 99"/>
                  <a:gd name="T35" fmla="*/ 95 h 100"/>
                  <a:gd name="T36" fmla="*/ 52 w 99"/>
                  <a:gd name="T37" fmla="*/ 93 h 100"/>
                  <a:gd name="T38" fmla="*/ 66 w 99"/>
                  <a:gd name="T39" fmla="*/ 82 h 100"/>
                  <a:gd name="T40" fmla="*/ 75 w 99"/>
                  <a:gd name="T41" fmla="*/ 64 h 100"/>
                  <a:gd name="T42" fmla="*/ 81 w 99"/>
                  <a:gd name="T43" fmla="*/ 44 h 100"/>
                  <a:gd name="T44" fmla="*/ 81 w 99"/>
                  <a:gd name="T45" fmla="*/ 25 h 100"/>
                  <a:gd name="T46" fmla="*/ 75 w 99"/>
                  <a:gd name="T47" fmla="*/ 14 h 100"/>
                  <a:gd name="T48" fmla="*/ 69 w 99"/>
                  <a:gd name="T49" fmla="*/ 8 h 100"/>
                  <a:gd name="T50" fmla="*/ 57 w 99"/>
                  <a:gd name="T51" fmla="*/ 5 h 100"/>
                  <a:gd name="T52" fmla="*/ 47 w 99"/>
                  <a:gd name="T53" fmla="*/ 7 h 100"/>
                  <a:gd name="T54" fmla="*/ 33 w 99"/>
                  <a:gd name="T55" fmla="*/ 18 h 100"/>
                  <a:gd name="T56" fmla="*/ 22 w 99"/>
                  <a:gd name="T57" fmla="*/ 36 h 100"/>
                  <a:gd name="T58" fmla="*/ 18 w 99"/>
                  <a:gd name="T59" fmla="*/ 56 h 100"/>
                  <a:gd name="T60" fmla="*/ 18 w 99"/>
                  <a:gd name="T61" fmla="*/ 77 h 100"/>
                  <a:gd name="T62" fmla="*/ 22 w 99"/>
                  <a:gd name="T63" fmla="*/ 86 h 100"/>
                  <a:gd name="T64" fmla="*/ 30 w 99"/>
                  <a:gd name="T65" fmla="*/ 92 h 100"/>
                  <a:gd name="T66" fmla="*/ 42 w 99"/>
                  <a:gd name="T67" fmla="*/ 95 h 10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</a:cxnLst>
                <a:rect l="0" t="0" r="r" b="b"/>
                <a:pathLst>
                  <a:path w="99" h="100">
                    <a:moveTo>
                      <a:pt x="57" y="0"/>
                    </a:moveTo>
                    <a:lnTo>
                      <a:pt x="57" y="0"/>
                    </a:lnTo>
                    <a:lnTo>
                      <a:pt x="66" y="1"/>
                    </a:lnTo>
                    <a:lnTo>
                      <a:pt x="74" y="4"/>
                    </a:lnTo>
                    <a:lnTo>
                      <a:pt x="81" y="8"/>
                    </a:lnTo>
                    <a:lnTo>
                      <a:pt x="87" y="13"/>
                    </a:lnTo>
                    <a:lnTo>
                      <a:pt x="92" y="18"/>
                    </a:lnTo>
                    <a:lnTo>
                      <a:pt x="95" y="26"/>
                    </a:lnTo>
                    <a:lnTo>
                      <a:pt x="97" y="34"/>
                    </a:lnTo>
                    <a:lnTo>
                      <a:pt x="99" y="43"/>
                    </a:lnTo>
                    <a:lnTo>
                      <a:pt x="97" y="55"/>
                    </a:lnTo>
                    <a:lnTo>
                      <a:pt x="94" y="65"/>
                    </a:lnTo>
                    <a:lnTo>
                      <a:pt x="88" y="74"/>
                    </a:lnTo>
                    <a:lnTo>
                      <a:pt x="82" y="83"/>
                    </a:lnTo>
                    <a:lnTo>
                      <a:pt x="73" y="90"/>
                    </a:lnTo>
                    <a:lnTo>
                      <a:pt x="64" y="96"/>
                    </a:lnTo>
                    <a:lnTo>
                      <a:pt x="53" y="99"/>
                    </a:lnTo>
                    <a:lnTo>
                      <a:pt x="42" y="100"/>
                    </a:lnTo>
                    <a:lnTo>
                      <a:pt x="33" y="100"/>
                    </a:lnTo>
                    <a:lnTo>
                      <a:pt x="25" y="97"/>
                    </a:lnTo>
                    <a:lnTo>
                      <a:pt x="18" y="93"/>
                    </a:lnTo>
                    <a:lnTo>
                      <a:pt x="12" y="88"/>
                    </a:lnTo>
                    <a:lnTo>
                      <a:pt x="7" y="83"/>
                    </a:lnTo>
                    <a:lnTo>
                      <a:pt x="3" y="75"/>
                    </a:lnTo>
                    <a:lnTo>
                      <a:pt x="1" y="66"/>
                    </a:lnTo>
                    <a:lnTo>
                      <a:pt x="0" y="57"/>
                    </a:lnTo>
                    <a:lnTo>
                      <a:pt x="1" y="47"/>
                    </a:lnTo>
                    <a:lnTo>
                      <a:pt x="5" y="35"/>
                    </a:lnTo>
                    <a:lnTo>
                      <a:pt x="11" y="26"/>
                    </a:lnTo>
                    <a:lnTo>
                      <a:pt x="17" y="17"/>
                    </a:lnTo>
                    <a:lnTo>
                      <a:pt x="26" y="10"/>
                    </a:lnTo>
                    <a:lnTo>
                      <a:pt x="35" y="5"/>
                    </a:lnTo>
                    <a:lnTo>
                      <a:pt x="46" y="1"/>
                    </a:lnTo>
                    <a:lnTo>
                      <a:pt x="57" y="0"/>
                    </a:lnTo>
                    <a:close/>
                    <a:moveTo>
                      <a:pt x="42" y="95"/>
                    </a:moveTo>
                    <a:lnTo>
                      <a:pt x="42" y="95"/>
                    </a:lnTo>
                    <a:lnTo>
                      <a:pt x="47" y="95"/>
                    </a:lnTo>
                    <a:lnTo>
                      <a:pt x="52" y="93"/>
                    </a:lnTo>
                    <a:lnTo>
                      <a:pt x="60" y="88"/>
                    </a:lnTo>
                    <a:lnTo>
                      <a:pt x="66" y="82"/>
                    </a:lnTo>
                    <a:lnTo>
                      <a:pt x="72" y="74"/>
                    </a:lnTo>
                    <a:lnTo>
                      <a:pt x="75" y="64"/>
                    </a:lnTo>
                    <a:lnTo>
                      <a:pt x="79" y="55"/>
                    </a:lnTo>
                    <a:lnTo>
                      <a:pt x="81" y="44"/>
                    </a:lnTo>
                    <a:lnTo>
                      <a:pt x="81" y="35"/>
                    </a:lnTo>
                    <a:lnTo>
                      <a:pt x="81" y="25"/>
                    </a:lnTo>
                    <a:lnTo>
                      <a:pt x="78" y="20"/>
                    </a:lnTo>
                    <a:lnTo>
                      <a:pt x="75" y="14"/>
                    </a:lnTo>
                    <a:lnTo>
                      <a:pt x="73" y="12"/>
                    </a:lnTo>
                    <a:lnTo>
                      <a:pt x="69" y="8"/>
                    </a:lnTo>
                    <a:lnTo>
                      <a:pt x="64" y="7"/>
                    </a:lnTo>
                    <a:lnTo>
                      <a:pt x="57" y="5"/>
                    </a:lnTo>
                    <a:lnTo>
                      <a:pt x="52" y="7"/>
                    </a:lnTo>
                    <a:lnTo>
                      <a:pt x="47" y="7"/>
                    </a:lnTo>
                    <a:lnTo>
                      <a:pt x="39" y="12"/>
                    </a:lnTo>
                    <a:lnTo>
                      <a:pt x="33" y="18"/>
                    </a:lnTo>
                    <a:lnTo>
                      <a:pt x="26" y="26"/>
                    </a:lnTo>
                    <a:lnTo>
                      <a:pt x="22" y="36"/>
                    </a:lnTo>
                    <a:lnTo>
                      <a:pt x="20" y="45"/>
                    </a:lnTo>
                    <a:lnTo>
                      <a:pt x="18" y="56"/>
                    </a:lnTo>
                    <a:lnTo>
                      <a:pt x="17" y="65"/>
                    </a:lnTo>
                    <a:lnTo>
                      <a:pt x="18" y="77"/>
                    </a:lnTo>
                    <a:lnTo>
                      <a:pt x="20" y="82"/>
                    </a:lnTo>
                    <a:lnTo>
                      <a:pt x="22" y="86"/>
                    </a:lnTo>
                    <a:lnTo>
                      <a:pt x="26" y="90"/>
                    </a:lnTo>
                    <a:lnTo>
                      <a:pt x="30" y="92"/>
                    </a:lnTo>
                    <a:lnTo>
                      <a:pt x="35" y="95"/>
                    </a:lnTo>
                    <a:lnTo>
                      <a:pt x="42" y="95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90" name="Freeform 167"/>
              <p:cNvSpPr/>
              <p:nvPr userDrawn="1"/>
            </p:nvSpPr>
            <p:spPr bwMode="auto">
              <a:xfrm>
                <a:off x="696" y="37"/>
                <a:ext cx="33" cy="33"/>
              </a:xfrm>
              <a:custGeom>
                <a:gdLst>
                  <a:gd name="T0" fmla="*/ 57 w 99"/>
                  <a:gd name="T1" fmla="*/ 0 h 100"/>
                  <a:gd name="T2" fmla="*/ 57 w 99"/>
                  <a:gd name="T3" fmla="*/ 0 h 100"/>
                  <a:gd name="T4" fmla="*/ 66 w 99"/>
                  <a:gd name="T5" fmla="*/ 1 h 100"/>
                  <a:gd name="T6" fmla="*/ 74 w 99"/>
                  <a:gd name="T7" fmla="*/ 4 h 100"/>
                  <a:gd name="T8" fmla="*/ 81 w 99"/>
                  <a:gd name="T9" fmla="*/ 8 h 100"/>
                  <a:gd name="T10" fmla="*/ 87 w 99"/>
                  <a:gd name="T11" fmla="*/ 13 h 100"/>
                  <a:gd name="T12" fmla="*/ 92 w 99"/>
                  <a:gd name="T13" fmla="*/ 18 h 100"/>
                  <a:gd name="T14" fmla="*/ 95 w 99"/>
                  <a:gd name="T15" fmla="*/ 26 h 100"/>
                  <a:gd name="T16" fmla="*/ 97 w 99"/>
                  <a:gd name="T17" fmla="*/ 34 h 100"/>
                  <a:gd name="T18" fmla="*/ 99 w 99"/>
                  <a:gd name="T19" fmla="*/ 43 h 100"/>
                  <a:gd name="T20" fmla="*/ 97 w 99"/>
                  <a:gd name="T21" fmla="*/ 55 h 100"/>
                  <a:gd name="T22" fmla="*/ 94 w 99"/>
                  <a:gd name="T23" fmla="*/ 65 h 100"/>
                  <a:gd name="T24" fmla="*/ 88 w 99"/>
                  <a:gd name="T25" fmla="*/ 74 h 100"/>
                  <a:gd name="T26" fmla="*/ 82 w 99"/>
                  <a:gd name="T27" fmla="*/ 83 h 100"/>
                  <a:gd name="T28" fmla="*/ 73 w 99"/>
                  <a:gd name="T29" fmla="*/ 90 h 100"/>
                  <a:gd name="T30" fmla="*/ 64 w 99"/>
                  <a:gd name="T31" fmla="*/ 96 h 100"/>
                  <a:gd name="T32" fmla="*/ 53 w 99"/>
                  <a:gd name="T33" fmla="*/ 99 h 100"/>
                  <a:gd name="T34" fmla="*/ 42 w 99"/>
                  <a:gd name="T35" fmla="*/ 100 h 100"/>
                  <a:gd name="T36" fmla="*/ 33 w 99"/>
                  <a:gd name="T37" fmla="*/ 100 h 100"/>
                  <a:gd name="T38" fmla="*/ 25 w 99"/>
                  <a:gd name="T39" fmla="*/ 97 h 100"/>
                  <a:gd name="T40" fmla="*/ 18 w 99"/>
                  <a:gd name="T41" fmla="*/ 93 h 100"/>
                  <a:gd name="T42" fmla="*/ 12 w 99"/>
                  <a:gd name="T43" fmla="*/ 88 h 100"/>
                  <a:gd name="T44" fmla="*/ 7 w 99"/>
                  <a:gd name="T45" fmla="*/ 83 h 100"/>
                  <a:gd name="T46" fmla="*/ 3 w 99"/>
                  <a:gd name="T47" fmla="*/ 75 h 100"/>
                  <a:gd name="T48" fmla="*/ 1 w 99"/>
                  <a:gd name="T49" fmla="*/ 66 h 100"/>
                  <a:gd name="T50" fmla="*/ 0 w 99"/>
                  <a:gd name="T51" fmla="*/ 57 h 100"/>
                  <a:gd name="T52" fmla="*/ 1 w 99"/>
                  <a:gd name="T53" fmla="*/ 47 h 100"/>
                  <a:gd name="T54" fmla="*/ 5 w 99"/>
                  <a:gd name="T55" fmla="*/ 35 h 100"/>
                  <a:gd name="T56" fmla="*/ 11 w 99"/>
                  <a:gd name="T57" fmla="*/ 26 h 100"/>
                  <a:gd name="T58" fmla="*/ 17 w 99"/>
                  <a:gd name="T59" fmla="*/ 17 h 100"/>
                  <a:gd name="T60" fmla="*/ 26 w 99"/>
                  <a:gd name="T61" fmla="*/ 10 h 100"/>
                  <a:gd name="T62" fmla="*/ 35 w 99"/>
                  <a:gd name="T63" fmla="*/ 5 h 100"/>
                  <a:gd name="T64" fmla="*/ 46 w 99"/>
                  <a:gd name="T65" fmla="*/ 1 h 100"/>
                  <a:gd name="T66" fmla="*/ 57 w 99"/>
                  <a:gd name="T67" fmla="*/ 0 h 10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</a:cxnLst>
                <a:rect l="0" t="0" r="r" b="b"/>
                <a:pathLst>
                  <a:path w="99" h="100">
                    <a:moveTo>
                      <a:pt x="57" y="0"/>
                    </a:moveTo>
                    <a:lnTo>
                      <a:pt x="57" y="0"/>
                    </a:lnTo>
                    <a:lnTo>
                      <a:pt x="66" y="1"/>
                    </a:lnTo>
                    <a:lnTo>
                      <a:pt x="74" y="4"/>
                    </a:lnTo>
                    <a:lnTo>
                      <a:pt x="81" y="8"/>
                    </a:lnTo>
                    <a:lnTo>
                      <a:pt x="87" y="13"/>
                    </a:lnTo>
                    <a:lnTo>
                      <a:pt x="92" y="18"/>
                    </a:lnTo>
                    <a:lnTo>
                      <a:pt x="95" y="26"/>
                    </a:lnTo>
                    <a:lnTo>
                      <a:pt x="97" y="34"/>
                    </a:lnTo>
                    <a:lnTo>
                      <a:pt x="99" y="43"/>
                    </a:lnTo>
                    <a:lnTo>
                      <a:pt x="97" y="55"/>
                    </a:lnTo>
                    <a:lnTo>
                      <a:pt x="94" y="65"/>
                    </a:lnTo>
                    <a:lnTo>
                      <a:pt x="88" y="74"/>
                    </a:lnTo>
                    <a:lnTo>
                      <a:pt x="82" y="83"/>
                    </a:lnTo>
                    <a:lnTo>
                      <a:pt x="73" y="90"/>
                    </a:lnTo>
                    <a:lnTo>
                      <a:pt x="64" y="96"/>
                    </a:lnTo>
                    <a:lnTo>
                      <a:pt x="53" y="99"/>
                    </a:lnTo>
                    <a:lnTo>
                      <a:pt x="42" y="100"/>
                    </a:lnTo>
                    <a:lnTo>
                      <a:pt x="33" y="100"/>
                    </a:lnTo>
                    <a:lnTo>
                      <a:pt x="25" y="97"/>
                    </a:lnTo>
                    <a:lnTo>
                      <a:pt x="18" y="93"/>
                    </a:lnTo>
                    <a:lnTo>
                      <a:pt x="12" y="88"/>
                    </a:lnTo>
                    <a:lnTo>
                      <a:pt x="7" y="83"/>
                    </a:lnTo>
                    <a:lnTo>
                      <a:pt x="3" y="75"/>
                    </a:lnTo>
                    <a:lnTo>
                      <a:pt x="1" y="66"/>
                    </a:lnTo>
                    <a:lnTo>
                      <a:pt x="0" y="57"/>
                    </a:lnTo>
                    <a:lnTo>
                      <a:pt x="1" y="47"/>
                    </a:lnTo>
                    <a:lnTo>
                      <a:pt x="5" y="35"/>
                    </a:lnTo>
                    <a:lnTo>
                      <a:pt x="11" y="26"/>
                    </a:lnTo>
                    <a:lnTo>
                      <a:pt x="17" y="17"/>
                    </a:lnTo>
                    <a:lnTo>
                      <a:pt x="26" y="10"/>
                    </a:lnTo>
                    <a:lnTo>
                      <a:pt x="35" y="5"/>
                    </a:lnTo>
                    <a:lnTo>
                      <a:pt x="46" y="1"/>
                    </a:lnTo>
                    <a:lnTo>
                      <a:pt x="57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91" name="Freeform 168"/>
              <p:cNvSpPr/>
              <p:nvPr userDrawn="1"/>
            </p:nvSpPr>
            <p:spPr bwMode="auto">
              <a:xfrm>
                <a:off x="701" y="38"/>
                <a:ext cx="22" cy="30"/>
              </a:xfrm>
              <a:custGeom>
                <a:gdLst>
                  <a:gd name="T0" fmla="*/ 25 w 64"/>
                  <a:gd name="T1" fmla="*/ 90 h 90"/>
                  <a:gd name="T2" fmla="*/ 25 w 64"/>
                  <a:gd name="T3" fmla="*/ 90 h 90"/>
                  <a:gd name="T4" fmla="*/ 30 w 64"/>
                  <a:gd name="T5" fmla="*/ 90 h 90"/>
                  <a:gd name="T6" fmla="*/ 35 w 64"/>
                  <a:gd name="T7" fmla="*/ 88 h 90"/>
                  <a:gd name="T8" fmla="*/ 43 w 64"/>
                  <a:gd name="T9" fmla="*/ 83 h 90"/>
                  <a:gd name="T10" fmla="*/ 49 w 64"/>
                  <a:gd name="T11" fmla="*/ 77 h 90"/>
                  <a:gd name="T12" fmla="*/ 55 w 64"/>
                  <a:gd name="T13" fmla="*/ 69 h 90"/>
                  <a:gd name="T14" fmla="*/ 58 w 64"/>
                  <a:gd name="T15" fmla="*/ 59 h 90"/>
                  <a:gd name="T16" fmla="*/ 62 w 64"/>
                  <a:gd name="T17" fmla="*/ 50 h 90"/>
                  <a:gd name="T18" fmla="*/ 64 w 64"/>
                  <a:gd name="T19" fmla="*/ 39 h 90"/>
                  <a:gd name="T20" fmla="*/ 64 w 64"/>
                  <a:gd name="T21" fmla="*/ 30 h 90"/>
                  <a:gd name="T22" fmla="*/ 64 w 64"/>
                  <a:gd name="T23" fmla="*/ 20 h 90"/>
                  <a:gd name="T24" fmla="*/ 61 w 64"/>
                  <a:gd name="T25" fmla="*/ 15 h 90"/>
                  <a:gd name="T26" fmla="*/ 58 w 64"/>
                  <a:gd name="T27" fmla="*/ 9 h 90"/>
                  <a:gd name="T28" fmla="*/ 56 w 64"/>
                  <a:gd name="T29" fmla="*/ 7 h 90"/>
                  <a:gd name="T30" fmla="*/ 52 w 64"/>
                  <a:gd name="T31" fmla="*/ 3 h 90"/>
                  <a:gd name="T32" fmla="*/ 47 w 64"/>
                  <a:gd name="T33" fmla="*/ 2 h 90"/>
                  <a:gd name="T34" fmla="*/ 40 w 64"/>
                  <a:gd name="T35" fmla="*/ 0 h 90"/>
                  <a:gd name="T36" fmla="*/ 35 w 64"/>
                  <a:gd name="T37" fmla="*/ 2 h 90"/>
                  <a:gd name="T38" fmla="*/ 30 w 64"/>
                  <a:gd name="T39" fmla="*/ 2 h 90"/>
                  <a:gd name="T40" fmla="*/ 22 w 64"/>
                  <a:gd name="T41" fmla="*/ 7 h 90"/>
                  <a:gd name="T42" fmla="*/ 16 w 64"/>
                  <a:gd name="T43" fmla="*/ 13 h 90"/>
                  <a:gd name="T44" fmla="*/ 9 w 64"/>
                  <a:gd name="T45" fmla="*/ 21 h 90"/>
                  <a:gd name="T46" fmla="*/ 5 w 64"/>
                  <a:gd name="T47" fmla="*/ 31 h 90"/>
                  <a:gd name="T48" fmla="*/ 3 w 64"/>
                  <a:gd name="T49" fmla="*/ 40 h 90"/>
                  <a:gd name="T50" fmla="*/ 1 w 64"/>
                  <a:gd name="T51" fmla="*/ 51 h 90"/>
                  <a:gd name="T52" fmla="*/ 0 w 64"/>
                  <a:gd name="T53" fmla="*/ 60 h 90"/>
                  <a:gd name="T54" fmla="*/ 1 w 64"/>
                  <a:gd name="T55" fmla="*/ 72 h 90"/>
                  <a:gd name="T56" fmla="*/ 3 w 64"/>
                  <a:gd name="T57" fmla="*/ 77 h 90"/>
                  <a:gd name="T58" fmla="*/ 5 w 64"/>
                  <a:gd name="T59" fmla="*/ 81 h 90"/>
                  <a:gd name="T60" fmla="*/ 9 w 64"/>
                  <a:gd name="T61" fmla="*/ 85 h 90"/>
                  <a:gd name="T62" fmla="*/ 13 w 64"/>
                  <a:gd name="T63" fmla="*/ 87 h 90"/>
                  <a:gd name="T64" fmla="*/ 18 w 64"/>
                  <a:gd name="T65" fmla="*/ 90 h 90"/>
                  <a:gd name="T66" fmla="*/ 25 w 64"/>
                  <a:gd name="T67" fmla="*/ 90 h 9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</a:cxnLst>
                <a:rect l="0" t="0" r="r" b="b"/>
                <a:pathLst>
                  <a:path w="64" h="90">
                    <a:moveTo>
                      <a:pt x="25" y="90"/>
                    </a:moveTo>
                    <a:lnTo>
                      <a:pt x="25" y="90"/>
                    </a:lnTo>
                    <a:lnTo>
                      <a:pt x="30" y="90"/>
                    </a:lnTo>
                    <a:lnTo>
                      <a:pt x="35" y="88"/>
                    </a:lnTo>
                    <a:lnTo>
                      <a:pt x="43" y="83"/>
                    </a:lnTo>
                    <a:lnTo>
                      <a:pt x="49" y="77"/>
                    </a:lnTo>
                    <a:lnTo>
                      <a:pt x="55" y="69"/>
                    </a:lnTo>
                    <a:lnTo>
                      <a:pt x="58" y="59"/>
                    </a:lnTo>
                    <a:lnTo>
                      <a:pt x="62" y="50"/>
                    </a:lnTo>
                    <a:lnTo>
                      <a:pt x="64" y="39"/>
                    </a:lnTo>
                    <a:lnTo>
                      <a:pt x="64" y="30"/>
                    </a:lnTo>
                    <a:lnTo>
                      <a:pt x="64" y="20"/>
                    </a:lnTo>
                    <a:lnTo>
                      <a:pt x="61" y="15"/>
                    </a:lnTo>
                    <a:lnTo>
                      <a:pt x="58" y="9"/>
                    </a:lnTo>
                    <a:lnTo>
                      <a:pt x="56" y="7"/>
                    </a:lnTo>
                    <a:lnTo>
                      <a:pt x="52" y="3"/>
                    </a:lnTo>
                    <a:lnTo>
                      <a:pt x="47" y="2"/>
                    </a:lnTo>
                    <a:lnTo>
                      <a:pt x="40" y="0"/>
                    </a:lnTo>
                    <a:lnTo>
                      <a:pt x="35" y="2"/>
                    </a:lnTo>
                    <a:lnTo>
                      <a:pt x="30" y="2"/>
                    </a:lnTo>
                    <a:lnTo>
                      <a:pt x="22" y="7"/>
                    </a:lnTo>
                    <a:lnTo>
                      <a:pt x="16" y="13"/>
                    </a:lnTo>
                    <a:lnTo>
                      <a:pt x="9" y="21"/>
                    </a:lnTo>
                    <a:lnTo>
                      <a:pt x="5" y="31"/>
                    </a:lnTo>
                    <a:lnTo>
                      <a:pt x="3" y="40"/>
                    </a:lnTo>
                    <a:lnTo>
                      <a:pt x="1" y="51"/>
                    </a:lnTo>
                    <a:lnTo>
                      <a:pt x="0" y="60"/>
                    </a:lnTo>
                    <a:lnTo>
                      <a:pt x="1" y="72"/>
                    </a:lnTo>
                    <a:lnTo>
                      <a:pt x="3" y="77"/>
                    </a:lnTo>
                    <a:lnTo>
                      <a:pt x="5" y="81"/>
                    </a:lnTo>
                    <a:lnTo>
                      <a:pt x="9" y="85"/>
                    </a:lnTo>
                    <a:lnTo>
                      <a:pt x="13" y="87"/>
                    </a:lnTo>
                    <a:lnTo>
                      <a:pt x="18" y="90"/>
                    </a:lnTo>
                    <a:lnTo>
                      <a:pt x="25" y="9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92" name="Freeform 169"/>
              <p:cNvSpPr/>
              <p:nvPr userDrawn="1"/>
            </p:nvSpPr>
            <p:spPr bwMode="auto">
              <a:xfrm>
                <a:off x="729" y="15"/>
                <a:ext cx="33" cy="70"/>
              </a:xfrm>
              <a:custGeom>
                <a:gdLst>
                  <a:gd name="T0" fmla="*/ 76 w 99"/>
                  <a:gd name="T1" fmla="*/ 68 h 210"/>
                  <a:gd name="T2" fmla="*/ 73 w 99"/>
                  <a:gd name="T3" fmla="*/ 77 h 210"/>
                  <a:gd name="T4" fmla="*/ 50 w 99"/>
                  <a:gd name="T5" fmla="*/ 77 h 210"/>
                  <a:gd name="T6" fmla="*/ 15 w 99"/>
                  <a:gd name="T7" fmla="*/ 206 h 210"/>
                  <a:gd name="T8" fmla="*/ 2 w 99"/>
                  <a:gd name="T9" fmla="*/ 210 h 210"/>
                  <a:gd name="T10" fmla="*/ 0 w 99"/>
                  <a:gd name="T11" fmla="*/ 209 h 210"/>
                  <a:gd name="T12" fmla="*/ 33 w 99"/>
                  <a:gd name="T13" fmla="*/ 77 h 210"/>
                  <a:gd name="T14" fmla="*/ 15 w 99"/>
                  <a:gd name="T15" fmla="*/ 77 h 210"/>
                  <a:gd name="T16" fmla="*/ 16 w 99"/>
                  <a:gd name="T17" fmla="*/ 68 h 210"/>
                  <a:gd name="T18" fmla="*/ 35 w 99"/>
                  <a:gd name="T19" fmla="*/ 68 h 210"/>
                  <a:gd name="T20" fmla="*/ 41 w 99"/>
                  <a:gd name="T21" fmla="*/ 52 h 210"/>
                  <a:gd name="T22" fmla="*/ 46 w 99"/>
                  <a:gd name="T23" fmla="*/ 37 h 210"/>
                  <a:gd name="T24" fmla="*/ 50 w 99"/>
                  <a:gd name="T25" fmla="*/ 30 h 210"/>
                  <a:gd name="T26" fmla="*/ 55 w 99"/>
                  <a:gd name="T27" fmla="*/ 24 h 210"/>
                  <a:gd name="T28" fmla="*/ 60 w 99"/>
                  <a:gd name="T29" fmla="*/ 17 h 210"/>
                  <a:gd name="T30" fmla="*/ 66 w 99"/>
                  <a:gd name="T31" fmla="*/ 11 h 210"/>
                  <a:gd name="T32" fmla="*/ 72 w 99"/>
                  <a:gd name="T33" fmla="*/ 7 h 210"/>
                  <a:gd name="T34" fmla="*/ 78 w 99"/>
                  <a:gd name="T35" fmla="*/ 3 h 210"/>
                  <a:gd name="T36" fmla="*/ 83 w 99"/>
                  <a:gd name="T37" fmla="*/ 0 h 210"/>
                  <a:gd name="T38" fmla="*/ 90 w 99"/>
                  <a:gd name="T39" fmla="*/ 0 h 210"/>
                  <a:gd name="T40" fmla="*/ 92 w 99"/>
                  <a:gd name="T41" fmla="*/ 0 h 210"/>
                  <a:gd name="T42" fmla="*/ 96 w 99"/>
                  <a:gd name="T43" fmla="*/ 2 h 210"/>
                  <a:gd name="T44" fmla="*/ 98 w 99"/>
                  <a:gd name="T45" fmla="*/ 3 h 210"/>
                  <a:gd name="T46" fmla="*/ 99 w 99"/>
                  <a:gd name="T47" fmla="*/ 7 h 210"/>
                  <a:gd name="T48" fmla="*/ 96 w 99"/>
                  <a:gd name="T49" fmla="*/ 13 h 210"/>
                  <a:gd name="T50" fmla="*/ 95 w 99"/>
                  <a:gd name="T51" fmla="*/ 16 h 210"/>
                  <a:gd name="T52" fmla="*/ 92 w 99"/>
                  <a:gd name="T53" fmla="*/ 17 h 210"/>
                  <a:gd name="T54" fmla="*/ 90 w 99"/>
                  <a:gd name="T55" fmla="*/ 16 h 210"/>
                  <a:gd name="T56" fmla="*/ 86 w 99"/>
                  <a:gd name="T57" fmla="*/ 15 h 210"/>
                  <a:gd name="T58" fmla="*/ 83 w 99"/>
                  <a:gd name="T59" fmla="*/ 13 h 210"/>
                  <a:gd name="T60" fmla="*/ 79 w 99"/>
                  <a:gd name="T61" fmla="*/ 13 h 210"/>
                  <a:gd name="T62" fmla="*/ 74 w 99"/>
                  <a:gd name="T63" fmla="*/ 13 h 210"/>
                  <a:gd name="T64" fmla="*/ 70 w 99"/>
                  <a:gd name="T65" fmla="*/ 15 h 210"/>
                  <a:gd name="T66" fmla="*/ 68 w 99"/>
                  <a:gd name="T67" fmla="*/ 18 h 210"/>
                  <a:gd name="T68" fmla="*/ 65 w 99"/>
                  <a:gd name="T69" fmla="*/ 21 h 210"/>
                  <a:gd name="T70" fmla="*/ 61 w 99"/>
                  <a:gd name="T71" fmla="*/ 30 h 210"/>
                  <a:gd name="T72" fmla="*/ 60 w 99"/>
                  <a:gd name="T73" fmla="*/ 39 h 210"/>
                  <a:gd name="T74" fmla="*/ 52 w 99"/>
                  <a:gd name="T75" fmla="*/ 68 h 210"/>
                  <a:gd name="T76" fmla="*/ 76 w 99"/>
                  <a:gd name="T77" fmla="*/ 68 h 21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</a:cxnLst>
                <a:rect l="0" t="0" r="r" b="b"/>
                <a:pathLst>
                  <a:path w="99" h="210">
                    <a:moveTo>
                      <a:pt x="76" y="68"/>
                    </a:moveTo>
                    <a:lnTo>
                      <a:pt x="73" y="77"/>
                    </a:lnTo>
                    <a:lnTo>
                      <a:pt x="50" y="77"/>
                    </a:lnTo>
                    <a:lnTo>
                      <a:pt x="15" y="206"/>
                    </a:lnTo>
                    <a:lnTo>
                      <a:pt x="2" y="210"/>
                    </a:lnTo>
                    <a:lnTo>
                      <a:pt x="0" y="209"/>
                    </a:lnTo>
                    <a:lnTo>
                      <a:pt x="33" y="77"/>
                    </a:lnTo>
                    <a:lnTo>
                      <a:pt x="15" y="77"/>
                    </a:lnTo>
                    <a:lnTo>
                      <a:pt x="16" y="68"/>
                    </a:lnTo>
                    <a:lnTo>
                      <a:pt x="35" y="68"/>
                    </a:lnTo>
                    <a:lnTo>
                      <a:pt x="41" y="52"/>
                    </a:lnTo>
                    <a:lnTo>
                      <a:pt x="46" y="37"/>
                    </a:lnTo>
                    <a:lnTo>
                      <a:pt x="50" y="30"/>
                    </a:lnTo>
                    <a:lnTo>
                      <a:pt x="55" y="24"/>
                    </a:lnTo>
                    <a:lnTo>
                      <a:pt x="60" y="17"/>
                    </a:lnTo>
                    <a:lnTo>
                      <a:pt x="66" y="11"/>
                    </a:lnTo>
                    <a:lnTo>
                      <a:pt x="72" y="7"/>
                    </a:lnTo>
                    <a:lnTo>
                      <a:pt x="78" y="3"/>
                    </a:lnTo>
                    <a:lnTo>
                      <a:pt x="83" y="0"/>
                    </a:lnTo>
                    <a:lnTo>
                      <a:pt x="90" y="0"/>
                    </a:lnTo>
                    <a:lnTo>
                      <a:pt x="92" y="0"/>
                    </a:lnTo>
                    <a:lnTo>
                      <a:pt x="96" y="2"/>
                    </a:lnTo>
                    <a:lnTo>
                      <a:pt x="98" y="3"/>
                    </a:lnTo>
                    <a:lnTo>
                      <a:pt x="99" y="7"/>
                    </a:lnTo>
                    <a:lnTo>
                      <a:pt x="96" y="13"/>
                    </a:lnTo>
                    <a:lnTo>
                      <a:pt x="95" y="16"/>
                    </a:lnTo>
                    <a:lnTo>
                      <a:pt x="92" y="17"/>
                    </a:lnTo>
                    <a:lnTo>
                      <a:pt x="90" y="16"/>
                    </a:lnTo>
                    <a:lnTo>
                      <a:pt x="86" y="15"/>
                    </a:lnTo>
                    <a:lnTo>
                      <a:pt x="83" y="13"/>
                    </a:lnTo>
                    <a:lnTo>
                      <a:pt x="79" y="13"/>
                    </a:lnTo>
                    <a:lnTo>
                      <a:pt x="74" y="13"/>
                    </a:lnTo>
                    <a:lnTo>
                      <a:pt x="70" y="15"/>
                    </a:lnTo>
                    <a:lnTo>
                      <a:pt x="68" y="18"/>
                    </a:lnTo>
                    <a:lnTo>
                      <a:pt x="65" y="21"/>
                    </a:lnTo>
                    <a:lnTo>
                      <a:pt x="61" y="30"/>
                    </a:lnTo>
                    <a:lnTo>
                      <a:pt x="60" y="39"/>
                    </a:lnTo>
                    <a:lnTo>
                      <a:pt x="52" y="68"/>
                    </a:lnTo>
                    <a:lnTo>
                      <a:pt x="76" y="68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93" name="Freeform 170"/>
              <p:cNvSpPr/>
              <p:nvPr userDrawn="1"/>
            </p:nvSpPr>
            <p:spPr bwMode="auto">
              <a:xfrm>
                <a:off x="777" y="19"/>
                <a:ext cx="45" cy="51"/>
              </a:xfrm>
              <a:custGeom>
                <a:gdLst>
                  <a:gd name="T0" fmla="*/ 129 w 137"/>
                  <a:gd name="T1" fmla="*/ 46 h 154"/>
                  <a:gd name="T2" fmla="*/ 124 w 137"/>
                  <a:gd name="T3" fmla="*/ 32 h 154"/>
                  <a:gd name="T4" fmla="*/ 115 w 137"/>
                  <a:gd name="T5" fmla="*/ 20 h 154"/>
                  <a:gd name="T6" fmla="*/ 102 w 137"/>
                  <a:gd name="T7" fmla="*/ 13 h 154"/>
                  <a:gd name="T8" fmla="*/ 83 w 137"/>
                  <a:gd name="T9" fmla="*/ 9 h 154"/>
                  <a:gd name="T10" fmla="*/ 59 w 137"/>
                  <a:gd name="T11" fmla="*/ 14 h 154"/>
                  <a:gd name="T12" fmla="*/ 42 w 137"/>
                  <a:gd name="T13" fmla="*/ 27 h 154"/>
                  <a:gd name="T14" fmla="*/ 32 w 137"/>
                  <a:gd name="T15" fmla="*/ 48 h 154"/>
                  <a:gd name="T16" fmla="*/ 29 w 137"/>
                  <a:gd name="T17" fmla="*/ 74 h 154"/>
                  <a:gd name="T18" fmla="*/ 32 w 137"/>
                  <a:gd name="T19" fmla="*/ 99 h 154"/>
                  <a:gd name="T20" fmla="*/ 44 w 137"/>
                  <a:gd name="T21" fmla="*/ 123 h 154"/>
                  <a:gd name="T22" fmla="*/ 62 w 137"/>
                  <a:gd name="T23" fmla="*/ 138 h 154"/>
                  <a:gd name="T24" fmla="*/ 74 w 137"/>
                  <a:gd name="T25" fmla="*/ 144 h 154"/>
                  <a:gd name="T26" fmla="*/ 88 w 137"/>
                  <a:gd name="T27" fmla="*/ 145 h 154"/>
                  <a:gd name="T28" fmla="*/ 103 w 137"/>
                  <a:gd name="T29" fmla="*/ 142 h 154"/>
                  <a:gd name="T30" fmla="*/ 115 w 137"/>
                  <a:gd name="T31" fmla="*/ 136 h 154"/>
                  <a:gd name="T32" fmla="*/ 124 w 137"/>
                  <a:gd name="T33" fmla="*/ 124 h 154"/>
                  <a:gd name="T34" fmla="*/ 131 w 137"/>
                  <a:gd name="T35" fmla="*/ 110 h 154"/>
                  <a:gd name="T36" fmla="*/ 133 w 137"/>
                  <a:gd name="T37" fmla="*/ 128 h 154"/>
                  <a:gd name="T38" fmla="*/ 121 w 137"/>
                  <a:gd name="T39" fmla="*/ 149 h 154"/>
                  <a:gd name="T40" fmla="*/ 97 w 137"/>
                  <a:gd name="T41" fmla="*/ 154 h 154"/>
                  <a:gd name="T42" fmla="*/ 66 w 137"/>
                  <a:gd name="T43" fmla="*/ 153 h 154"/>
                  <a:gd name="T44" fmla="*/ 35 w 137"/>
                  <a:gd name="T45" fmla="*/ 144 h 154"/>
                  <a:gd name="T46" fmla="*/ 23 w 137"/>
                  <a:gd name="T47" fmla="*/ 134 h 154"/>
                  <a:gd name="T48" fmla="*/ 13 w 137"/>
                  <a:gd name="T49" fmla="*/ 124 h 154"/>
                  <a:gd name="T50" fmla="*/ 6 w 137"/>
                  <a:gd name="T51" fmla="*/ 110 h 154"/>
                  <a:gd name="T52" fmla="*/ 1 w 137"/>
                  <a:gd name="T53" fmla="*/ 93 h 154"/>
                  <a:gd name="T54" fmla="*/ 0 w 137"/>
                  <a:gd name="T55" fmla="*/ 75 h 154"/>
                  <a:gd name="T56" fmla="*/ 1 w 137"/>
                  <a:gd name="T57" fmla="*/ 58 h 154"/>
                  <a:gd name="T58" fmla="*/ 6 w 137"/>
                  <a:gd name="T59" fmla="*/ 44 h 154"/>
                  <a:gd name="T60" fmla="*/ 14 w 137"/>
                  <a:gd name="T61" fmla="*/ 31 h 154"/>
                  <a:gd name="T62" fmla="*/ 24 w 137"/>
                  <a:gd name="T63" fmla="*/ 19 h 154"/>
                  <a:gd name="T64" fmla="*/ 50 w 137"/>
                  <a:gd name="T65" fmla="*/ 5 h 154"/>
                  <a:gd name="T66" fmla="*/ 81 w 137"/>
                  <a:gd name="T67" fmla="*/ 0 h 154"/>
                  <a:gd name="T68" fmla="*/ 110 w 137"/>
                  <a:gd name="T69" fmla="*/ 4 h 154"/>
                  <a:gd name="T70" fmla="*/ 134 w 137"/>
                  <a:gd name="T71" fmla="*/ 10 h 154"/>
                  <a:gd name="T72" fmla="*/ 136 w 137"/>
                  <a:gd name="T73" fmla="*/ 46 h 1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</a:cxnLst>
                <a:rect l="0" t="0" r="r" b="b"/>
                <a:pathLst>
                  <a:path w="137" h="154">
                    <a:moveTo>
                      <a:pt x="129" y="46"/>
                    </a:moveTo>
                    <a:lnTo>
                      <a:pt x="129" y="46"/>
                    </a:lnTo>
                    <a:lnTo>
                      <a:pt x="127" y="39"/>
                    </a:lnTo>
                    <a:lnTo>
                      <a:pt x="124" y="32"/>
                    </a:lnTo>
                    <a:lnTo>
                      <a:pt x="120" y="26"/>
                    </a:lnTo>
                    <a:lnTo>
                      <a:pt x="115" y="20"/>
                    </a:lnTo>
                    <a:lnTo>
                      <a:pt x="110" y="15"/>
                    </a:lnTo>
                    <a:lnTo>
                      <a:pt x="102" y="13"/>
                    </a:lnTo>
                    <a:lnTo>
                      <a:pt x="93" y="10"/>
                    </a:lnTo>
                    <a:lnTo>
                      <a:pt x="83" y="9"/>
                    </a:lnTo>
                    <a:lnTo>
                      <a:pt x="70" y="10"/>
                    </a:lnTo>
                    <a:lnTo>
                      <a:pt x="59" y="14"/>
                    </a:lnTo>
                    <a:lnTo>
                      <a:pt x="50" y="19"/>
                    </a:lnTo>
                    <a:lnTo>
                      <a:pt x="42" y="27"/>
                    </a:lnTo>
                    <a:lnTo>
                      <a:pt x="37" y="37"/>
                    </a:lnTo>
                    <a:lnTo>
                      <a:pt x="32" y="48"/>
                    </a:lnTo>
                    <a:lnTo>
                      <a:pt x="29" y="61"/>
                    </a:lnTo>
                    <a:lnTo>
                      <a:pt x="29" y="74"/>
                    </a:lnTo>
                    <a:lnTo>
                      <a:pt x="29" y="87"/>
                    </a:lnTo>
                    <a:lnTo>
                      <a:pt x="32" y="99"/>
                    </a:lnTo>
                    <a:lnTo>
                      <a:pt x="37" y="111"/>
                    </a:lnTo>
                    <a:lnTo>
                      <a:pt x="44" y="123"/>
                    </a:lnTo>
                    <a:lnTo>
                      <a:pt x="51" y="132"/>
                    </a:lnTo>
                    <a:lnTo>
                      <a:pt x="62" y="138"/>
                    </a:lnTo>
                    <a:lnTo>
                      <a:pt x="67" y="141"/>
                    </a:lnTo>
                    <a:lnTo>
                      <a:pt x="74" y="144"/>
                    </a:lnTo>
                    <a:lnTo>
                      <a:pt x="80" y="145"/>
                    </a:lnTo>
                    <a:lnTo>
                      <a:pt x="88" y="145"/>
                    </a:lnTo>
                    <a:lnTo>
                      <a:pt x="96" y="145"/>
                    </a:lnTo>
                    <a:lnTo>
                      <a:pt x="103" y="142"/>
                    </a:lnTo>
                    <a:lnTo>
                      <a:pt x="110" y="140"/>
                    </a:lnTo>
                    <a:lnTo>
                      <a:pt x="115" y="136"/>
                    </a:lnTo>
                    <a:lnTo>
                      <a:pt x="120" y="131"/>
                    </a:lnTo>
                    <a:lnTo>
                      <a:pt x="124" y="124"/>
                    </a:lnTo>
                    <a:lnTo>
                      <a:pt x="128" y="118"/>
                    </a:lnTo>
                    <a:lnTo>
                      <a:pt x="131" y="110"/>
                    </a:lnTo>
                    <a:lnTo>
                      <a:pt x="137" y="110"/>
                    </a:lnTo>
                    <a:lnTo>
                      <a:pt x="133" y="128"/>
                    </a:lnTo>
                    <a:lnTo>
                      <a:pt x="131" y="145"/>
                    </a:lnTo>
                    <a:lnTo>
                      <a:pt x="121" y="149"/>
                    </a:lnTo>
                    <a:lnTo>
                      <a:pt x="110" y="151"/>
                    </a:lnTo>
                    <a:lnTo>
                      <a:pt x="97" y="154"/>
                    </a:lnTo>
                    <a:lnTo>
                      <a:pt x="83" y="154"/>
                    </a:lnTo>
                    <a:lnTo>
                      <a:pt x="66" y="153"/>
                    </a:lnTo>
                    <a:lnTo>
                      <a:pt x="49" y="150"/>
                    </a:lnTo>
                    <a:lnTo>
                      <a:pt x="35" y="144"/>
                    </a:lnTo>
                    <a:lnTo>
                      <a:pt x="29" y="140"/>
                    </a:lnTo>
                    <a:lnTo>
                      <a:pt x="23" y="134"/>
                    </a:lnTo>
                    <a:lnTo>
                      <a:pt x="18" y="129"/>
                    </a:lnTo>
                    <a:lnTo>
                      <a:pt x="13" y="124"/>
                    </a:lnTo>
                    <a:lnTo>
                      <a:pt x="9" y="116"/>
                    </a:lnTo>
                    <a:lnTo>
                      <a:pt x="6" y="110"/>
                    </a:lnTo>
                    <a:lnTo>
                      <a:pt x="4" y="102"/>
                    </a:lnTo>
                    <a:lnTo>
                      <a:pt x="1" y="93"/>
                    </a:lnTo>
                    <a:lnTo>
                      <a:pt x="0" y="85"/>
                    </a:lnTo>
                    <a:lnTo>
                      <a:pt x="0" y="75"/>
                    </a:lnTo>
                    <a:lnTo>
                      <a:pt x="0" y="66"/>
                    </a:lnTo>
                    <a:lnTo>
                      <a:pt x="1" y="58"/>
                    </a:lnTo>
                    <a:lnTo>
                      <a:pt x="4" y="50"/>
                    </a:lnTo>
                    <a:lnTo>
                      <a:pt x="6" y="44"/>
                    </a:lnTo>
                    <a:lnTo>
                      <a:pt x="10" y="36"/>
                    </a:lnTo>
                    <a:lnTo>
                      <a:pt x="14" y="31"/>
                    </a:lnTo>
                    <a:lnTo>
                      <a:pt x="19" y="24"/>
                    </a:lnTo>
                    <a:lnTo>
                      <a:pt x="24" y="19"/>
                    </a:lnTo>
                    <a:lnTo>
                      <a:pt x="36" y="11"/>
                    </a:lnTo>
                    <a:lnTo>
                      <a:pt x="50" y="5"/>
                    </a:lnTo>
                    <a:lnTo>
                      <a:pt x="66" y="1"/>
                    </a:lnTo>
                    <a:lnTo>
                      <a:pt x="81" y="0"/>
                    </a:lnTo>
                    <a:lnTo>
                      <a:pt x="97" y="1"/>
                    </a:lnTo>
                    <a:lnTo>
                      <a:pt x="110" y="4"/>
                    </a:lnTo>
                    <a:lnTo>
                      <a:pt x="121" y="7"/>
                    </a:lnTo>
                    <a:lnTo>
                      <a:pt x="134" y="10"/>
                    </a:lnTo>
                    <a:lnTo>
                      <a:pt x="134" y="28"/>
                    </a:lnTo>
                    <a:lnTo>
                      <a:pt x="136" y="46"/>
                    </a:lnTo>
                    <a:lnTo>
                      <a:pt x="129" y="46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94" name="Freeform 171"/>
              <p:cNvSpPr>
                <a:spLocks noEditPoints="1"/>
              </p:cNvSpPr>
              <p:nvPr userDrawn="1"/>
            </p:nvSpPr>
            <p:spPr bwMode="auto">
              <a:xfrm>
                <a:off x="825" y="18"/>
                <a:ext cx="50" cy="51"/>
              </a:xfrm>
              <a:custGeom>
                <a:gdLst>
                  <a:gd name="T0" fmla="*/ 35 w 149"/>
                  <a:gd name="T1" fmla="*/ 123 h 154"/>
                  <a:gd name="T2" fmla="*/ 35 w 149"/>
                  <a:gd name="T3" fmla="*/ 123 h 154"/>
                  <a:gd name="T4" fmla="*/ 33 w 149"/>
                  <a:gd name="T5" fmla="*/ 134 h 154"/>
                  <a:gd name="T6" fmla="*/ 31 w 149"/>
                  <a:gd name="T7" fmla="*/ 140 h 154"/>
                  <a:gd name="T8" fmla="*/ 31 w 149"/>
                  <a:gd name="T9" fmla="*/ 143 h 154"/>
                  <a:gd name="T10" fmla="*/ 33 w 149"/>
                  <a:gd name="T11" fmla="*/ 144 h 154"/>
                  <a:gd name="T12" fmla="*/ 36 w 149"/>
                  <a:gd name="T13" fmla="*/ 147 h 154"/>
                  <a:gd name="T14" fmla="*/ 42 w 149"/>
                  <a:gd name="T15" fmla="*/ 148 h 154"/>
                  <a:gd name="T16" fmla="*/ 47 w 149"/>
                  <a:gd name="T17" fmla="*/ 148 h 154"/>
                  <a:gd name="T18" fmla="*/ 49 w 149"/>
                  <a:gd name="T19" fmla="*/ 148 h 154"/>
                  <a:gd name="T20" fmla="*/ 49 w 149"/>
                  <a:gd name="T21" fmla="*/ 154 h 154"/>
                  <a:gd name="T22" fmla="*/ 23 w 149"/>
                  <a:gd name="T23" fmla="*/ 153 h 154"/>
                  <a:gd name="T24" fmla="*/ 0 w 149"/>
                  <a:gd name="T25" fmla="*/ 154 h 154"/>
                  <a:gd name="T26" fmla="*/ 0 w 149"/>
                  <a:gd name="T27" fmla="*/ 148 h 154"/>
                  <a:gd name="T28" fmla="*/ 1 w 149"/>
                  <a:gd name="T29" fmla="*/ 148 h 154"/>
                  <a:gd name="T30" fmla="*/ 8 w 149"/>
                  <a:gd name="T31" fmla="*/ 147 h 154"/>
                  <a:gd name="T32" fmla="*/ 13 w 149"/>
                  <a:gd name="T33" fmla="*/ 144 h 154"/>
                  <a:gd name="T34" fmla="*/ 17 w 149"/>
                  <a:gd name="T35" fmla="*/ 140 h 154"/>
                  <a:gd name="T36" fmla="*/ 21 w 149"/>
                  <a:gd name="T37" fmla="*/ 134 h 154"/>
                  <a:gd name="T38" fmla="*/ 55 w 149"/>
                  <a:gd name="T39" fmla="*/ 36 h 154"/>
                  <a:gd name="T40" fmla="*/ 58 w 149"/>
                  <a:gd name="T41" fmla="*/ 23 h 154"/>
                  <a:gd name="T42" fmla="*/ 62 w 149"/>
                  <a:gd name="T43" fmla="*/ 10 h 154"/>
                  <a:gd name="T44" fmla="*/ 73 w 149"/>
                  <a:gd name="T45" fmla="*/ 5 h 154"/>
                  <a:gd name="T46" fmla="*/ 82 w 149"/>
                  <a:gd name="T47" fmla="*/ 1 h 154"/>
                  <a:gd name="T48" fmla="*/ 83 w 149"/>
                  <a:gd name="T49" fmla="*/ 0 h 154"/>
                  <a:gd name="T50" fmla="*/ 84 w 149"/>
                  <a:gd name="T51" fmla="*/ 1 h 154"/>
                  <a:gd name="T52" fmla="*/ 87 w 149"/>
                  <a:gd name="T53" fmla="*/ 7 h 154"/>
                  <a:gd name="T54" fmla="*/ 126 w 149"/>
                  <a:gd name="T55" fmla="*/ 118 h 154"/>
                  <a:gd name="T56" fmla="*/ 134 w 149"/>
                  <a:gd name="T57" fmla="*/ 139 h 154"/>
                  <a:gd name="T58" fmla="*/ 136 w 149"/>
                  <a:gd name="T59" fmla="*/ 143 h 154"/>
                  <a:gd name="T60" fmla="*/ 139 w 149"/>
                  <a:gd name="T61" fmla="*/ 145 h 154"/>
                  <a:gd name="T62" fmla="*/ 143 w 149"/>
                  <a:gd name="T63" fmla="*/ 148 h 154"/>
                  <a:gd name="T64" fmla="*/ 148 w 149"/>
                  <a:gd name="T65" fmla="*/ 148 h 154"/>
                  <a:gd name="T66" fmla="*/ 149 w 149"/>
                  <a:gd name="T67" fmla="*/ 148 h 154"/>
                  <a:gd name="T68" fmla="*/ 149 w 149"/>
                  <a:gd name="T69" fmla="*/ 154 h 154"/>
                  <a:gd name="T70" fmla="*/ 119 w 149"/>
                  <a:gd name="T71" fmla="*/ 153 h 154"/>
                  <a:gd name="T72" fmla="*/ 87 w 149"/>
                  <a:gd name="T73" fmla="*/ 154 h 154"/>
                  <a:gd name="T74" fmla="*/ 87 w 149"/>
                  <a:gd name="T75" fmla="*/ 148 h 154"/>
                  <a:gd name="T76" fmla="*/ 90 w 149"/>
                  <a:gd name="T77" fmla="*/ 148 h 154"/>
                  <a:gd name="T78" fmla="*/ 93 w 149"/>
                  <a:gd name="T79" fmla="*/ 148 h 154"/>
                  <a:gd name="T80" fmla="*/ 99 w 149"/>
                  <a:gd name="T81" fmla="*/ 147 h 154"/>
                  <a:gd name="T82" fmla="*/ 101 w 149"/>
                  <a:gd name="T83" fmla="*/ 145 h 154"/>
                  <a:gd name="T84" fmla="*/ 103 w 149"/>
                  <a:gd name="T85" fmla="*/ 144 h 154"/>
                  <a:gd name="T86" fmla="*/ 103 w 149"/>
                  <a:gd name="T87" fmla="*/ 141 h 154"/>
                  <a:gd name="T88" fmla="*/ 101 w 149"/>
                  <a:gd name="T89" fmla="*/ 135 h 154"/>
                  <a:gd name="T90" fmla="*/ 99 w 149"/>
                  <a:gd name="T91" fmla="*/ 126 h 154"/>
                  <a:gd name="T92" fmla="*/ 91 w 149"/>
                  <a:gd name="T93" fmla="*/ 101 h 154"/>
                  <a:gd name="T94" fmla="*/ 43 w 149"/>
                  <a:gd name="T95" fmla="*/ 101 h 154"/>
                  <a:gd name="T96" fmla="*/ 35 w 149"/>
                  <a:gd name="T97" fmla="*/ 123 h 154"/>
                  <a:gd name="T98" fmla="*/ 66 w 149"/>
                  <a:gd name="T99" fmla="*/ 30 h 154"/>
                  <a:gd name="T100" fmla="*/ 66 w 149"/>
                  <a:gd name="T101" fmla="*/ 30 h 154"/>
                  <a:gd name="T102" fmla="*/ 47 w 149"/>
                  <a:gd name="T103" fmla="*/ 90 h 154"/>
                  <a:gd name="T104" fmla="*/ 86 w 149"/>
                  <a:gd name="T105" fmla="*/ 90 h 154"/>
                  <a:gd name="T106" fmla="*/ 66 w 149"/>
                  <a:gd name="T107" fmla="*/ 30 h 1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</a:cxnLst>
                <a:rect l="0" t="0" r="r" b="b"/>
                <a:pathLst>
                  <a:path w="149" h="154">
                    <a:moveTo>
                      <a:pt x="35" y="123"/>
                    </a:moveTo>
                    <a:lnTo>
                      <a:pt x="35" y="123"/>
                    </a:lnTo>
                    <a:lnTo>
                      <a:pt x="33" y="134"/>
                    </a:lnTo>
                    <a:lnTo>
                      <a:pt x="31" y="140"/>
                    </a:lnTo>
                    <a:lnTo>
                      <a:pt x="31" y="143"/>
                    </a:lnTo>
                    <a:lnTo>
                      <a:pt x="33" y="144"/>
                    </a:lnTo>
                    <a:lnTo>
                      <a:pt x="36" y="147"/>
                    </a:lnTo>
                    <a:lnTo>
                      <a:pt x="42" y="148"/>
                    </a:lnTo>
                    <a:lnTo>
                      <a:pt x="47" y="148"/>
                    </a:lnTo>
                    <a:lnTo>
                      <a:pt x="49" y="148"/>
                    </a:lnTo>
                    <a:lnTo>
                      <a:pt x="49" y="154"/>
                    </a:lnTo>
                    <a:lnTo>
                      <a:pt x="23" y="153"/>
                    </a:lnTo>
                    <a:lnTo>
                      <a:pt x="0" y="154"/>
                    </a:lnTo>
                    <a:lnTo>
                      <a:pt x="0" y="148"/>
                    </a:lnTo>
                    <a:lnTo>
                      <a:pt x="1" y="148"/>
                    </a:lnTo>
                    <a:lnTo>
                      <a:pt x="8" y="147"/>
                    </a:lnTo>
                    <a:lnTo>
                      <a:pt x="13" y="144"/>
                    </a:lnTo>
                    <a:lnTo>
                      <a:pt x="17" y="140"/>
                    </a:lnTo>
                    <a:lnTo>
                      <a:pt x="21" y="134"/>
                    </a:lnTo>
                    <a:lnTo>
                      <a:pt x="55" y="36"/>
                    </a:lnTo>
                    <a:lnTo>
                      <a:pt x="58" y="23"/>
                    </a:lnTo>
                    <a:lnTo>
                      <a:pt x="62" y="10"/>
                    </a:lnTo>
                    <a:lnTo>
                      <a:pt x="73" y="5"/>
                    </a:lnTo>
                    <a:lnTo>
                      <a:pt x="82" y="1"/>
                    </a:lnTo>
                    <a:lnTo>
                      <a:pt x="83" y="0"/>
                    </a:lnTo>
                    <a:lnTo>
                      <a:pt x="84" y="1"/>
                    </a:lnTo>
                    <a:lnTo>
                      <a:pt x="87" y="7"/>
                    </a:lnTo>
                    <a:lnTo>
                      <a:pt x="126" y="118"/>
                    </a:lnTo>
                    <a:lnTo>
                      <a:pt x="134" y="139"/>
                    </a:lnTo>
                    <a:lnTo>
                      <a:pt x="136" y="143"/>
                    </a:lnTo>
                    <a:lnTo>
                      <a:pt x="139" y="145"/>
                    </a:lnTo>
                    <a:lnTo>
                      <a:pt x="143" y="148"/>
                    </a:lnTo>
                    <a:lnTo>
                      <a:pt x="148" y="148"/>
                    </a:lnTo>
                    <a:lnTo>
                      <a:pt x="149" y="148"/>
                    </a:lnTo>
                    <a:lnTo>
                      <a:pt x="149" y="154"/>
                    </a:lnTo>
                    <a:lnTo>
                      <a:pt x="119" y="153"/>
                    </a:lnTo>
                    <a:lnTo>
                      <a:pt x="87" y="154"/>
                    </a:lnTo>
                    <a:lnTo>
                      <a:pt x="87" y="148"/>
                    </a:lnTo>
                    <a:lnTo>
                      <a:pt x="90" y="148"/>
                    </a:lnTo>
                    <a:lnTo>
                      <a:pt x="93" y="148"/>
                    </a:lnTo>
                    <a:lnTo>
                      <a:pt x="99" y="147"/>
                    </a:lnTo>
                    <a:lnTo>
                      <a:pt x="101" y="145"/>
                    </a:lnTo>
                    <a:lnTo>
                      <a:pt x="103" y="144"/>
                    </a:lnTo>
                    <a:lnTo>
                      <a:pt x="103" y="141"/>
                    </a:lnTo>
                    <a:lnTo>
                      <a:pt x="101" y="135"/>
                    </a:lnTo>
                    <a:lnTo>
                      <a:pt x="99" y="126"/>
                    </a:lnTo>
                    <a:lnTo>
                      <a:pt x="91" y="101"/>
                    </a:lnTo>
                    <a:lnTo>
                      <a:pt x="43" y="101"/>
                    </a:lnTo>
                    <a:lnTo>
                      <a:pt x="35" y="123"/>
                    </a:lnTo>
                    <a:close/>
                    <a:moveTo>
                      <a:pt x="66" y="30"/>
                    </a:moveTo>
                    <a:lnTo>
                      <a:pt x="66" y="30"/>
                    </a:lnTo>
                    <a:lnTo>
                      <a:pt x="47" y="90"/>
                    </a:lnTo>
                    <a:lnTo>
                      <a:pt x="86" y="90"/>
                    </a:lnTo>
                    <a:lnTo>
                      <a:pt x="66" y="30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95" name="Freeform 172"/>
              <p:cNvSpPr/>
              <p:nvPr userDrawn="1"/>
            </p:nvSpPr>
            <p:spPr bwMode="auto">
              <a:xfrm>
                <a:off x="879" y="20"/>
                <a:ext cx="68" cy="50"/>
              </a:xfrm>
              <a:custGeom>
                <a:gdLst>
                  <a:gd name="T0" fmla="*/ 154 w 204"/>
                  <a:gd name="T1" fmla="*/ 0 h 150"/>
                  <a:gd name="T2" fmla="*/ 198 w 204"/>
                  <a:gd name="T3" fmla="*/ 0 h 150"/>
                  <a:gd name="T4" fmla="*/ 197 w 204"/>
                  <a:gd name="T5" fmla="*/ 5 h 150"/>
                  <a:gd name="T6" fmla="*/ 185 w 204"/>
                  <a:gd name="T7" fmla="*/ 6 h 150"/>
                  <a:gd name="T8" fmla="*/ 178 w 204"/>
                  <a:gd name="T9" fmla="*/ 10 h 150"/>
                  <a:gd name="T10" fmla="*/ 177 w 204"/>
                  <a:gd name="T11" fmla="*/ 15 h 150"/>
                  <a:gd name="T12" fmla="*/ 177 w 204"/>
                  <a:gd name="T13" fmla="*/ 32 h 150"/>
                  <a:gd name="T14" fmla="*/ 188 w 204"/>
                  <a:gd name="T15" fmla="*/ 136 h 150"/>
                  <a:gd name="T16" fmla="*/ 190 w 204"/>
                  <a:gd name="T17" fmla="*/ 138 h 150"/>
                  <a:gd name="T18" fmla="*/ 204 w 204"/>
                  <a:gd name="T19" fmla="*/ 141 h 150"/>
                  <a:gd name="T20" fmla="*/ 175 w 204"/>
                  <a:gd name="T21" fmla="*/ 146 h 150"/>
                  <a:gd name="T22" fmla="*/ 140 w 204"/>
                  <a:gd name="T23" fmla="*/ 141 h 150"/>
                  <a:gd name="T24" fmla="*/ 153 w 204"/>
                  <a:gd name="T25" fmla="*/ 140 h 150"/>
                  <a:gd name="T26" fmla="*/ 156 w 204"/>
                  <a:gd name="T27" fmla="*/ 136 h 150"/>
                  <a:gd name="T28" fmla="*/ 158 w 204"/>
                  <a:gd name="T29" fmla="*/ 130 h 150"/>
                  <a:gd name="T30" fmla="*/ 151 w 204"/>
                  <a:gd name="T31" fmla="*/ 31 h 150"/>
                  <a:gd name="T32" fmla="*/ 92 w 204"/>
                  <a:gd name="T33" fmla="*/ 150 h 150"/>
                  <a:gd name="T34" fmla="*/ 32 w 204"/>
                  <a:gd name="T35" fmla="*/ 127 h 150"/>
                  <a:gd name="T36" fmla="*/ 35 w 204"/>
                  <a:gd name="T37" fmla="*/ 137 h 150"/>
                  <a:gd name="T38" fmla="*/ 42 w 204"/>
                  <a:gd name="T39" fmla="*/ 141 h 150"/>
                  <a:gd name="T40" fmla="*/ 53 w 204"/>
                  <a:gd name="T41" fmla="*/ 141 h 150"/>
                  <a:gd name="T42" fmla="*/ 24 w 204"/>
                  <a:gd name="T43" fmla="*/ 146 h 150"/>
                  <a:gd name="T44" fmla="*/ 0 w 204"/>
                  <a:gd name="T45" fmla="*/ 141 h 150"/>
                  <a:gd name="T46" fmla="*/ 7 w 204"/>
                  <a:gd name="T47" fmla="*/ 141 h 150"/>
                  <a:gd name="T48" fmla="*/ 15 w 204"/>
                  <a:gd name="T49" fmla="*/ 137 h 150"/>
                  <a:gd name="T50" fmla="*/ 20 w 204"/>
                  <a:gd name="T51" fmla="*/ 128 h 150"/>
                  <a:gd name="T52" fmla="*/ 28 w 204"/>
                  <a:gd name="T53" fmla="*/ 59 h 150"/>
                  <a:gd name="T54" fmla="*/ 31 w 204"/>
                  <a:gd name="T55" fmla="*/ 22 h 150"/>
                  <a:gd name="T56" fmla="*/ 29 w 204"/>
                  <a:gd name="T57" fmla="*/ 14 h 150"/>
                  <a:gd name="T58" fmla="*/ 24 w 204"/>
                  <a:gd name="T59" fmla="*/ 9 h 150"/>
                  <a:gd name="T60" fmla="*/ 13 w 204"/>
                  <a:gd name="T61" fmla="*/ 5 h 150"/>
                  <a:gd name="T62" fmla="*/ 9 w 204"/>
                  <a:gd name="T63" fmla="*/ 0 h 150"/>
                  <a:gd name="T64" fmla="*/ 54 w 204"/>
                  <a:gd name="T65" fmla="*/ 0 h 15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204" h="150">
                    <a:moveTo>
                      <a:pt x="103" y="110"/>
                    </a:moveTo>
                    <a:lnTo>
                      <a:pt x="154" y="0"/>
                    </a:lnTo>
                    <a:lnTo>
                      <a:pt x="176" y="0"/>
                    </a:lnTo>
                    <a:lnTo>
                      <a:pt x="198" y="0"/>
                    </a:lnTo>
                    <a:lnTo>
                      <a:pt x="198" y="5"/>
                    </a:lnTo>
                    <a:lnTo>
                      <a:pt x="197" y="5"/>
                    </a:lnTo>
                    <a:lnTo>
                      <a:pt x="190" y="6"/>
                    </a:lnTo>
                    <a:lnTo>
                      <a:pt x="185" y="6"/>
                    </a:lnTo>
                    <a:lnTo>
                      <a:pt x="181" y="7"/>
                    </a:lnTo>
                    <a:lnTo>
                      <a:pt x="178" y="10"/>
                    </a:lnTo>
                    <a:lnTo>
                      <a:pt x="177" y="13"/>
                    </a:lnTo>
                    <a:lnTo>
                      <a:pt x="177" y="15"/>
                    </a:lnTo>
                    <a:lnTo>
                      <a:pt x="177" y="24"/>
                    </a:lnTo>
                    <a:lnTo>
                      <a:pt x="177" y="32"/>
                    </a:lnTo>
                    <a:lnTo>
                      <a:pt x="186" y="129"/>
                    </a:lnTo>
                    <a:lnTo>
                      <a:pt x="188" y="136"/>
                    </a:lnTo>
                    <a:lnTo>
                      <a:pt x="189" y="137"/>
                    </a:lnTo>
                    <a:lnTo>
                      <a:pt x="190" y="138"/>
                    </a:lnTo>
                    <a:lnTo>
                      <a:pt x="197" y="141"/>
                    </a:lnTo>
                    <a:lnTo>
                      <a:pt x="204" y="141"/>
                    </a:lnTo>
                    <a:lnTo>
                      <a:pt x="204" y="147"/>
                    </a:lnTo>
                    <a:lnTo>
                      <a:pt x="175" y="146"/>
                    </a:lnTo>
                    <a:lnTo>
                      <a:pt x="140" y="147"/>
                    </a:lnTo>
                    <a:lnTo>
                      <a:pt x="140" y="141"/>
                    </a:lnTo>
                    <a:lnTo>
                      <a:pt x="146" y="141"/>
                    </a:lnTo>
                    <a:lnTo>
                      <a:pt x="153" y="140"/>
                    </a:lnTo>
                    <a:lnTo>
                      <a:pt x="154" y="138"/>
                    </a:lnTo>
                    <a:lnTo>
                      <a:pt x="156" y="136"/>
                    </a:lnTo>
                    <a:lnTo>
                      <a:pt x="156" y="134"/>
                    </a:lnTo>
                    <a:lnTo>
                      <a:pt x="158" y="130"/>
                    </a:lnTo>
                    <a:lnTo>
                      <a:pt x="158" y="120"/>
                    </a:lnTo>
                    <a:lnTo>
                      <a:pt x="151" y="31"/>
                    </a:lnTo>
                    <a:lnTo>
                      <a:pt x="97" y="150"/>
                    </a:lnTo>
                    <a:lnTo>
                      <a:pt x="92" y="150"/>
                    </a:lnTo>
                    <a:lnTo>
                      <a:pt x="40" y="33"/>
                    </a:lnTo>
                    <a:lnTo>
                      <a:pt x="32" y="127"/>
                    </a:lnTo>
                    <a:lnTo>
                      <a:pt x="33" y="134"/>
                    </a:lnTo>
                    <a:lnTo>
                      <a:pt x="35" y="137"/>
                    </a:lnTo>
                    <a:lnTo>
                      <a:pt x="37" y="138"/>
                    </a:lnTo>
                    <a:lnTo>
                      <a:pt x="42" y="141"/>
                    </a:lnTo>
                    <a:lnTo>
                      <a:pt x="50" y="141"/>
                    </a:lnTo>
                    <a:lnTo>
                      <a:pt x="53" y="141"/>
                    </a:lnTo>
                    <a:lnTo>
                      <a:pt x="53" y="147"/>
                    </a:lnTo>
                    <a:lnTo>
                      <a:pt x="24" y="146"/>
                    </a:lnTo>
                    <a:lnTo>
                      <a:pt x="0" y="147"/>
                    </a:lnTo>
                    <a:lnTo>
                      <a:pt x="0" y="141"/>
                    </a:lnTo>
                    <a:lnTo>
                      <a:pt x="2" y="141"/>
                    </a:lnTo>
                    <a:lnTo>
                      <a:pt x="7" y="141"/>
                    </a:lnTo>
                    <a:lnTo>
                      <a:pt x="13" y="140"/>
                    </a:lnTo>
                    <a:lnTo>
                      <a:pt x="15" y="137"/>
                    </a:lnTo>
                    <a:lnTo>
                      <a:pt x="18" y="134"/>
                    </a:lnTo>
                    <a:lnTo>
                      <a:pt x="20" y="128"/>
                    </a:lnTo>
                    <a:lnTo>
                      <a:pt x="22" y="117"/>
                    </a:lnTo>
                    <a:lnTo>
                      <a:pt x="28" y="59"/>
                    </a:lnTo>
                    <a:lnTo>
                      <a:pt x="29" y="37"/>
                    </a:lnTo>
                    <a:lnTo>
                      <a:pt x="31" y="22"/>
                    </a:lnTo>
                    <a:lnTo>
                      <a:pt x="29" y="18"/>
                    </a:lnTo>
                    <a:lnTo>
                      <a:pt x="29" y="14"/>
                    </a:lnTo>
                    <a:lnTo>
                      <a:pt x="27" y="11"/>
                    </a:lnTo>
                    <a:lnTo>
                      <a:pt x="24" y="9"/>
                    </a:lnTo>
                    <a:lnTo>
                      <a:pt x="19" y="6"/>
                    </a:lnTo>
                    <a:lnTo>
                      <a:pt x="13" y="5"/>
                    </a:lnTo>
                    <a:lnTo>
                      <a:pt x="9" y="5"/>
                    </a:lnTo>
                    <a:lnTo>
                      <a:pt x="9" y="0"/>
                    </a:lnTo>
                    <a:lnTo>
                      <a:pt x="35" y="0"/>
                    </a:lnTo>
                    <a:lnTo>
                      <a:pt x="54" y="0"/>
                    </a:lnTo>
                    <a:lnTo>
                      <a:pt x="103" y="110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96" name="Freeform 173"/>
              <p:cNvSpPr>
                <a:spLocks noEditPoints="1"/>
              </p:cNvSpPr>
              <p:nvPr userDrawn="1"/>
            </p:nvSpPr>
            <p:spPr bwMode="auto">
              <a:xfrm>
                <a:off x="955" y="19"/>
                <a:ext cx="42" cy="50"/>
              </a:xfrm>
              <a:custGeom>
                <a:gdLst>
                  <a:gd name="T0" fmla="*/ 4 w 126"/>
                  <a:gd name="T1" fmla="*/ 143 h 149"/>
                  <a:gd name="T2" fmla="*/ 14 w 126"/>
                  <a:gd name="T3" fmla="*/ 140 h 149"/>
                  <a:gd name="T4" fmla="*/ 18 w 126"/>
                  <a:gd name="T5" fmla="*/ 138 h 149"/>
                  <a:gd name="T6" fmla="*/ 19 w 126"/>
                  <a:gd name="T7" fmla="*/ 131 h 149"/>
                  <a:gd name="T8" fmla="*/ 18 w 126"/>
                  <a:gd name="T9" fmla="*/ 16 h 149"/>
                  <a:gd name="T10" fmla="*/ 16 w 126"/>
                  <a:gd name="T11" fmla="*/ 11 h 149"/>
                  <a:gd name="T12" fmla="*/ 9 w 126"/>
                  <a:gd name="T13" fmla="*/ 8 h 149"/>
                  <a:gd name="T14" fmla="*/ 0 w 126"/>
                  <a:gd name="T15" fmla="*/ 7 h 149"/>
                  <a:gd name="T16" fmla="*/ 34 w 126"/>
                  <a:gd name="T17" fmla="*/ 2 h 149"/>
                  <a:gd name="T18" fmla="*/ 80 w 126"/>
                  <a:gd name="T19" fmla="*/ 2 h 149"/>
                  <a:gd name="T20" fmla="*/ 99 w 126"/>
                  <a:gd name="T21" fmla="*/ 7 h 149"/>
                  <a:gd name="T22" fmla="*/ 110 w 126"/>
                  <a:gd name="T23" fmla="*/ 16 h 149"/>
                  <a:gd name="T24" fmla="*/ 115 w 126"/>
                  <a:gd name="T25" fmla="*/ 28 h 149"/>
                  <a:gd name="T26" fmla="*/ 115 w 126"/>
                  <a:gd name="T27" fmla="*/ 42 h 149"/>
                  <a:gd name="T28" fmla="*/ 109 w 126"/>
                  <a:gd name="T29" fmla="*/ 53 h 149"/>
                  <a:gd name="T30" fmla="*/ 99 w 126"/>
                  <a:gd name="T31" fmla="*/ 62 h 149"/>
                  <a:gd name="T32" fmla="*/ 78 w 126"/>
                  <a:gd name="T33" fmla="*/ 69 h 149"/>
                  <a:gd name="T34" fmla="*/ 95 w 126"/>
                  <a:gd name="T35" fmla="*/ 72 h 149"/>
                  <a:gd name="T36" fmla="*/ 110 w 126"/>
                  <a:gd name="T37" fmla="*/ 78 h 149"/>
                  <a:gd name="T38" fmla="*/ 121 w 126"/>
                  <a:gd name="T39" fmla="*/ 90 h 149"/>
                  <a:gd name="T40" fmla="*/ 126 w 126"/>
                  <a:gd name="T41" fmla="*/ 107 h 149"/>
                  <a:gd name="T42" fmla="*/ 122 w 126"/>
                  <a:gd name="T43" fmla="*/ 123 h 149"/>
                  <a:gd name="T44" fmla="*/ 110 w 126"/>
                  <a:gd name="T45" fmla="*/ 136 h 149"/>
                  <a:gd name="T46" fmla="*/ 95 w 126"/>
                  <a:gd name="T47" fmla="*/ 145 h 149"/>
                  <a:gd name="T48" fmla="*/ 75 w 126"/>
                  <a:gd name="T49" fmla="*/ 149 h 149"/>
                  <a:gd name="T50" fmla="*/ 0 w 126"/>
                  <a:gd name="T51" fmla="*/ 149 h 149"/>
                  <a:gd name="T52" fmla="*/ 47 w 126"/>
                  <a:gd name="T53" fmla="*/ 66 h 149"/>
                  <a:gd name="T54" fmla="*/ 64 w 126"/>
                  <a:gd name="T55" fmla="*/ 65 h 149"/>
                  <a:gd name="T56" fmla="*/ 74 w 126"/>
                  <a:gd name="T57" fmla="*/ 62 h 149"/>
                  <a:gd name="T58" fmla="*/ 83 w 126"/>
                  <a:gd name="T59" fmla="*/ 56 h 149"/>
                  <a:gd name="T60" fmla="*/ 87 w 126"/>
                  <a:gd name="T61" fmla="*/ 46 h 149"/>
                  <a:gd name="T62" fmla="*/ 87 w 126"/>
                  <a:gd name="T63" fmla="*/ 30 h 149"/>
                  <a:gd name="T64" fmla="*/ 83 w 126"/>
                  <a:gd name="T65" fmla="*/ 18 h 149"/>
                  <a:gd name="T66" fmla="*/ 74 w 126"/>
                  <a:gd name="T67" fmla="*/ 12 h 149"/>
                  <a:gd name="T68" fmla="*/ 58 w 126"/>
                  <a:gd name="T69" fmla="*/ 8 h 149"/>
                  <a:gd name="T70" fmla="*/ 47 w 126"/>
                  <a:gd name="T71" fmla="*/ 66 h 149"/>
                  <a:gd name="T72" fmla="*/ 47 w 126"/>
                  <a:gd name="T73" fmla="*/ 123 h 149"/>
                  <a:gd name="T74" fmla="*/ 48 w 126"/>
                  <a:gd name="T75" fmla="*/ 135 h 149"/>
                  <a:gd name="T76" fmla="*/ 52 w 126"/>
                  <a:gd name="T77" fmla="*/ 140 h 149"/>
                  <a:gd name="T78" fmla="*/ 65 w 126"/>
                  <a:gd name="T79" fmla="*/ 142 h 149"/>
                  <a:gd name="T80" fmla="*/ 78 w 126"/>
                  <a:gd name="T81" fmla="*/ 139 h 149"/>
                  <a:gd name="T82" fmla="*/ 88 w 126"/>
                  <a:gd name="T83" fmla="*/ 131 h 149"/>
                  <a:gd name="T84" fmla="*/ 95 w 126"/>
                  <a:gd name="T85" fmla="*/ 121 h 149"/>
                  <a:gd name="T86" fmla="*/ 97 w 126"/>
                  <a:gd name="T87" fmla="*/ 108 h 149"/>
                  <a:gd name="T88" fmla="*/ 93 w 126"/>
                  <a:gd name="T89" fmla="*/ 92 h 149"/>
                  <a:gd name="T90" fmla="*/ 87 w 126"/>
                  <a:gd name="T91" fmla="*/ 82 h 149"/>
                  <a:gd name="T92" fmla="*/ 74 w 126"/>
                  <a:gd name="T93" fmla="*/ 75 h 149"/>
                  <a:gd name="T94" fmla="*/ 60 w 126"/>
                  <a:gd name="T95" fmla="*/ 74 h 149"/>
                  <a:gd name="T96" fmla="*/ 47 w 126"/>
                  <a:gd name="T97" fmla="*/ 123 h 14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125" h="149">
                    <a:moveTo>
                      <a:pt x="0" y="143"/>
                    </a:moveTo>
                    <a:lnTo>
                      <a:pt x="4" y="143"/>
                    </a:lnTo>
                    <a:lnTo>
                      <a:pt x="9" y="143"/>
                    </a:lnTo>
                    <a:lnTo>
                      <a:pt x="14" y="140"/>
                    </a:lnTo>
                    <a:lnTo>
                      <a:pt x="16" y="139"/>
                    </a:lnTo>
                    <a:lnTo>
                      <a:pt x="18" y="138"/>
                    </a:lnTo>
                    <a:lnTo>
                      <a:pt x="18" y="134"/>
                    </a:lnTo>
                    <a:lnTo>
                      <a:pt x="19" y="131"/>
                    </a:lnTo>
                    <a:lnTo>
                      <a:pt x="19" y="20"/>
                    </a:lnTo>
                    <a:lnTo>
                      <a:pt x="18" y="16"/>
                    </a:lnTo>
                    <a:lnTo>
                      <a:pt x="18" y="13"/>
                    </a:lnTo>
                    <a:lnTo>
                      <a:pt x="16" y="11"/>
                    </a:lnTo>
                    <a:lnTo>
                      <a:pt x="14" y="9"/>
                    </a:lnTo>
                    <a:lnTo>
                      <a:pt x="9" y="8"/>
                    </a:lnTo>
                    <a:lnTo>
                      <a:pt x="4" y="7"/>
                    </a:lnTo>
                    <a:lnTo>
                      <a:pt x="0" y="7"/>
                    </a:lnTo>
                    <a:lnTo>
                      <a:pt x="0" y="0"/>
                    </a:lnTo>
                    <a:lnTo>
                      <a:pt x="34" y="2"/>
                    </a:lnTo>
                    <a:lnTo>
                      <a:pt x="67" y="0"/>
                    </a:lnTo>
                    <a:lnTo>
                      <a:pt x="80" y="2"/>
                    </a:lnTo>
                    <a:lnTo>
                      <a:pt x="91" y="4"/>
                    </a:lnTo>
                    <a:lnTo>
                      <a:pt x="99" y="7"/>
                    </a:lnTo>
                    <a:lnTo>
                      <a:pt x="105" y="11"/>
                    </a:lnTo>
                    <a:lnTo>
                      <a:pt x="110" y="16"/>
                    </a:lnTo>
                    <a:lnTo>
                      <a:pt x="114" y="21"/>
                    </a:lnTo>
                    <a:lnTo>
                      <a:pt x="115" y="28"/>
                    </a:lnTo>
                    <a:lnTo>
                      <a:pt x="117" y="34"/>
                    </a:lnTo>
                    <a:lnTo>
                      <a:pt x="115" y="42"/>
                    </a:lnTo>
                    <a:lnTo>
                      <a:pt x="113" y="48"/>
                    </a:lnTo>
                    <a:lnTo>
                      <a:pt x="109" y="53"/>
                    </a:lnTo>
                    <a:lnTo>
                      <a:pt x="104" y="59"/>
                    </a:lnTo>
                    <a:lnTo>
                      <a:pt x="99" y="62"/>
                    </a:lnTo>
                    <a:lnTo>
                      <a:pt x="92" y="65"/>
                    </a:lnTo>
                    <a:lnTo>
                      <a:pt x="78" y="69"/>
                    </a:lnTo>
                    <a:lnTo>
                      <a:pt x="87" y="69"/>
                    </a:lnTo>
                    <a:lnTo>
                      <a:pt x="95" y="72"/>
                    </a:lnTo>
                    <a:lnTo>
                      <a:pt x="102" y="74"/>
                    </a:lnTo>
                    <a:lnTo>
                      <a:pt x="110" y="78"/>
                    </a:lnTo>
                    <a:lnTo>
                      <a:pt x="117" y="83"/>
                    </a:lnTo>
                    <a:lnTo>
                      <a:pt x="121" y="90"/>
                    </a:lnTo>
                    <a:lnTo>
                      <a:pt x="124" y="97"/>
                    </a:lnTo>
                    <a:lnTo>
                      <a:pt x="126" y="107"/>
                    </a:lnTo>
                    <a:lnTo>
                      <a:pt x="124" y="116"/>
                    </a:lnTo>
                    <a:lnTo>
                      <a:pt x="122" y="123"/>
                    </a:lnTo>
                    <a:lnTo>
                      <a:pt x="117" y="130"/>
                    </a:lnTo>
                    <a:lnTo>
                      <a:pt x="110" y="136"/>
                    </a:lnTo>
                    <a:lnTo>
                      <a:pt x="102" y="142"/>
                    </a:lnTo>
                    <a:lnTo>
                      <a:pt x="95" y="145"/>
                    </a:lnTo>
                    <a:lnTo>
                      <a:pt x="86" y="148"/>
                    </a:lnTo>
                    <a:lnTo>
                      <a:pt x="75" y="149"/>
                    </a:lnTo>
                    <a:lnTo>
                      <a:pt x="38" y="148"/>
                    </a:lnTo>
                    <a:lnTo>
                      <a:pt x="0" y="149"/>
                    </a:lnTo>
                    <a:lnTo>
                      <a:pt x="0" y="143"/>
                    </a:lnTo>
                    <a:close/>
                    <a:moveTo>
                      <a:pt x="47" y="66"/>
                    </a:moveTo>
                    <a:lnTo>
                      <a:pt x="57" y="66"/>
                    </a:lnTo>
                    <a:lnTo>
                      <a:pt x="64" y="65"/>
                    </a:lnTo>
                    <a:lnTo>
                      <a:pt x="69" y="64"/>
                    </a:lnTo>
                    <a:lnTo>
                      <a:pt x="74" y="62"/>
                    </a:lnTo>
                    <a:lnTo>
                      <a:pt x="79" y="60"/>
                    </a:lnTo>
                    <a:lnTo>
                      <a:pt x="83" y="56"/>
                    </a:lnTo>
                    <a:lnTo>
                      <a:pt x="86" y="51"/>
                    </a:lnTo>
                    <a:lnTo>
                      <a:pt x="87" y="46"/>
                    </a:lnTo>
                    <a:lnTo>
                      <a:pt x="88" y="38"/>
                    </a:lnTo>
                    <a:lnTo>
                      <a:pt x="87" y="30"/>
                    </a:lnTo>
                    <a:lnTo>
                      <a:pt x="86" y="24"/>
                    </a:lnTo>
                    <a:lnTo>
                      <a:pt x="83" y="18"/>
                    </a:lnTo>
                    <a:lnTo>
                      <a:pt x="79" y="15"/>
                    </a:lnTo>
                    <a:lnTo>
                      <a:pt x="74" y="12"/>
                    </a:lnTo>
                    <a:lnTo>
                      <a:pt x="70" y="9"/>
                    </a:lnTo>
                    <a:lnTo>
                      <a:pt x="58" y="8"/>
                    </a:lnTo>
                    <a:lnTo>
                      <a:pt x="47" y="8"/>
                    </a:lnTo>
                    <a:lnTo>
                      <a:pt x="47" y="66"/>
                    </a:lnTo>
                    <a:close/>
                    <a:moveTo>
                      <a:pt x="47" y="123"/>
                    </a:moveTo>
                    <a:lnTo>
                      <a:pt x="47" y="123"/>
                    </a:lnTo>
                    <a:lnTo>
                      <a:pt x="47" y="132"/>
                    </a:lnTo>
                    <a:lnTo>
                      <a:pt x="48" y="135"/>
                    </a:lnTo>
                    <a:lnTo>
                      <a:pt x="49" y="138"/>
                    </a:lnTo>
                    <a:lnTo>
                      <a:pt x="52" y="140"/>
                    </a:lnTo>
                    <a:lnTo>
                      <a:pt x="56" y="140"/>
                    </a:lnTo>
                    <a:lnTo>
                      <a:pt x="65" y="142"/>
                    </a:lnTo>
                    <a:lnTo>
                      <a:pt x="71" y="140"/>
                    </a:lnTo>
                    <a:lnTo>
                      <a:pt x="78" y="139"/>
                    </a:lnTo>
                    <a:lnTo>
                      <a:pt x="83" y="136"/>
                    </a:lnTo>
                    <a:lnTo>
                      <a:pt x="88" y="131"/>
                    </a:lnTo>
                    <a:lnTo>
                      <a:pt x="92" y="127"/>
                    </a:lnTo>
                    <a:lnTo>
                      <a:pt x="95" y="121"/>
                    </a:lnTo>
                    <a:lnTo>
                      <a:pt x="96" y="114"/>
                    </a:lnTo>
                    <a:lnTo>
                      <a:pt x="97" y="108"/>
                    </a:lnTo>
                    <a:lnTo>
                      <a:pt x="96" y="100"/>
                    </a:lnTo>
                    <a:lnTo>
                      <a:pt x="93" y="92"/>
                    </a:lnTo>
                    <a:lnTo>
                      <a:pt x="91" y="87"/>
                    </a:lnTo>
                    <a:lnTo>
                      <a:pt x="87" y="82"/>
                    </a:lnTo>
                    <a:lnTo>
                      <a:pt x="80" y="78"/>
                    </a:lnTo>
                    <a:lnTo>
                      <a:pt x="74" y="75"/>
                    </a:lnTo>
                    <a:lnTo>
                      <a:pt x="67" y="74"/>
                    </a:lnTo>
                    <a:lnTo>
                      <a:pt x="60" y="74"/>
                    </a:lnTo>
                    <a:lnTo>
                      <a:pt x="47" y="74"/>
                    </a:lnTo>
                    <a:lnTo>
                      <a:pt x="47" y="123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97" name="Freeform 174"/>
              <p:cNvSpPr>
                <a:spLocks noEditPoints="1"/>
              </p:cNvSpPr>
              <p:nvPr userDrawn="1"/>
            </p:nvSpPr>
            <p:spPr bwMode="auto">
              <a:xfrm>
                <a:off x="1006" y="20"/>
                <a:ext cx="48" cy="49"/>
              </a:xfrm>
              <a:custGeom>
                <a:gdLst>
                  <a:gd name="T0" fmla="*/ 19 w 145"/>
                  <a:gd name="T1" fmla="*/ 22 h 147"/>
                  <a:gd name="T2" fmla="*/ 18 w 145"/>
                  <a:gd name="T3" fmla="*/ 13 h 147"/>
                  <a:gd name="T4" fmla="*/ 14 w 145"/>
                  <a:gd name="T5" fmla="*/ 7 h 147"/>
                  <a:gd name="T6" fmla="*/ 4 w 145"/>
                  <a:gd name="T7" fmla="*/ 5 h 147"/>
                  <a:gd name="T8" fmla="*/ 0 w 145"/>
                  <a:gd name="T9" fmla="*/ 0 h 147"/>
                  <a:gd name="T10" fmla="*/ 67 w 145"/>
                  <a:gd name="T11" fmla="*/ 0 h 147"/>
                  <a:gd name="T12" fmla="*/ 87 w 145"/>
                  <a:gd name="T13" fmla="*/ 1 h 147"/>
                  <a:gd name="T14" fmla="*/ 102 w 145"/>
                  <a:gd name="T15" fmla="*/ 6 h 147"/>
                  <a:gd name="T16" fmla="*/ 114 w 145"/>
                  <a:gd name="T17" fmla="*/ 18 h 147"/>
                  <a:gd name="T18" fmla="*/ 118 w 145"/>
                  <a:gd name="T19" fmla="*/ 36 h 147"/>
                  <a:gd name="T20" fmla="*/ 115 w 145"/>
                  <a:gd name="T21" fmla="*/ 49 h 147"/>
                  <a:gd name="T22" fmla="*/ 109 w 145"/>
                  <a:gd name="T23" fmla="*/ 59 h 147"/>
                  <a:gd name="T24" fmla="*/ 100 w 145"/>
                  <a:gd name="T25" fmla="*/ 68 h 147"/>
                  <a:gd name="T26" fmla="*/ 124 w 145"/>
                  <a:gd name="T27" fmla="*/ 128 h 147"/>
                  <a:gd name="T28" fmla="*/ 133 w 145"/>
                  <a:gd name="T29" fmla="*/ 137 h 147"/>
                  <a:gd name="T30" fmla="*/ 145 w 145"/>
                  <a:gd name="T31" fmla="*/ 141 h 147"/>
                  <a:gd name="T32" fmla="*/ 124 w 145"/>
                  <a:gd name="T33" fmla="*/ 146 h 147"/>
                  <a:gd name="T34" fmla="*/ 93 w 145"/>
                  <a:gd name="T35" fmla="*/ 130 h 147"/>
                  <a:gd name="T36" fmla="*/ 61 w 145"/>
                  <a:gd name="T37" fmla="*/ 79 h 147"/>
                  <a:gd name="T38" fmla="*/ 46 w 145"/>
                  <a:gd name="T39" fmla="*/ 124 h 147"/>
                  <a:gd name="T40" fmla="*/ 48 w 145"/>
                  <a:gd name="T41" fmla="*/ 133 h 147"/>
                  <a:gd name="T42" fmla="*/ 52 w 145"/>
                  <a:gd name="T43" fmla="*/ 138 h 147"/>
                  <a:gd name="T44" fmla="*/ 63 w 145"/>
                  <a:gd name="T45" fmla="*/ 141 h 147"/>
                  <a:gd name="T46" fmla="*/ 67 w 145"/>
                  <a:gd name="T47" fmla="*/ 147 h 147"/>
                  <a:gd name="T48" fmla="*/ 0 w 145"/>
                  <a:gd name="T49" fmla="*/ 147 h 147"/>
                  <a:gd name="T50" fmla="*/ 4 w 145"/>
                  <a:gd name="T51" fmla="*/ 141 h 147"/>
                  <a:gd name="T52" fmla="*/ 14 w 145"/>
                  <a:gd name="T53" fmla="*/ 138 h 147"/>
                  <a:gd name="T54" fmla="*/ 19 w 145"/>
                  <a:gd name="T55" fmla="*/ 129 h 147"/>
                  <a:gd name="T56" fmla="*/ 46 w 145"/>
                  <a:gd name="T57" fmla="*/ 71 h 147"/>
                  <a:gd name="T58" fmla="*/ 65 w 145"/>
                  <a:gd name="T59" fmla="*/ 71 h 147"/>
                  <a:gd name="T60" fmla="*/ 76 w 145"/>
                  <a:gd name="T61" fmla="*/ 67 h 147"/>
                  <a:gd name="T62" fmla="*/ 84 w 145"/>
                  <a:gd name="T63" fmla="*/ 59 h 147"/>
                  <a:gd name="T64" fmla="*/ 89 w 145"/>
                  <a:gd name="T65" fmla="*/ 46 h 147"/>
                  <a:gd name="T66" fmla="*/ 89 w 145"/>
                  <a:gd name="T67" fmla="*/ 31 h 147"/>
                  <a:gd name="T68" fmla="*/ 84 w 145"/>
                  <a:gd name="T69" fmla="*/ 19 h 147"/>
                  <a:gd name="T70" fmla="*/ 76 w 145"/>
                  <a:gd name="T71" fmla="*/ 11 h 147"/>
                  <a:gd name="T72" fmla="*/ 65 w 145"/>
                  <a:gd name="T73" fmla="*/ 7 h 147"/>
                  <a:gd name="T74" fmla="*/ 46 w 145"/>
                  <a:gd name="T75" fmla="*/ 7 h 14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145" h="147">
                    <a:moveTo>
                      <a:pt x="19" y="22"/>
                    </a:moveTo>
                    <a:lnTo>
                      <a:pt x="19" y="22"/>
                    </a:lnTo>
                    <a:lnTo>
                      <a:pt x="19" y="16"/>
                    </a:lnTo>
                    <a:lnTo>
                      <a:pt x="18" y="13"/>
                    </a:lnTo>
                    <a:lnTo>
                      <a:pt x="15" y="10"/>
                    </a:lnTo>
                    <a:lnTo>
                      <a:pt x="14" y="7"/>
                    </a:lnTo>
                    <a:lnTo>
                      <a:pt x="9" y="6"/>
                    </a:lnTo>
                    <a:lnTo>
                      <a:pt x="4" y="5"/>
                    </a:lnTo>
                    <a:lnTo>
                      <a:pt x="0" y="5"/>
                    </a:lnTo>
                    <a:lnTo>
                      <a:pt x="0" y="0"/>
                    </a:lnTo>
                    <a:lnTo>
                      <a:pt x="33" y="0"/>
                    </a:lnTo>
                    <a:lnTo>
                      <a:pt x="67" y="0"/>
                    </a:lnTo>
                    <a:lnTo>
                      <a:pt x="78" y="0"/>
                    </a:lnTo>
                    <a:lnTo>
                      <a:pt x="87" y="1"/>
                    </a:lnTo>
                    <a:lnTo>
                      <a:pt x="94" y="2"/>
                    </a:lnTo>
                    <a:lnTo>
                      <a:pt x="102" y="6"/>
                    </a:lnTo>
                    <a:lnTo>
                      <a:pt x="109" y="11"/>
                    </a:lnTo>
                    <a:lnTo>
                      <a:pt x="114" y="18"/>
                    </a:lnTo>
                    <a:lnTo>
                      <a:pt x="116" y="26"/>
                    </a:lnTo>
                    <a:lnTo>
                      <a:pt x="118" y="36"/>
                    </a:lnTo>
                    <a:lnTo>
                      <a:pt x="118" y="44"/>
                    </a:lnTo>
                    <a:lnTo>
                      <a:pt x="115" y="49"/>
                    </a:lnTo>
                    <a:lnTo>
                      <a:pt x="113" y="55"/>
                    </a:lnTo>
                    <a:lnTo>
                      <a:pt x="109" y="59"/>
                    </a:lnTo>
                    <a:lnTo>
                      <a:pt x="105" y="64"/>
                    </a:lnTo>
                    <a:lnTo>
                      <a:pt x="100" y="68"/>
                    </a:lnTo>
                    <a:lnTo>
                      <a:pt x="88" y="73"/>
                    </a:lnTo>
                    <a:lnTo>
                      <a:pt x="124" y="128"/>
                    </a:lnTo>
                    <a:lnTo>
                      <a:pt x="129" y="133"/>
                    </a:lnTo>
                    <a:lnTo>
                      <a:pt x="133" y="137"/>
                    </a:lnTo>
                    <a:lnTo>
                      <a:pt x="138" y="140"/>
                    </a:lnTo>
                    <a:lnTo>
                      <a:pt x="145" y="141"/>
                    </a:lnTo>
                    <a:lnTo>
                      <a:pt x="145" y="147"/>
                    </a:lnTo>
                    <a:lnTo>
                      <a:pt x="124" y="146"/>
                    </a:lnTo>
                    <a:lnTo>
                      <a:pt x="105" y="147"/>
                    </a:lnTo>
                    <a:lnTo>
                      <a:pt x="93" y="130"/>
                    </a:lnTo>
                    <a:lnTo>
                      <a:pt x="81" y="114"/>
                    </a:lnTo>
                    <a:lnTo>
                      <a:pt x="61" y="79"/>
                    </a:lnTo>
                    <a:lnTo>
                      <a:pt x="46" y="79"/>
                    </a:lnTo>
                    <a:lnTo>
                      <a:pt x="46" y="124"/>
                    </a:lnTo>
                    <a:lnTo>
                      <a:pt x="46" y="129"/>
                    </a:lnTo>
                    <a:lnTo>
                      <a:pt x="48" y="133"/>
                    </a:lnTo>
                    <a:lnTo>
                      <a:pt x="49" y="137"/>
                    </a:lnTo>
                    <a:lnTo>
                      <a:pt x="52" y="138"/>
                    </a:lnTo>
                    <a:lnTo>
                      <a:pt x="57" y="141"/>
                    </a:lnTo>
                    <a:lnTo>
                      <a:pt x="63" y="141"/>
                    </a:lnTo>
                    <a:lnTo>
                      <a:pt x="67" y="141"/>
                    </a:lnTo>
                    <a:lnTo>
                      <a:pt x="67" y="147"/>
                    </a:lnTo>
                    <a:lnTo>
                      <a:pt x="31" y="146"/>
                    </a:lnTo>
                    <a:lnTo>
                      <a:pt x="0" y="147"/>
                    </a:lnTo>
                    <a:lnTo>
                      <a:pt x="0" y="141"/>
                    </a:lnTo>
                    <a:lnTo>
                      <a:pt x="4" y="141"/>
                    </a:lnTo>
                    <a:lnTo>
                      <a:pt x="10" y="140"/>
                    </a:lnTo>
                    <a:lnTo>
                      <a:pt x="14" y="138"/>
                    </a:lnTo>
                    <a:lnTo>
                      <a:pt x="18" y="134"/>
                    </a:lnTo>
                    <a:lnTo>
                      <a:pt x="19" y="129"/>
                    </a:lnTo>
                    <a:lnTo>
                      <a:pt x="19" y="22"/>
                    </a:lnTo>
                    <a:close/>
                    <a:moveTo>
                      <a:pt x="46" y="71"/>
                    </a:moveTo>
                    <a:lnTo>
                      <a:pt x="57" y="71"/>
                    </a:lnTo>
                    <a:lnTo>
                      <a:pt x="65" y="71"/>
                    </a:lnTo>
                    <a:lnTo>
                      <a:pt x="71" y="70"/>
                    </a:lnTo>
                    <a:lnTo>
                      <a:pt x="76" y="67"/>
                    </a:lnTo>
                    <a:lnTo>
                      <a:pt x="81" y="63"/>
                    </a:lnTo>
                    <a:lnTo>
                      <a:pt x="84" y="59"/>
                    </a:lnTo>
                    <a:lnTo>
                      <a:pt x="87" y="53"/>
                    </a:lnTo>
                    <a:lnTo>
                      <a:pt x="89" y="46"/>
                    </a:lnTo>
                    <a:lnTo>
                      <a:pt x="89" y="37"/>
                    </a:lnTo>
                    <a:lnTo>
                      <a:pt x="89" y="31"/>
                    </a:lnTo>
                    <a:lnTo>
                      <a:pt x="87" y="24"/>
                    </a:lnTo>
                    <a:lnTo>
                      <a:pt x="84" y="19"/>
                    </a:lnTo>
                    <a:lnTo>
                      <a:pt x="81" y="15"/>
                    </a:lnTo>
                    <a:lnTo>
                      <a:pt x="76" y="11"/>
                    </a:lnTo>
                    <a:lnTo>
                      <a:pt x="71" y="9"/>
                    </a:lnTo>
                    <a:lnTo>
                      <a:pt x="65" y="7"/>
                    </a:lnTo>
                    <a:lnTo>
                      <a:pt x="58" y="6"/>
                    </a:lnTo>
                    <a:lnTo>
                      <a:pt x="46" y="7"/>
                    </a:lnTo>
                    <a:lnTo>
                      <a:pt x="46" y="71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98" name="Freeform 175"/>
              <p:cNvSpPr/>
              <p:nvPr userDrawn="1"/>
            </p:nvSpPr>
            <p:spPr bwMode="auto">
              <a:xfrm>
                <a:off x="1060" y="19"/>
                <a:ext cx="22" cy="50"/>
              </a:xfrm>
              <a:custGeom>
                <a:gdLst>
                  <a:gd name="T0" fmla="*/ 0 w 65"/>
                  <a:gd name="T1" fmla="*/ 143 h 149"/>
                  <a:gd name="T2" fmla="*/ 3 w 65"/>
                  <a:gd name="T3" fmla="*/ 143 h 149"/>
                  <a:gd name="T4" fmla="*/ 9 w 65"/>
                  <a:gd name="T5" fmla="*/ 143 h 149"/>
                  <a:gd name="T6" fmla="*/ 15 w 65"/>
                  <a:gd name="T7" fmla="*/ 140 h 149"/>
                  <a:gd name="T8" fmla="*/ 16 w 65"/>
                  <a:gd name="T9" fmla="*/ 139 h 149"/>
                  <a:gd name="T10" fmla="*/ 17 w 65"/>
                  <a:gd name="T11" fmla="*/ 138 h 149"/>
                  <a:gd name="T12" fmla="*/ 19 w 65"/>
                  <a:gd name="T13" fmla="*/ 134 h 149"/>
                  <a:gd name="T14" fmla="*/ 19 w 65"/>
                  <a:gd name="T15" fmla="*/ 131 h 149"/>
                  <a:gd name="T16" fmla="*/ 19 w 65"/>
                  <a:gd name="T17" fmla="*/ 20 h 149"/>
                  <a:gd name="T18" fmla="*/ 19 w 65"/>
                  <a:gd name="T19" fmla="*/ 16 h 149"/>
                  <a:gd name="T20" fmla="*/ 17 w 65"/>
                  <a:gd name="T21" fmla="*/ 13 h 149"/>
                  <a:gd name="T22" fmla="*/ 16 w 65"/>
                  <a:gd name="T23" fmla="*/ 11 h 149"/>
                  <a:gd name="T24" fmla="*/ 15 w 65"/>
                  <a:gd name="T25" fmla="*/ 9 h 149"/>
                  <a:gd name="T26" fmla="*/ 9 w 65"/>
                  <a:gd name="T27" fmla="*/ 8 h 149"/>
                  <a:gd name="T28" fmla="*/ 3 w 65"/>
                  <a:gd name="T29" fmla="*/ 7 h 149"/>
                  <a:gd name="T30" fmla="*/ 0 w 65"/>
                  <a:gd name="T31" fmla="*/ 7 h 149"/>
                  <a:gd name="T32" fmla="*/ 0 w 65"/>
                  <a:gd name="T33" fmla="*/ 0 h 149"/>
                  <a:gd name="T34" fmla="*/ 31 w 65"/>
                  <a:gd name="T35" fmla="*/ 2 h 149"/>
                  <a:gd name="T36" fmla="*/ 65 w 65"/>
                  <a:gd name="T37" fmla="*/ 0 h 149"/>
                  <a:gd name="T38" fmla="*/ 65 w 65"/>
                  <a:gd name="T39" fmla="*/ 7 h 149"/>
                  <a:gd name="T40" fmla="*/ 63 w 65"/>
                  <a:gd name="T41" fmla="*/ 7 h 149"/>
                  <a:gd name="T42" fmla="*/ 56 w 65"/>
                  <a:gd name="T43" fmla="*/ 8 h 149"/>
                  <a:gd name="T44" fmla="*/ 51 w 65"/>
                  <a:gd name="T45" fmla="*/ 9 h 149"/>
                  <a:gd name="T46" fmla="*/ 50 w 65"/>
                  <a:gd name="T47" fmla="*/ 11 h 149"/>
                  <a:gd name="T48" fmla="*/ 48 w 65"/>
                  <a:gd name="T49" fmla="*/ 13 h 149"/>
                  <a:gd name="T50" fmla="*/ 47 w 65"/>
                  <a:gd name="T51" fmla="*/ 16 h 149"/>
                  <a:gd name="T52" fmla="*/ 47 w 65"/>
                  <a:gd name="T53" fmla="*/ 20 h 149"/>
                  <a:gd name="T54" fmla="*/ 47 w 65"/>
                  <a:gd name="T55" fmla="*/ 131 h 149"/>
                  <a:gd name="T56" fmla="*/ 47 w 65"/>
                  <a:gd name="T57" fmla="*/ 134 h 149"/>
                  <a:gd name="T58" fmla="*/ 48 w 65"/>
                  <a:gd name="T59" fmla="*/ 138 h 149"/>
                  <a:gd name="T60" fmla="*/ 50 w 65"/>
                  <a:gd name="T61" fmla="*/ 139 h 149"/>
                  <a:gd name="T62" fmla="*/ 51 w 65"/>
                  <a:gd name="T63" fmla="*/ 140 h 149"/>
                  <a:gd name="T64" fmla="*/ 56 w 65"/>
                  <a:gd name="T65" fmla="*/ 143 h 149"/>
                  <a:gd name="T66" fmla="*/ 63 w 65"/>
                  <a:gd name="T67" fmla="*/ 143 h 149"/>
                  <a:gd name="T68" fmla="*/ 65 w 65"/>
                  <a:gd name="T69" fmla="*/ 143 h 149"/>
                  <a:gd name="T70" fmla="*/ 65 w 65"/>
                  <a:gd name="T71" fmla="*/ 149 h 149"/>
                  <a:gd name="T72" fmla="*/ 31 w 65"/>
                  <a:gd name="T73" fmla="*/ 148 h 149"/>
                  <a:gd name="T74" fmla="*/ 0 w 65"/>
                  <a:gd name="T75" fmla="*/ 149 h 149"/>
                  <a:gd name="T76" fmla="*/ 0 w 65"/>
                  <a:gd name="T77" fmla="*/ 143 h 14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</a:cxnLst>
                <a:rect l="0" t="0" r="r" b="b"/>
                <a:pathLst>
                  <a:path w="65" h="149">
                    <a:moveTo>
                      <a:pt x="0" y="143"/>
                    </a:moveTo>
                    <a:lnTo>
                      <a:pt x="3" y="143"/>
                    </a:lnTo>
                    <a:lnTo>
                      <a:pt x="9" y="143"/>
                    </a:lnTo>
                    <a:lnTo>
                      <a:pt x="15" y="140"/>
                    </a:lnTo>
                    <a:lnTo>
                      <a:pt x="16" y="139"/>
                    </a:lnTo>
                    <a:lnTo>
                      <a:pt x="17" y="138"/>
                    </a:lnTo>
                    <a:lnTo>
                      <a:pt x="19" y="134"/>
                    </a:lnTo>
                    <a:lnTo>
                      <a:pt x="19" y="131"/>
                    </a:lnTo>
                    <a:lnTo>
                      <a:pt x="19" y="20"/>
                    </a:lnTo>
                    <a:lnTo>
                      <a:pt x="19" y="16"/>
                    </a:lnTo>
                    <a:lnTo>
                      <a:pt x="17" y="13"/>
                    </a:lnTo>
                    <a:lnTo>
                      <a:pt x="16" y="11"/>
                    </a:lnTo>
                    <a:lnTo>
                      <a:pt x="15" y="9"/>
                    </a:lnTo>
                    <a:lnTo>
                      <a:pt x="9" y="8"/>
                    </a:lnTo>
                    <a:lnTo>
                      <a:pt x="3" y="7"/>
                    </a:lnTo>
                    <a:lnTo>
                      <a:pt x="0" y="7"/>
                    </a:lnTo>
                    <a:lnTo>
                      <a:pt x="0" y="0"/>
                    </a:lnTo>
                    <a:lnTo>
                      <a:pt x="31" y="2"/>
                    </a:lnTo>
                    <a:lnTo>
                      <a:pt x="65" y="0"/>
                    </a:lnTo>
                    <a:lnTo>
                      <a:pt x="65" y="7"/>
                    </a:lnTo>
                    <a:lnTo>
                      <a:pt x="63" y="7"/>
                    </a:lnTo>
                    <a:lnTo>
                      <a:pt x="56" y="8"/>
                    </a:lnTo>
                    <a:lnTo>
                      <a:pt x="51" y="9"/>
                    </a:lnTo>
                    <a:lnTo>
                      <a:pt x="50" y="11"/>
                    </a:lnTo>
                    <a:lnTo>
                      <a:pt x="48" y="13"/>
                    </a:lnTo>
                    <a:lnTo>
                      <a:pt x="47" y="16"/>
                    </a:lnTo>
                    <a:lnTo>
                      <a:pt x="47" y="20"/>
                    </a:lnTo>
                    <a:lnTo>
                      <a:pt x="47" y="131"/>
                    </a:lnTo>
                    <a:lnTo>
                      <a:pt x="47" y="134"/>
                    </a:lnTo>
                    <a:lnTo>
                      <a:pt x="48" y="138"/>
                    </a:lnTo>
                    <a:lnTo>
                      <a:pt x="50" y="139"/>
                    </a:lnTo>
                    <a:lnTo>
                      <a:pt x="51" y="140"/>
                    </a:lnTo>
                    <a:lnTo>
                      <a:pt x="56" y="143"/>
                    </a:lnTo>
                    <a:lnTo>
                      <a:pt x="63" y="143"/>
                    </a:lnTo>
                    <a:lnTo>
                      <a:pt x="65" y="143"/>
                    </a:lnTo>
                    <a:lnTo>
                      <a:pt x="65" y="149"/>
                    </a:lnTo>
                    <a:lnTo>
                      <a:pt x="31" y="148"/>
                    </a:lnTo>
                    <a:lnTo>
                      <a:pt x="0" y="149"/>
                    </a:lnTo>
                    <a:lnTo>
                      <a:pt x="0" y="143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99" name="Freeform 176"/>
              <p:cNvSpPr>
                <a:spLocks noEditPoints="1"/>
              </p:cNvSpPr>
              <p:nvPr userDrawn="1"/>
            </p:nvSpPr>
            <p:spPr bwMode="auto">
              <a:xfrm>
                <a:off x="1091" y="20"/>
                <a:ext cx="51" cy="49"/>
              </a:xfrm>
              <a:custGeom>
                <a:gdLst>
                  <a:gd name="T0" fmla="*/ 4 w 153"/>
                  <a:gd name="T1" fmla="*/ 141 h 147"/>
                  <a:gd name="T2" fmla="*/ 15 w 153"/>
                  <a:gd name="T3" fmla="*/ 138 h 147"/>
                  <a:gd name="T4" fmla="*/ 19 w 153"/>
                  <a:gd name="T5" fmla="*/ 136 h 147"/>
                  <a:gd name="T6" fmla="*/ 20 w 153"/>
                  <a:gd name="T7" fmla="*/ 129 h 147"/>
                  <a:gd name="T8" fmla="*/ 19 w 153"/>
                  <a:gd name="T9" fmla="*/ 14 h 147"/>
                  <a:gd name="T10" fmla="*/ 16 w 153"/>
                  <a:gd name="T11" fmla="*/ 9 h 147"/>
                  <a:gd name="T12" fmla="*/ 9 w 153"/>
                  <a:gd name="T13" fmla="*/ 6 h 147"/>
                  <a:gd name="T14" fmla="*/ 0 w 153"/>
                  <a:gd name="T15" fmla="*/ 5 h 147"/>
                  <a:gd name="T16" fmla="*/ 34 w 153"/>
                  <a:gd name="T17" fmla="*/ 0 h 147"/>
                  <a:gd name="T18" fmla="*/ 87 w 153"/>
                  <a:gd name="T19" fmla="*/ 1 h 147"/>
                  <a:gd name="T20" fmla="*/ 118 w 153"/>
                  <a:gd name="T21" fmla="*/ 10 h 147"/>
                  <a:gd name="T22" fmla="*/ 130 w 153"/>
                  <a:gd name="T23" fmla="*/ 19 h 147"/>
                  <a:gd name="T24" fmla="*/ 140 w 153"/>
                  <a:gd name="T25" fmla="*/ 29 h 147"/>
                  <a:gd name="T26" fmla="*/ 147 w 153"/>
                  <a:gd name="T27" fmla="*/ 42 h 147"/>
                  <a:gd name="T28" fmla="*/ 152 w 153"/>
                  <a:gd name="T29" fmla="*/ 57 h 147"/>
                  <a:gd name="T30" fmla="*/ 153 w 153"/>
                  <a:gd name="T31" fmla="*/ 80 h 147"/>
                  <a:gd name="T32" fmla="*/ 149 w 153"/>
                  <a:gd name="T33" fmla="*/ 95 h 147"/>
                  <a:gd name="T34" fmla="*/ 139 w 153"/>
                  <a:gd name="T35" fmla="*/ 115 h 147"/>
                  <a:gd name="T36" fmla="*/ 118 w 153"/>
                  <a:gd name="T37" fmla="*/ 136 h 147"/>
                  <a:gd name="T38" fmla="*/ 98 w 153"/>
                  <a:gd name="T39" fmla="*/ 145 h 147"/>
                  <a:gd name="T40" fmla="*/ 82 w 153"/>
                  <a:gd name="T41" fmla="*/ 147 h 147"/>
                  <a:gd name="T42" fmla="*/ 35 w 153"/>
                  <a:gd name="T43" fmla="*/ 146 h 147"/>
                  <a:gd name="T44" fmla="*/ 0 w 153"/>
                  <a:gd name="T45" fmla="*/ 141 h 147"/>
                  <a:gd name="T46" fmla="*/ 47 w 153"/>
                  <a:gd name="T47" fmla="*/ 123 h 147"/>
                  <a:gd name="T48" fmla="*/ 48 w 153"/>
                  <a:gd name="T49" fmla="*/ 132 h 147"/>
                  <a:gd name="T50" fmla="*/ 52 w 153"/>
                  <a:gd name="T51" fmla="*/ 137 h 147"/>
                  <a:gd name="T52" fmla="*/ 59 w 153"/>
                  <a:gd name="T53" fmla="*/ 140 h 147"/>
                  <a:gd name="T54" fmla="*/ 81 w 153"/>
                  <a:gd name="T55" fmla="*/ 138 h 147"/>
                  <a:gd name="T56" fmla="*/ 102 w 153"/>
                  <a:gd name="T57" fmla="*/ 128 h 147"/>
                  <a:gd name="T58" fmla="*/ 116 w 153"/>
                  <a:gd name="T59" fmla="*/ 111 h 147"/>
                  <a:gd name="T60" fmla="*/ 122 w 153"/>
                  <a:gd name="T61" fmla="*/ 89 h 147"/>
                  <a:gd name="T62" fmla="*/ 122 w 153"/>
                  <a:gd name="T63" fmla="*/ 58 h 147"/>
                  <a:gd name="T64" fmla="*/ 116 w 153"/>
                  <a:gd name="T65" fmla="*/ 36 h 147"/>
                  <a:gd name="T66" fmla="*/ 109 w 153"/>
                  <a:gd name="T67" fmla="*/ 26 h 147"/>
                  <a:gd name="T68" fmla="*/ 96 w 153"/>
                  <a:gd name="T69" fmla="*/ 14 h 147"/>
                  <a:gd name="T70" fmla="*/ 73 w 153"/>
                  <a:gd name="T71" fmla="*/ 7 h 147"/>
                  <a:gd name="T72" fmla="*/ 47 w 153"/>
                  <a:gd name="T73" fmla="*/ 7 h 14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</a:cxnLst>
                <a:rect l="0" t="0" r="r" b="b"/>
                <a:pathLst>
                  <a:path w="153" h="147">
                    <a:moveTo>
                      <a:pt x="0" y="141"/>
                    </a:moveTo>
                    <a:lnTo>
                      <a:pt x="4" y="141"/>
                    </a:lnTo>
                    <a:lnTo>
                      <a:pt x="9" y="141"/>
                    </a:lnTo>
                    <a:lnTo>
                      <a:pt x="15" y="138"/>
                    </a:lnTo>
                    <a:lnTo>
                      <a:pt x="16" y="137"/>
                    </a:lnTo>
                    <a:lnTo>
                      <a:pt x="19" y="136"/>
                    </a:lnTo>
                    <a:lnTo>
                      <a:pt x="19" y="132"/>
                    </a:lnTo>
                    <a:lnTo>
                      <a:pt x="20" y="129"/>
                    </a:lnTo>
                    <a:lnTo>
                      <a:pt x="20" y="18"/>
                    </a:lnTo>
                    <a:lnTo>
                      <a:pt x="19" y="14"/>
                    </a:lnTo>
                    <a:lnTo>
                      <a:pt x="19" y="11"/>
                    </a:lnTo>
                    <a:lnTo>
                      <a:pt x="16" y="9"/>
                    </a:lnTo>
                    <a:lnTo>
                      <a:pt x="15" y="7"/>
                    </a:lnTo>
                    <a:lnTo>
                      <a:pt x="9" y="6"/>
                    </a:lnTo>
                    <a:lnTo>
                      <a:pt x="4" y="5"/>
                    </a:lnTo>
                    <a:lnTo>
                      <a:pt x="0" y="5"/>
                    </a:lnTo>
                    <a:lnTo>
                      <a:pt x="0" y="0"/>
                    </a:lnTo>
                    <a:lnTo>
                      <a:pt x="34" y="0"/>
                    </a:lnTo>
                    <a:lnTo>
                      <a:pt x="69" y="0"/>
                    </a:lnTo>
                    <a:lnTo>
                      <a:pt x="87" y="1"/>
                    </a:lnTo>
                    <a:lnTo>
                      <a:pt x="104" y="5"/>
                    </a:lnTo>
                    <a:lnTo>
                      <a:pt x="118" y="10"/>
                    </a:lnTo>
                    <a:lnTo>
                      <a:pt x="125" y="15"/>
                    </a:lnTo>
                    <a:lnTo>
                      <a:pt x="130" y="19"/>
                    </a:lnTo>
                    <a:lnTo>
                      <a:pt x="135" y="24"/>
                    </a:lnTo>
                    <a:lnTo>
                      <a:pt x="140" y="29"/>
                    </a:lnTo>
                    <a:lnTo>
                      <a:pt x="144" y="36"/>
                    </a:lnTo>
                    <a:lnTo>
                      <a:pt x="147" y="42"/>
                    </a:lnTo>
                    <a:lnTo>
                      <a:pt x="149" y="49"/>
                    </a:lnTo>
                    <a:lnTo>
                      <a:pt x="152" y="57"/>
                    </a:lnTo>
                    <a:lnTo>
                      <a:pt x="153" y="72"/>
                    </a:lnTo>
                    <a:lnTo>
                      <a:pt x="153" y="80"/>
                    </a:lnTo>
                    <a:lnTo>
                      <a:pt x="152" y="88"/>
                    </a:lnTo>
                    <a:lnTo>
                      <a:pt x="149" y="95"/>
                    </a:lnTo>
                    <a:lnTo>
                      <a:pt x="147" y="102"/>
                    </a:lnTo>
                    <a:lnTo>
                      <a:pt x="139" y="115"/>
                    </a:lnTo>
                    <a:lnTo>
                      <a:pt x="130" y="127"/>
                    </a:lnTo>
                    <a:lnTo>
                      <a:pt x="118" y="136"/>
                    </a:lnTo>
                    <a:lnTo>
                      <a:pt x="105" y="142"/>
                    </a:lnTo>
                    <a:lnTo>
                      <a:pt x="98" y="145"/>
                    </a:lnTo>
                    <a:lnTo>
                      <a:pt x="90" y="146"/>
                    </a:lnTo>
                    <a:lnTo>
                      <a:pt x="82" y="147"/>
                    </a:lnTo>
                    <a:lnTo>
                      <a:pt x="74" y="147"/>
                    </a:lnTo>
                    <a:lnTo>
                      <a:pt x="35" y="146"/>
                    </a:lnTo>
                    <a:lnTo>
                      <a:pt x="0" y="147"/>
                    </a:lnTo>
                    <a:lnTo>
                      <a:pt x="0" y="141"/>
                    </a:lnTo>
                    <a:close/>
                    <a:moveTo>
                      <a:pt x="47" y="123"/>
                    </a:moveTo>
                    <a:lnTo>
                      <a:pt x="47" y="123"/>
                    </a:lnTo>
                    <a:lnTo>
                      <a:pt x="47" y="128"/>
                    </a:lnTo>
                    <a:lnTo>
                      <a:pt x="48" y="132"/>
                    </a:lnTo>
                    <a:lnTo>
                      <a:pt x="50" y="134"/>
                    </a:lnTo>
                    <a:lnTo>
                      <a:pt x="52" y="137"/>
                    </a:lnTo>
                    <a:lnTo>
                      <a:pt x="55" y="138"/>
                    </a:lnTo>
                    <a:lnTo>
                      <a:pt x="59" y="140"/>
                    </a:lnTo>
                    <a:lnTo>
                      <a:pt x="69" y="140"/>
                    </a:lnTo>
                    <a:lnTo>
                      <a:pt x="81" y="138"/>
                    </a:lnTo>
                    <a:lnTo>
                      <a:pt x="92" y="134"/>
                    </a:lnTo>
                    <a:lnTo>
                      <a:pt x="102" y="128"/>
                    </a:lnTo>
                    <a:lnTo>
                      <a:pt x="109" y="120"/>
                    </a:lnTo>
                    <a:lnTo>
                      <a:pt x="116" y="111"/>
                    </a:lnTo>
                    <a:lnTo>
                      <a:pt x="120" y="101"/>
                    </a:lnTo>
                    <a:lnTo>
                      <a:pt x="122" y="89"/>
                    </a:lnTo>
                    <a:lnTo>
                      <a:pt x="124" y="76"/>
                    </a:lnTo>
                    <a:lnTo>
                      <a:pt x="122" y="58"/>
                    </a:lnTo>
                    <a:lnTo>
                      <a:pt x="118" y="42"/>
                    </a:lnTo>
                    <a:lnTo>
                      <a:pt x="116" y="36"/>
                    </a:lnTo>
                    <a:lnTo>
                      <a:pt x="113" y="29"/>
                    </a:lnTo>
                    <a:lnTo>
                      <a:pt x="109" y="26"/>
                    </a:lnTo>
                    <a:lnTo>
                      <a:pt x="105" y="20"/>
                    </a:lnTo>
                    <a:lnTo>
                      <a:pt x="96" y="14"/>
                    </a:lnTo>
                    <a:lnTo>
                      <a:pt x="85" y="10"/>
                    </a:lnTo>
                    <a:lnTo>
                      <a:pt x="73" y="7"/>
                    </a:lnTo>
                    <a:lnTo>
                      <a:pt x="61" y="6"/>
                    </a:lnTo>
                    <a:lnTo>
                      <a:pt x="47" y="7"/>
                    </a:lnTo>
                    <a:lnTo>
                      <a:pt x="47" y="123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200" name="Freeform 177"/>
              <p:cNvSpPr/>
              <p:nvPr userDrawn="1"/>
            </p:nvSpPr>
            <p:spPr bwMode="auto">
              <a:xfrm>
                <a:off x="1149" y="19"/>
                <a:ext cx="51" cy="51"/>
              </a:xfrm>
              <a:custGeom>
                <a:gdLst>
                  <a:gd name="T0" fmla="*/ 137 w 153"/>
                  <a:gd name="T1" fmla="*/ 44 h 154"/>
                  <a:gd name="T2" fmla="*/ 130 w 153"/>
                  <a:gd name="T3" fmla="*/ 28 h 154"/>
                  <a:gd name="T4" fmla="*/ 118 w 153"/>
                  <a:gd name="T5" fmla="*/ 17 h 154"/>
                  <a:gd name="T6" fmla="*/ 104 w 153"/>
                  <a:gd name="T7" fmla="*/ 11 h 154"/>
                  <a:gd name="T8" fmla="*/ 87 w 153"/>
                  <a:gd name="T9" fmla="*/ 9 h 154"/>
                  <a:gd name="T10" fmla="*/ 63 w 153"/>
                  <a:gd name="T11" fmla="*/ 14 h 154"/>
                  <a:gd name="T12" fmla="*/ 44 w 153"/>
                  <a:gd name="T13" fmla="*/ 27 h 154"/>
                  <a:gd name="T14" fmla="*/ 34 w 153"/>
                  <a:gd name="T15" fmla="*/ 48 h 154"/>
                  <a:gd name="T16" fmla="*/ 30 w 153"/>
                  <a:gd name="T17" fmla="*/ 72 h 154"/>
                  <a:gd name="T18" fmla="*/ 34 w 153"/>
                  <a:gd name="T19" fmla="*/ 98 h 154"/>
                  <a:gd name="T20" fmla="*/ 44 w 153"/>
                  <a:gd name="T21" fmla="*/ 121 h 154"/>
                  <a:gd name="T22" fmla="*/ 56 w 153"/>
                  <a:gd name="T23" fmla="*/ 136 h 154"/>
                  <a:gd name="T24" fmla="*/ 68 w 153"/>
                  <a:gd name="T25" fmla="*/ 141 h 154"/>
                  <a:gd name="T26" fmla="*/ 81 w 153"/>
                  <a:gd name="T27" fmla="*/ 145 h 154"/>
                  <a:gd name="T28" fmla="*/ 103 w 153"/>
                  <a:gd name="T29" fmla="*/ 144 h 154"/>
                  <a:gd name="T30" fmla="*/ 112 w 153"/>
                  <a:gd name="T31" fmla="*/ 141 h 154"/>
                  <a:gd name="T32" fmla="*/ 111 w 153"/>
                  <a:gd name="T33" fmla="*/ 103 h 154"/>
                  <a:gd name="T34" fmla="*/ 107 w 153"/>
                  <a:gd name="T35" fmla="*/ 98 h 154"/>
                  <a:gd name="T36" fmla="*/ 95 w 153"/>
                  <a:gd name="T37" fmla="*/ 96 h 154"/>
                  <a:gd name="T38" fmla="*/ 92 w 153"/>
                  <a:gd name="T39" fmla="*/ 89 h 154"/>
                  <a:gd name="T40" fmla="*/ 153 w 153"/>
                  <a:gd name="T41" fmla="*/ 89 h 154"/>
                  <a:gd name="T42" fmla="*/ 150 w 153"/>
                  <a:gd name="T43" fmla="*/ 96 h 154"/>
                  <a:gd name="T44" fmla="*/ 142 w 153"/>
                  <a:gd name="T45" fmla="*/ 98 h 154"/>
                  <a:gd name="T46" fmla="*/ 139 w 153"/>
                  <a:gd name="T47" fmla="*/ 106 h 154"/>
                  <a:gd name="T48" fmla="*/ 143 w 153"/>
                  <a:gd name="T49" fmla="*/ 141 h 154"/>
                  <a:gd name="T50" fmla="*/ 129 w 153"/>
                  <a:gd name="T51" fmla="*/ 149 h 154"/>
                  <a:gd name="T52" fmla="*/ 100 w 153"/>
                  <a:gd name="T53" fmla="*/ 154 h 154"/>
                  <a:gd name="T54" fmla="*/ 67 w 153"/>
                  <a:gd name="T55" fmla="*/ 153 h 154"/>
                  <a:gd name="T56" fmla="*/ 37 w 153"/>
                  <a:gd name="T57" fmla="*/ 142 h 154"/>
                  <a:gd name="T58" fmla="*/ 25 w 153"/>
                  <a:gd name="T59" fmla="*/ 133 h 154"/>
                  <a:gd name="T60" fmla="*/ 15 w 153"/>
                  <a:gd name="T61" fmla="*/ 123 h 154"/>
                  <a:gd name="T62" fmla="*/ 7 w 153"/>
                  <a:gd name="T63" fmla="*/ 109 h 154"/>
                  <a:gd name="T64" fmla="*/ 3 w 153"/>
                  <a:gd name="T65" fmla="*/ 93 h 154"/>
                  <a:gd name="T66" fmla="*/ 0 w 153"/>
                  <a:gd name="T67" fmla="*/ 75 h 154"/>
                  <a:gd name="T68" fmla="*/ 3 w 153"/>
                  <a:gd name="T69" fmla="*/ 57 h 154"/>
                  <a:gd name="T70" fmla="*/ 8 w 153"/>
                  <a:gd name="T71" fmla="*/ 42 h 154"/>
                  <a:gd name="T72" fmla="*/ 16 w 153"/>
                  <a:gd name="T73" fmla="*/ 30 h 154"/>
                  <a:gd name="T74" fmla="*/ 28 w 153"/>
                  <a:gd name="T75" fmla="*/ 19 h 154"/>
                  <a:gd name="T76" fmla="*/ 55 w 153"/>
                  <a:gd name="T77" fmla="*/ 5 h 154"/>
                  <a:gd name="T78" fmla="*/ 86 w 153"/>
                  <a:gd name="T79" fmla="*/ 0 h 154"/>
                  <a:gd name="T80" fmla="*/ 116 w 153"/>
                  <a:gd name="T81" fmla="*/ 4 h 154"/>
                  <a:gd name="T82" fmla="*/ 140 w 153"/>
                  <a:gd name="T83" fmla="*/ 7 h 154"/>
                  <a:gd name="T84" fmla="*/ 142 w 153"/>
                  <a:gd name="T85" fmla="*/ 35 h 154"/>
                  <a:gd name="T86" fmla="*/ 137 w 153"/>
                  <a:gd name="T87" fmla="*/ 44 h 1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</a:cxnLst>
                <a:rect l="0" t="0" r="r" b="b"/>
                <a:pathLst>
                  <a:path w="153" h="154">
                    <a:moveTo>
                      <a:pt x="137" y="44"/>
                    </a:moveTo>
                    <a:lnTo>
                      <a:pt x="137" y="44"/>
                    </a:lnTo>
                    <a:lnTo>
                      <a:pt x="134" y="35"/>
                    </a:lnTo>
                    <a:lnTo>
                      <a:pt x="130" y="28"/>
                    </a:lnTo>
                    <a:lnTo>
                      <a:pt x="125" y="22"/>
                    </a:lnTo>
                    <a:lnTo>
                      <a:pt x="118" y="17"/>
                    </a:lnTo>
                    <a:lnTo>
                      <a:pt x="112" y="14"/>
                    </a:lnTo>
                    <a:lnTo>
                      <a:pt x="104" y="11"/>
                    </a:lnTo>
                    <a:lnTo>
                      <a:pt x="96" y="10"/>
                    </a:lnTo>
                    <a:lnTo>
                      <a:pt x="87" y="9"/>
                    </a:lnTo>
                    <a:lnTo>
                      <a:pt x="74" y="10"/>
                    </a:lnTo>
                    <a:lnTo>
                      <a:pt x="63" y="14"/>
                    </a:lnTo>
                    <a:lnTo>
                      <a:pt x="52" y="20"/>
                    </a:lnTo>
                    <a:lnTo>
                      <a:pt x="44" y="27"/>
                    </a:lnTo>
                    <a:lnTo>
                      <a:pt x="38" y="37"/>
                    </a:lnTo>
                    <a:lnTo>
                      <a:pt x="34" y="48"/>
                    </a:lnTo>
                    <a:lnTo>
                      <a:pt x="32" y="59"/>
                    </a:lnTo>
                    <a:lnTo>
                      <a:pt x="30" y="72"/>
                    </a:lnTo>
                    <a:lnTo>
                      <a:pt x="32" y="85"/>
                    </a:lnTo>
                    <a:lnTo>
                      <a:pt x="34" y="98"/>
                    </a:lnTo>
                    <a:lnTo>
                      <a:pt x="38" y="111"/>
                    </a:lnTo>
                    <a:lnTo>
                      <a:pt x="44" y="121"/>
                    </a:lnTo>
                    <a:lnTo>
                      <a:pt x="52" y="132"/>
                    </a:lnTo>
                    <a:lnTo>
                      <a:pt x="56" y="136"/>
                    </a:lnTo>
                    <a:lnTo>
                      <a:pt x="61" y="138"/>
                    </a:lnTo>
                    <a:lnTo>
                      <a:pt x="68" y="141"/>
                    </a:lnTo>
                    <a:lnTo>
                      <a:pt x="74" y="144"/>
                    </a:lnTo>
                    <a:lnTo>
                      <a:pt x="81" y="145"/>
                    </a:lnTo>
                    <a:lnTo>
                      <a:pt x="87" y="145"/>
                    </a:lnTo>
                    <a:lnTo>
                      <a:pt x="103" y="144"/>
                    </a:lnTo>
                    <a:lnTo>
                      <a:pt x="108" y="142"/>
                    </a:lnTo>
                    <a:lnTo>
                      <a:pt x="112" y="141"/>
                    </a:lnTo>
                    <a:lnTo>
                      <a:pt x="112" y="106"/>
                    </a:lnTo>
                    <a:lnTo>
                      <a:pt x="111" y="103"/>
                    </a:lnTo>
                    <a:lnTo>
                      <a:pt x="111" y="101"/>
                    </a:lnTo>
                    <a:lnTo>
                      <a:pt x="107" y="98"/>
                    </a:lnTo>
                    <a:lnTo>
                      <a:pt x="102" y="96"/>
                    </a:lnTo>
                    <a:lnTo>
                      <a:pt x="95" y="96"/>
                    </a:lnTo>
                    <a:lnTo>
                      <a:pt x="92" y="96"/>
                    </a:lnTo>
                    <a:lnTo>
                      <a:pt x="92" y="89"/>
                    </a:lnTo>
                    <a:lnTo>
                      <a:pt x="125" y="90"/>
                    </a:lnTo>
                    <a:lnTo>
                      <a:pt x="153" y="89"/>
                    </a:lnTo>
                    <a:lnTo>
                      <a:pt x="153" y="96"/>
                    </a:lnTo>
                    <a:lnTo>
                      <a:pt x="150" y="96"/>
                    </a:lnTo>
                    <a:lnTo>
                      <a:pt x="146" y="96"/>
                    </a:lnTo>
                    <a:lnTo>
                      <a:pt x="142" y="98"/>
                    </a:lnTo>
                    <a:lnTo>
                      <a:pt x="139" y="102"/>
                    </a:lnTo>
                    <a:lnTo>
                      <a:pt x="139" y="106"/>
                    </a:lnTo>
                    <a:lnTo>
                      <a:pt x="139" y="138"/>
                    </a:lnTo>
                    <a:lnTo>
                      <a:pt x="143" y="141"/>
                    </a:lnTo>
                    <a:lnTo>
                      <a:pt x="143" y="145"/>
                    </a:lnTo>
                    <a:lnTo>
                      <a:pt x="129" y="149"/>
                    </a:lnTo>
                    <a:lnTo>
                      <a:pt x="115" y="151"/>
                    </a:lnTo>
                    <a:lnTo>
                      <a:pt x="100" y="154"/>
                    </a:lnTo>
                    <a:lnTo>
                      <a:pt x="85" y="154"/>
                    </a:lnTo>
                    <a:lnTo>
                      <a:pt x="67" y="153"/>
                    </a:lnTo>
                    <a:lnTo>
                      <a:pt x="51" y="149"/>
                    </a:lnTo>
                    <a:lnTo>
                      <a:pt x="37" y="142"/>
                    </a:lnTo>
                    <a:lnTo>
                      <a:pt x="30" y="138"/>
                    </a:lnTo>
                    <a:lnTo>
                      <a:pt x="25" y="133"/>
                    </a:lnTo>
                    <a:lnTo>
                      <a:pt x="20" y="128"/>
                    </a:lnTo>
                    <a:lnTo>
                      <a:pt x="15" y="123"/>
                    </a:lnTo>
                    <a:lnTo>
                      <a:pt x="11" y="116"/>
                    </a:lnTo>
                    <a:lnTo>
                      <a:pt x="7" y="109"/>
                    </a:lnTo>
                    <a:lnTo>
                      <a:pt x="4" y="101"/>
                    </a:lnTo>
                    <a:lnTo>
                      <a:pt x="3" y="93"/>
                    </a:lnTo>
                    <a:lnTo>
                      <a:pt x="2" y="84"/>
                    </a:lnTo>
                    <a:lnTo>
                      <a:pt x="0" y="75"/>
                    </a:lnTo>
                    <a:lnTo>
                      <a:pt x="2" y="66"/>
                    </a:lnTo>
                    <a:lnTo>
                      <a:pt x="3" y="57"/>
                    </a:lnTo>
                    <a:lnTo>
                      <a:pt x="4" y="49"/>
                    </a:lnTo>
                    <a:lnTo>
                      <a:pt x="8" y="42"/>
                    </a:lnTo>
                    <a:lnTo>
                      <a:pt x="12" y="36"/>
                    </a:lnTo>
                    <a:lnTo>
                      <a:pt x="16" y="30"/>
                    </a:lnTo>
                    <a:lnTo>
                      <a:pt x="21" y="24"/>
                    </a:lnTo>
                    <a:lnTo>
                      <a:pt x="28" y="19"/>
                    </a:lnTo>
                    <a:lnTo>
                      <a:pt x="41" y="10"/>
                    </a:lnTo>
                    <a:lnTo>
                      <a:pt x="55" y="5"/>
                    </a:lnTo>
                    <a:lnTo>
                      <a:pt x="69" y="1"/>
                    </a:lnTo>
                    <a:lnTo>
                      <a:pt x="86" y="0"/>
                    </a:lnTo>
                    <a:lnTo>
                      <a:pt x="103" y="1"/>
                    </a:lnTo>
                    <a:lnTo>
                      <a:pt x="116" y="4"/>
                    </a:lnTo>
                    <a:lnTo>
                      <a:pt x="129" y="6"/>
                    </a:lnTo>
                    <a:lnTo>
                      <a:pt x="140" y="7"/>
                    </a:lnTo>
                    <a:lnTo>
                      <a:pt x="140" y="24"/>
                    </a:lnTo>
                    <a:lnTo>
                      <a:pt x="142" y="35"/>
                    </a:lnTo>
                    <a:lnTo>
                      <a:pt x="143" y="44"/>
                    </a:lnTo>
                    <a:lnTo>
                      <a:pt x="137" y="44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201" name="Freeform 178"/>
              <p:cNvSpPr/>
              <p:nvPr userDrawn="1"/>
            </p:nvSpPr>
            <p:spPr bwMode="auto">
              <a:xfrm>
                <a:off x="1207" y="19"/>
                <a:ext cx="41" cy="50"/>
              </a:xfrm>
              <a:custGeom>
                <a:gdLst>
                  <a:gd name="T0" fmla="*/ 4 w 122"/>
                  <a:gd name="T1" fmla="*/ 143 h 149"/>
                  <a:gd name="T2" fmla="*/ 14 w 122"/>
                  <a:gd name="T3" fmla="*/ 140 h 149"/>
                  <a:gd name="T4" fmla="*/ 18 w 122"/>
                  <a:gd name="T5" fmla="*/ 138 h 149"/>
                  <a:gd name="T6" fmla="*/ 20 w 122"/>
                  <a:gd name="T7" fmla="*/ 131 h 149"/>
                  <a:gd name="T8" fmla="*/ 20 w 122"/>
                  <a:gd name="T9" fmla="*/ 16 h 149"/>
                  <a:gd name="T10" fmla="*/ 17 w 122"/>
                  <a:gd name="T11" fmla="*/ 11 h 149"/>
                  <a:gd name="T12" fmla="*/ 9 w 122"/>
                  <a:gd name="T13" fmla="*/ 8 h 149"/>
                  <a:gd name="T14" fmla="*/ 0 w 122"/>
                  <a:gd name="T15" fmla="*/ 7 h 149"/>
                  <a:gd name="T16" fmla="*/ 53 w 122"/>
                  <a:gd name="T17" fmla="*/ 2 h 149"/>
                  <a:gd name="T18" fmla="*/ 108 w 122"/>
                  <a:gd name="T19" fmla="*/ 17 h 149"/>
                  <a:gd name="T20" fmla="*/ 103 w 122"/>
                  <a:gd name="T21" fmla="*/ 35 h 149"/>
                  <a:gd name="T22" fmla="*/ 99 w 122"/>
                  <a:gd name="T23" fmla="*/ 21 h 149"/>
                  <a:gd name="T24" fmla="*/ 93 w 122"/>
                  <a:gd name="T25" fmla="*/ 15 h 149"/>
                  <a:gd name="T26" fmla="*/ 83 w 122"/>
                  <a:gd name="T27" fmla="*/ 11 h 149"/>
                  <a:gd name="T28" fmla="*/ 47 w 122"/>
                  <a:gd name="T29" fmla="*/ 11 h 149"/>
                  <a:gd name="T30" fmla="*/ 71 w 122"/>
                  <a:gd name="T31" fmla="*/ 66 h 149"/>
                  <a:gd name="T32" fmla="*/ 79 w 122"/>
                  <a:gd name="T33" fmla="*/ 65 h 149"/>
                  <a:gd name="T34" fmla="*/ 84 w 122"/>
                  <a:gd name="T35" fmla="*/ 61 h 149"/>
                  <a:gd name="T36" fmla="*/ 88 w 122"/>
                  <a:gd name="T37" fmla="*/ 47 h 149"/>
                  <a:gd name="T38" fmla="*/ 95 w 122"/>
                  <a:gd name="T39" fmla="*/ 72 h 149"/>
                  <a:gd name="T40" fmla="*/ 88 w 122"/>
                  <a:gd name="T41" fmla="*/ 97 h 149"/>
                  <a:gd name="T42" fmla="*/ 86 w 122"/>
                  <a:gd name="T43" fmla="*/ 82 h 149"/>
                  <a:gd name="T44" fmla="*/ 81 w 122"/>
                  <a:gd name="T45" fmla="*/ 78 h 149"/>
                  <a:gd name="T46" fmla="*/ 71 w 122"/>
                  <a:gd name="T47" fmla="*/ 77 h 149"/>
                  <a:gd name="T48" fmla="*/ 47 w 122"/>
                  <a:gd name="T49" fmla="*/ 126 h 149"/>
                  <a:gd name="T50" fmla="*/ 48 w 122"/>
                  <a:gd name="T51" fmla="*/ 134 h 149"/>
                  <a:gd name="T52" fmla="*/ 55 w 122"/>
                  <a:gd name="T53" fmla="*/ 138 h 149"/>
                  <a:gd name="T54" fmla="*/ 73 w 122"/>
                  <a:gd name="T55" fmla="*/ 140 h 149"/>
                  <a:gd name="T56" fmla="*/ 96 w 122"/>
                  <a:gd name="T57" fmla="*/ 138 h 149"/>
                  <a:gd name="T58" fmla="*/ 106 w 122"/>
                  <a:gd name="T59" fmla="*/ 132 h 149"/>
                  <a:gd name="T60" fmla="*/ 113 w 122"/>
                  <a:gd name="T61" fmla="*/ 122 h 149"/>
                  <a:gd name="T62" fmla="*/ 122 w 122"/>
                  <a:gd name="T63" fmla="*/ 116 h 149"/>
                  <a:gd name="T64" fmla="*/ 57 w 122"/>
                  <a:gd name="T65" fmla="*/ 148 h 149"/>
                  <a:gd name="T66" fmla="*/ 0 w 122"/>
                  <a:gd name="T67" fmla="*/ 143 h 14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</a:cxnLst>
                <a:rect l="0" t="0" r="r" b="b"/>
                <a:pathLst>
                  <a:path w="122" h="149">
                    <a:moveTo>
                      <a:pt x="0" y="143"/>
                    </a:moveTo>
                    <a:lnTo>
                      <a:pt x="4" y="143"/>
                    </a:lnTo>
                    <a:lnTo>
                      <a:pt x="9" y="143"/>
                    </a:lnTo>
                    <a:lnTo>
                      <a:pt x="14" y="140"/>
                    </a:lnTo>
                    <a:lnTo>
                      <a:pt x="17" y="139"/>
                    </a:lnTo>
                    <a:lnTo>
                      <a:pt x="18" y="138"/>
                    </a:lnTo>
                    <a:lnTo>
                      <a:pt x="20" y="134"/>
                    </a:lnTo>
                    <a:lnTo>
                      <a:pt x="20" y="131"/>
                    </a:lnTo>
                    <a:lnTo>
                      <a:pt x="20" y="20"/>
                    </a:lnTo>
                    <a:lnTo>
                      <a:pt x="20" y="16"/>
                    </a:lnTo>
                    <a:lnTo>
                      <a:pt x="18" y="13"/>
                    </a:lnTo>
                    <a:lnTo>
                      <a:pt x="17" y="11"/>
                    </a:lnTo>
                    <a:lnTo>
                      <a:pt x="14" y="9"/>
                    </a:lnTo>
                    <a:lnTo>
                      <a:pt x="9" y="8"/>
                    </a:lnTo>
                    <a:lnTo>
                      <a:pt x="4" y="7"/>
                    </a:lnTo>
                    <a:lnTo>
                      <a:pt x="0" y="7"/>
                    </a:lnTo>
                    <a:lnTo>
                      <a:pt x="0" y="0"/>
                    </a:lnTo>
                    <a:lnTo>
                      <a:pt x="53" y="2"/>
                    </a:lnTo>
                    <a:lnTo>
                      <a:pt x="108" y="0"/>
                    </a:lnTo>
                    <a:lnTo>
                      <a:pt x="108" y="17"/>
                    </a:lnTo>
                    <a:lnTo>
                      <a:pt x="108" y="34"/>
                    </a:lnTo>
                    <a:lnTo>
                      <a:pt x="103" y="35"/>
                    </a:lnTo>
                    <a:lnTo>
                      <a:pt x="100" y="25"/>
                    </a:lnTo>
                    <a:lnTo>
                      <a:pt x="99" y="21"/>
                    </a:lnTo>
                    <a:lnTo>
                      <a:pt x="97" y="17"/>
                    </a:lnTo>
                    <a:lnTo>
                      <a:pt x="93" y="15"/>
                    </a:lnTo>
                    <a:lnTo>
                      <a:pt x="90" y="12"/>
                    </a:lnTo>
                    <a:lnTo>
                      <a:pt x="83" y="11"/>
                    </a:lnTo>
                    <a:lnTo>
                      <a:pt x="77" y="11"/>
                    </a:lnTo>
                    <a:lnTo>
                      <a:pt x="47" y="11"/>
                    </a:lnTo>
                    <a:lnTo>
                      <a:pt x="47" y="66"/>
                    </a:lnTo>
                    <a:lnTo>
                      <a:pt x="71" y="66"/>
                    </a:lnTo>
                    <a:lnTo>
                      <a:pt x="77" y="65"/>
                    </a:lnTo>
                    <a:lnTo>
                      <a:pt x="79" y="65"/>
                    </a:lnTo>
                    <a:lnTo>
                      <a:pt x="82" y="62"/>
                    </a:lnTo>
                    <a:lnTo>
                      <a:pt x="84" y="61"/>
                    </a:lnTo>
                    <a:lnTo>
                      <a:pt x="87" y="55"/>
                    </a:lnTo>
                    <a:lnTo>
                      <a:pt x="88" y="47"/>
                    </a:lnTo>
                    <a:lnTo>
                      <a:pt x="95" y="47"/>
                    </a:lnTo>
                    <a:lnTo>
                      <a:pt x="95" y="72"/>
                    </a:lnTo>
                    <a:lnTo>
                      <a:pt x="95" y="96"/>
                    </a:lnTo>
                    <a:lnTo>
                      <a:pt x="88" y="97"/>
                    </a:lnTo>
                    <a:lnTo>
                      <a:pt x="87" y="88"/>
                    </a:lnTo>
                    <a:lnTo>
                      <a:pt x="86" y="82"/>
                    </a:lnTo>
                    <a:lnTo>
                      <a:pt x="83" y="79"/>
                    </a:lnTo>
                    <a:lnTo>
                      <a:pt x="81" y="78"/>
                    </a:lnTo>
                    <a:lnTo>
                      <a:pt x="77" y="77"/>
                    </a:lnTo>
                    <a:lnTo>
                      <a:pt x="71" y="77"/>
                    </a:lnTo>
                    <a:lnTo>
                      <a:pt x="47" y="77"/>
                    </a:lnTo>
                    <a:lnTo>
                      <a:pt x="47" y="126"/>
                    </a:lnTo>
                    <a:lnTo>
                      <a:pt x="47" y="131"/>
                    </a:lnTo>
                    <a:lnTo>
                      <a:pt x="48" y="134"/>
                    </a:lnTo>
                    <a:lnTo>
                      <a:pt x="51" y="136"/>
                    </a:lnTo>
                    <a:lnTo>
                      <a:pt x="55" y="138"/>
                    </a:lnTo>
                    <a:lnTo>
                      <a:pt x="62" y="139"/>
                    </a:lnTo>
                    <a:lnTo>
                      <a:pt x="73" y="140"/>
                    </a:lnTo>
                    <a:lnTo>
                      <a:pt x="90" y="139"/>
                    </a:lnTo>
                    <a:lnTo>
                      <a:pt x="96" y="138"/>
                    </a:lnTo>
                    <a:lnTo>
                      <a:pt x="101" y="136"/>
                    </a:lnTo>
                    <a:lnTo>
                      <a:pt x="106" y="132"/>
                    </a:lnTo>
                    <a:lnTo>
                      <a:pt x="110" y="129"/>
                    </a:lnTo>
                    <a:lnTo>
                      <a:pt x="113" y="122"/>
                    </a:lnTo>
                    <a:lnTo>
                      <a:pt x="116" y="114"/>
                    </a:lnTo>
                    <a:lnTo>
                      <a:pt x="122" y="116"/>
                    </a:lnTo>
                    <a:lnTo>
                      <a:pt x="114" y="149"/>
                    </a:lnTo>
                    <a:lnTo>
                      <a:pt x="57" y="148"/>
                    </a:lnTo>
                    <a:lnTo>
                      <a:pt x="0" y="149"/>
                    </a:lnTo>
                    <a:lnTo>
                      <a:pt x="0" y="143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202" name="Freeform 179"/>
              <p:cNvSpPr/>
              <p:nvPr userDrawn="1"/>
            </p:nvSpPr>
            <p:spPr bwMode="auto">
              <a:xfrm>
                <a:off x="218" y="107"/>
                <a:ext cx="24" cy="61"/>
              </a:xfrm>
              <a:custGeom>
                <a:gdLst>
                  <a:gd name="T0" fmla="*/ 23 w 72"/>
                  <a:gd name="T1" fmla="*/ 25 h 182"/>
                  <a:gd name="T2" fmla="*/ 23 w 72"/>
                  <a:gd name="T3" fmla="*/ 25 h 182"/>
                  <a:gd name="T4" fmla="*/ 23 w 72"/>
                  <a:gd name="T5" fmla="*/ 20 h 182"/>
                  <a:gd name="T6" fmla="*/ 22 w 72"/>
                  <a:gd name="T7" fmla="*/ 15 h 182"/>
                  <a:gd name="T8" fmla="*/ 19 w 72"/>
                  <a:gd name="T9" fmla="*/ 12 h 182"/>
                  <a:gd name="T10" fmla="*/ 17 w 72"/>
                  <a:gd name="T11" fmla="*/ 9 h 182"/>
                  <a:gd name="T12" fmla="*/ 13 w 72"/>
                  <a:gd name="T13" fmla="*/ 8 h 182"/>
                  <a:gd name="T14" fmla="*/ 9 w 72"/>
                  <a:gd name="T15" fmla="*/ 7 h 182"/>
                  <a:gd name="T16" fmla="*/ 0 w 72"/>
                  <a:gd name="T17" fmla="*/ 7 h 182"/>
                  <a:gd name="T18" fmla="*/ 0 w 72"/>
                  <a:gd name="T19" fmla="*/ 0 h 182"/>
                  <a:gd name="T20" fmla="*/ 36 w 72"/>
                  <a:gd name="T21" fmla="*/ 0 h 182"/>
                  <a:gd name="T22" fmla="*/ 72 w 72"/>
                  <a:gd name="T23" fmla="*/ 0 h 182"/>
                  <a:gd name="T24" fmla="*/ 72 w 72"/>
                  <a:gd name="T25" fmla="*/ 7 h 182"/>
                  <a:gd name="T26" fmla="*/ 63 w 72"/>
                  <a:gd name="T27" fmla="*/ 7 h 182"/>
                  <a:gd name="T28" fmla="*/ 59 w 72"/>
                  <a:gd name="T29" fmla="*/ 8 h 182"/>
                  <a:gd name="T30" fmla="*/ 55 w 72"/>
                  <a:gd name="T31" fmla="*/ 9 h 182"/>
                  <a:gd name="T32" fmla="*/ 53 w 72"/>
                  <a:gd name="T33" fmla="*/ 12 h 182"/>
                  <a:gd name="T34" fmla="*/ 50 w 72"/>
                  <a:gd name="T35" fmla="*/ 15 h 182"/>
                  <a:gd name="T36" fmla="*/ 49 w 72"/>
                  <a:gd name="T37" fmla="*/ 20 h 182"/>
                  <a:gd name="T38" fmla="*/ 49 w 72"/>
                  <a:gd name="T39" fmla="*/ 25 h 182"/>
                  <a:gd name="T40" fmla="*/ 49 w 72"/>
                  <a:gd name="T41" fmla="*/ 157 h 182"/>
                  <a:gd name="T42" fmla="*/ 49 w 72"/>
                  <a:gd name="T43" fmla="*/ 162 h 182"/>
                  <a:gd name="T44" fmla="*/ 50 w 72"/>
                  <a:gd name="T45" fmla="*/ 167 h 182"/>
                  <a:gd name="T46" fmla="*/ 53 w 72"/>
                  <a:gd name="T47" fmla="*/ 170 h 182"/>
                  <a:gd name="T48" fmla="*/ 55 w 72"/>
                  <a:gd name="T49" fmla="*/ 173 h 182"/>
                  <a:gd name="T50" fmla="*/ 59 w 72"/>
                  <a:gd name="T51" fmla="*/ 174 h 182"/>
                  <a:gd name="T52" fmla="*/ 63 w 72"/>
                  <a:gd name="T53" fmla="*/ 175 h 182"/>
                  <a:gd name="T54" fmla="*/ 72 w 72"/>
                  <a:gd name="T55" fmla="*/ 175 h 182"/>
                  <a:gd name="T56" fmla="*/ 72 w 72"/>
                  <a:gd name="T57" fmla="*/ 182 h 182"/>
                  <a:gd name="T58" fmla="*/ 37 w 72"/>
                  <a:gd name="T59" fmla="*/ 182 h 182"/>
                  <a:gd name="T60" fmla="*/ 0 w 72"/>
                  <a:gd name="T61" fmla="*/ 182 h 182"/>
                  <a:gd name="T62" fmla="*/ 0 w 72"/>
                  <a:gd name="T63" fmla="*/ 175 h 182"/>
                  <a:gd name="T64" fmla="*/ 9 w 72"/>
                  <a:gd name="T65" fmla="*/ 175 h 182"/>
                  <a:gd name="T66" fmla="*/ 13 w 72"/>
                  <a:gd name="T67" fmla="*/ 174 h 182"/>
                  <a:gd name="T68" fmla="*/ 17 w 72"/>
                  <a:gd name="T69" fmla="*/ 173 h 182"/>
                  <a:gd name="T70" fmla="*/ 19 w 72"/>
                  <a:gd name="T71" fmla="*/ 170 h 182"/>
                  <a:gd name="T72" fmla="*/ 22 w 72"/>
                  <a:gd name="T73" fmla="*/ 167 h 182"/>
                  <a:gd name="T74" fmla="*/ 23 w 72"/>
                  <a:gd name="T75" fmla="*/ 162 h 182"/>
                  <a:gd name="T76" fmla="*/ 23 w 72"/>
                  <a:gd name="T77" fmla="*/ 157 h 182"/>
                  <a:gd name="T78" fmla="*/ 23 w 72"/>
                  <a:gd name="T79" fmla="*/ 25 h 18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</a:cxnLst>
                <a:rect l="0" t="0" r="r" b="b"/>
                <a:pathLst>
                  <a:path w="72" h="182">
                    <a:moveTo>
                      <a:pt x="23" y="25"/>
                    </a:moveTo>
                    <a:lnTo>
                      <a:pt x="23" y="25"/>
                    </a:lnTo>
                    <a:lnTo>
                      <a:pt x="23" y="20"/>
                    </a:lnTo>
                    <a:lnTo>
                      <a:pt x="22" y="15"/>
                    </a:lnTo>
                    <a:lnTo>
                      <a:pt x="19" y="12"/>
                    </a:lnTo>
                    <a:lnTo>
                      <a:pt x="17" y="9"/>
                    </a:lnTo>
                    <a:lnTo>
                      <a:pt x="13" y="8"/>
                    </a:lnTo>
                    <a:lnTo>
                      <a:pt x="9" y="7"/>
                    </a:lnTo>
                    <a:lnTo>
                      <a:pt x="0" y="7"/>
                    </a:lnTo>
                    <a:lnTo>
                      <a:pt x="0" y="0"/>
                    </a:lnTo>
                    <a:lnTo>
                      <a:pt x="36" y="0"/>
                    </a:lnTo>
                    <a:lnTo>
                      <a:pt x="72" y="0"/>
                    </a:lnTo>
                    <a:lnTo>
                      <a:pt x="72" y="7"/>
                    </a:lnTo>
                    <a:lnTo>
                      <a:pt x="63" y="7"/>
                    </a:lnTo>
                    <a:lnTo>
                      <a:pt x="59" y="8"/>
                    </a:lnTo>
                    <a:lnTo>
                      <a:pt x="55" y="9"/>
                    </a:lnTo>
                    <a:lnTo>
                      <a:pt x="53" y="12"/>
                    </a:lnTo>
                    <a:lnTo>
                      <a:pt x="50" y="15"/>
                    </a:lnTo>
                    <a:lnTo>
                      <a:pt x="49" y="20"/>
                    </a:lnTo>
                    <a:lnTo>
                      <a:pt x="49" y="25"/>
                    </a:lnTo>
                    <a:lnTo>
                      <a:pt x="49" y="157"/>
                    </a:lnTo>
                    <a:lnTo>
                      <a:pt x="49" y="162"/>
                    </a:lnTo>
                    <a:lnTo>
                      <a:pt x="50" y="167"/>
                    </a:lnTo>
                    <a:lnTo>
                      <a:pt x="53" y="170"/>
                    </a:lnTo>
                    <a:lnTo>
                      <a:pt x="55" y="173"/>
                    </a:lnTo>
                    <a:lnTo>
                      <a:pt x="59" y="174"/>
                    </a:lnTo>
                    <a:lnTo>
                      <a:pt x="63" y="175"/>
                    </a:lnTo>
                    <a:lnTo>
                      <a:pt x="72" y="175"/>
                    </a:lnTo>
                    <a:lnTo>
                      <a:pt x="72" y="182"/>
                    </a:lnTo>
                    <a:lnTo>
                      <a:pt x="37" y="182"/>
                    </a:lnTo>
                    <a:lnTo>
                      <a:pt x="0" y="182"/>
                    </a:lnTo>
                    <a:lnTo>
                      <a:pt x="0" y="175"/>
                    </a:lnTo>
                    <a:lnTo>
                      <a:pt x="9" y="175"/>
                    </a:lnTo>
                    <a:lnTo>
                      <a:pt x="13" y="174"/>
                    </a:lnTo>
                    <a:lnTo>
                      <a:pt x="17" y="173"/>
                    </a:lnTo>
                    <a:lnTo>
                      <a:pt x="19" y="170"/>
                    </a:lnTo>
                    <a:lnTo>
                      <a:pt x="22" y="167"/>
                    </a:lnTo>
                    <a:lnTo>
                      <a:pt x="23" y="162"/>
                    </a:lnTo>
                    <a:lnTo>
                      <a:pt x="23" y="157"/>
                    </a:lnTo>
                    <a:lnTo>
                      <a:pt x="23" y="25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203" name="Freeform 180"/>
              <p:cNvSpPr/>
              <p:nvPr userDrawn="1"/>
            </p:nvSpPr>
            <p:spPr bwMode="auto">
              <a:xfrm>
                <a:off x="250" y="128"/>
                <a:ext cx="43" cy="40"/>
              </a:xfrm>
              <a:custGeom>
                <a:gdLst>
                  <a:gd name="T0" fmla="*/ 17 w 131"/>
                  <a:gd name="T1" fmla="*/ 35 h 120"/>
                  <a:gd name="T2" fmla="*/ 15 w 131"/>
                  <a:gd name="T3" fmla="*/ 25 h 120"/>
                  <a:gd name="T4" fmla="*/ 2 w 131"/>
                  <a:gd name="T5" fmla="*/ 19 h 120"/>
                  <a:gd name="T6" fmla="*/ 18 w 131"/>
                  <a:gd name="T7" fmla="*/ 8 h 120"/>
                  <a:gd name="T8" fmla="*/ 38 w 131"/>
                  <a:gd name="T9" fmla="*/ 2 h 120"/>
                  <a:gd name="T10" fmla="*/ 38 w 131"/>
                  <a:gd name="T11" fmla="*/ 20 h 120"/>
                  <a:gd name="T12" fmla="*/ 60 w 131"/>
                  <a:gd name="T13" fmla="*/ 7 h 120"/>
                  <a:gd name="T14" fmla="*/ 77 w 131"/>
                  <a:gd name="T15" fmla="*/ 0 h 120"/>
                  <a:gd name="T16" fmla="*/ 91 w 131"/>
                  <a:gd name="T17" fmla="*/ 2 h 120"/>
                  <a:gd name="T18" fmla="*/ 103 w 131"/>
                  <a:gd name="T19" fmla="*/ 7 h 120"/>
                  <a:gd name="T20" fmla="*/ 109 w 131"/>
                  <a:gd name="T21" fmla="*/ 17 h 120"/>
                  <a:gd name="T22" fmla="*/ 113 w 131"/>
                  <a:gd name="T23" fmla="*/ 30 h 120"/>
                  <a:gd name="T24" fmla="*/ 113 w 131"/>
                  <a:gd name="T25" fmla="*/ 104 h 120"/>
                  <a:gd name="T26" fmla="*/ 117 w 131"/>
                  <a:gd name="T27" fmla="*/ 112 h 120"/>
                  <a:gd name="T28" fmla="*/ 126 w 131"/>
                  <a:gd name="T29" fmla="*/ 113 h 120"/>
                  <a:gd name="T30" fmla="*/ 131 w 131"/>
                  <a:gd name="T31" fmla="*/ 120 h 120"/>
                  <a:gd name="T32" fmla="*/ 76 w 131"/>
                  <a:gd name="T33" fmla="*/ 120 h 120"/>
                  <a:gd name="T34" fmla="*/ 79 w 131"/>
                  <a:gd name="T35" fmla="*/ 113 h 120"/>
                  <a:gd name="T36" fmla="*/ 88 w 131"/>
                  <a:gd name="T37" fmla="*/ 112 h 120"/>
                  <a:gd name="T38" fmla="*/ 92 w 131"/>
                  <a:gd name="T39" fmla="*/ 104 h 120"/>
                  <a:gd name="T40" fmla="*/ 92 w 131"/>
                  <a:gd name="T41" fmla="*/ 32 h 120"/>
                  <a:gd name="T42" fmla="*/ 88 w 131"/>
                  <a:gd name="T43" fmla="*/ 24 h 120"/>
                  <a:gd name="T44" fmla="*/ 83 w 131"/>
                  <a:gd name="T45" fmla="*/ 17 h 120"/>
                  <a:gd name="T46" fmla="*/ 69 w 131"/>
                  <a:gd name="T47" fmla="*/ 15 h 120"/>
                  <a:gd name="T48" fmla="*/ 53 w 131"/>
                  <a:gd name="T49" fmla="*/ 19 h 120"/>
                  <a:gd name="T50" fmla="*/ 38 w 131"/>
                  <a:gd name="T51" fmla="*/ 28 h 120"/>
                  <a:gd name="T52" fmla="*/ 39 w 131"/>
                  <a:gd name="T53" fmla="*/ 109 h 120"/>
                  <a:gd name="T54" fmla="*/ 46 w 131"/>
                  <a:gd name="T55" fmla="*/ 113 h 120"/>
                  <a:gd name="T56" fmla="*/ 56 w 131"/>
                  <a:gd name="T57" fmla="*/ 113 h 120"/>
                  <a:gd name="T58" fmla="*/ 29 w 131"/>
                  <a:gd name="T59" fmla="*/ 120 h 120"/>
                  <a:gd name="T60" fmla="*/ 0 w 131"/>
                  <a:gd name="T61" fmla="*/ 113 h 120"/>
                  <a:gd name="T62" fmla="*/ 9 w 131"/>
                  <a:gd name="T63" fmla="*/ 113 h 120"/>
                  <a:gd name="T64" fmla="*/ 16 w 131"/>
                  <a:gd name="T65" fmla="*/ 109 h 120"/>
                  <a:gd name="T66" fmla="*/ 17 w 131"/>
                  <a:gd name="T67" fmla="*/ 35 h 12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</a:cxnLst>
                <a:rect l="0" t="0" r="r" b="b"/>
                <a:pathLst>
                  <a:path w="131" h="120">
                    <a:moveTo>
                      <a:pt x="17" y="35"/>
                    </a:moveTo>
                    <a:lnTo>
                      <a:pt x="17" y="35"/>
                    </a:lnTo>
                    <a:lnTo>
                      <a:pt x="17" y="29"/>
                    </a:lnTo>
                    <a:lnTo>
                      <a:pt x="15" y="25"/>
                    </a:lnTo>
                    <a:lnTo>
                      <a:pt x="9" y="21"/>
                    </a:lnTo>
                    <a:lnTo>
                      <a:pt x="2" y="19"/>
                    </a:lnTo>
                    <a:lnTo>
                      <a:pt x="2" y="13"/>
                    </a:lnTo>
                    <a:lnTo>
                      <a:pt x="18" y="8"/>
                    </a:lnTo>
                    <a:lnTo>
                      <a:pt x="37" y="0"/>
                    </a:lnTo>
                    <a:lnTo>
                      <a:pt x="38" y="2"/>
                    </a:lnTo>
                    <a:lnTo>
                      <a:pt x="38" y="3"/>
                    </a:lnTo>
                    <a:lnTo>
                      <a:pt x="38" y="20"/>
                    </a:lnTo>
                    <a:lnTo>
                      <a:pt x="50" y="12"/>
                    </a:lnTo>
                    <a:lnTo>
                      <a:pt x="60" y="7"/>
                    </a:lnTo>
                    <a:lnTo>
                      <a:pt x="72" y="2"/>
                    </a:lnTo>
                    <a:lnTo>
                      <a:pt x="77" y="0"/>
                    </a:lnTo>
                    <a:lnTo>
                      <a:pt x="83" y="0"/>
                    </a:lnTo>
                    <a:lnTo>
                      <a:pt x="91" y="2"/>
                    </a:lnTo>
                    <a:lnTo>
                      <a:pt x="98" y="3"/>
                    </a:lnTo>
                    <a:lnTo>
                      <a:pt x="103" y="7"/>
                    </a:lnTo>
                    <a:lnTo>
                      <a:pt x="107" y="11"/>
                    </a:lnTo>
                    <a:lnTo>
                      <a:pt x="109" y="17"/>
                    </a:lnTo>
                    <a:lnTo>
                      <a:pt x="112" y="22"/>
                    </a:lnTo>
                    <a:lnTo>
                      <a:pt x="113" y="30"/>
                    </a:lnTo>
                    <a:lnTo>
                      <a:pt x="113" y="37"/>
                    </a:lnTo>
                    <a:lnTo>
                      <a:pt x="113" y="104"/>
                    </a:lnTo>
                    <a:lnTo>
                      <a:pt x="114" y="109"/>
                    </a:lnTo>
                    <a:lnTo>
                      <a:pt x="117" y="112"/>
                    </a:lnTo>
                    <a:lnTo>
                      <a:pt x="121" y="113"/>
                    </a:lnTo>
                    <a:lnTo>
                      <a:pt x="126" y="113"/>
                    </a:lnTo>
                    <a:lnTo>
                      <a:pt x="131" y="113"/>
                    </a:lnTo>
                    <a:lnTo>
                      <a:pt x="131" y="120"/>
                    </a:lnTo>
                    <a:lnTo>
                      <a:pt x="104" y="120"/>
                    </a:lnTo>
                    <a:lnTo>
                      <a:pt x="76" y="120"/>
                    </a:lnTo>
                    <a:lnTo>
                      <a:pt x="76" y="113"/>
                    </a:lnTo>
                    <a:lnTo>
                      <a:pt x="79" y="113"/>
                    </a:lnTo>
                    <a:lnTo>
                      <a:pt x="85" y="113"/>
                    </a:lnTo>
                    <a:lnTo>
                      <a:pt x="88" y="112"/>
                    </a:lnTo>
                    <a:lnTo>
                      <a:pt x="91" y="109"/>
                    </a:lnTo>
                    <a:lnTo>
                      <a:pt x="92" y="104"/>
                    </a:lnTo>
                    <a:lnTo>
                      <a:pt x="92" y="37"/>
                    </a:lnTo>
                    <a:lnTo>
                      <a:pt x="92" y="32"/>
                    </a:lnTo>
                    <a:lnTo>
                      <a:pt x="91" y="28"/>
                    </a:lnTo>
                    <a:lnTo>
                      <a:pt x="88" y="24"/>
                    </a:lnTo>
                    <a:lnTo>
                      <a:pt x="86" y="20"/>
                    </a:lnTo>
                    <a:lnTo>
                      <a:pt x="83" y="17"/>
                    </a:lnTo>
                    <a:lnTo>
                      <a:pt x="78" y="16"/>
                    </a:lnTo>
                    <a:lnTo>
                      <a:pt x="69" y="15"/>
                    </a:lnTo>
                    <a:lnTo>
                      <a:pt x="61" y="16"/>
                    </a:lnTo>
                    <a:lnTo>
                      <a:pt x="53" y="19"/>
                    </a:lnTo>
                    <a:lnTo>
                      <a:pt x="46" y="22"/>
                    </a:lnTo>
                    <a:lnTo>
                      <a:pt x="38" y="28"/>
                    </a:lnTo>
                    <a:lnTo>
                      <a:pt x="38" y="104"/>
                    </a:lnTo>
                    <a:lnTo>
                      <a:pt x="39" y="109"/>
                    </a:lnTo>
                    <a:lnTo>
                      <a:pt x="42" y="112"/>
                    </a:lnTo>
                    <a:lnTo>
                      <a:pt x="46" y="113"/>
                    </a:lnTo>
                    <a:lnTo>
                      <a:pt x="51" y="113"/>
                    </a:lnTo>
                    <a:lnTo>
                      <a:pt x="56" y="113"/>
                    </a:lnTo>
                    <a:lnTo>
                      <a:pt x="56" y="120"/>
                    </a:lnTo>
                    <a:lnTo>
                      <a:pt x="29" y="120"/>
                    </a:lnTo>
                    <a:lnTo>
                      <a:pt x="0" y="120"/>
                    </a:lnTo>
                    <a:lnTo>
                      <a:pt x="0" y="113"/>
                    </a:lnTo>
                    <a:lnTo>
                      <a:pt x="4" y="113"/>
                    </a:lnTo>
                    <a:lnTo>
                      <a:pt x="9" y="113"/>
                    </a:lnTo>
                    <a:lnTo>
                      <a:pt x="13" y="112"/>
                    </a:lnTo>
                    <a:lnTo>
                      <a:pt x="16" y="109"/>
                    </a:lnTo>
                    <a:lnTo>
                      <a:pt x="17" y="104"/>
                    </a:lnTo>
                    <a:lnTo>
                      <a:pt x="17" y="35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204" name="Freeform 181"/>
              <p:cNvSpPr/>
              <p:nvPr userDrawn="1"/>
            </p:nvSpPr>
            <p:spPr bwMode="auto">
              <a:xfrm>
                <a:off x="299" y="120"/>
                <a:ext cx="26" cy="49"/>
              </a:xfrm>
              <a:custGeom>
                <a:gdLst>
                  <a:gd name="T0" fmla="*/ 39 w 78"/>
                  <a:gd name="T1" fmla="*/ 109 h 146"/>
                  <a:gd name="T2" fmla="*/ 39 w 78"/>
                  <a:gd name="T3" fmla="*/ 109 h 146"/>
                  <a:gd name="T4" fmla="*/ 39 w 78"/>
                  <a:gd name="T5" fmla="*/ 116 h 146"/>
                  <a:gd name="T6" fmla="*/ 40 w 78"/>
                  <a:gd name="T7" fmla="*/ 121 h 146"/>
                  <a:gd name="T8" fmla="*/ 42 w 78"/>
                  <a:gd name="T9" fmla="*/ 125 h 146"/>
                  <a:gd name="T10" fmla="*/ 44 w 78"/>
                  <a:gd name="T11" fmla="*/ 127 h 146"/>
                  <a:gd name="T12" fmla="*/ 49 w 78"/>
                  <a:gd name="T13" fmla="*/ 131 h 146"/>
                  <a:gd name="T14" fmla="*/ 55 w 78"/>
                  <a:gd name="T15" fmla="*/ 131 h 146"/>
                  <a:gd name="T16" fmla="*/ 60 w 78"/>
                  <a:gd name="T17" fmla="*/ 131 h 146"/>
                  <a:gd name="T18" fmla="*/ 65 w 78"/>
                  <a:gd name="T19" fmla="*/ 130 h 146"/>
                  <a:gd name="T20" fmla="*/ 69 w 78"/>
                  <a:gd name="T21" fmla="*/ 127 h 146"/>
                  <a:gd name="T22" fmla="*/ 73 w 78"/>
                  <a:gd name="T23" fmla="*/ 125 h 146"/>
                  <a:gd name="T24" fmla="*/ 77 w 78"/>
                  <a:gd name="T25" fmla="*/ 129 h 146"/>
                  <a:gd name="T26" fmla="*/ 70 w 78"/>
                  <a:gd name="T27" fmla="*/ 135 h 146"/>
                  <a:gd name="T28" fmla="*/ 62 w 78"/>
                  <a:gd name="T29" fmla="*/ 140 h 146"/>
                  <a:gd name="T30" fmla="*/ 52 w 78"/>
                  <a:gd name="T31" fmla="*/ 144 h 146"/>
                  <a:gd name="T32" fmla="*/ 43 w 78"/>
                  <a:gd name="T33" fmla="*/ 146 h 146"/>
                  <a:gd name="T34" fmla="*/ 36 w 78"/>
                  <a:gd name="T35" fmla="*/ 146 h 146"/>
                  <a:gd name="T36" fmla="*/ 31 w 78"/>
                  <a:gd name="T37" fmla="*/ 144 h 146"/>
                  <a:gd name="T38" fmla="*/ 27 w 78"/>
                  <a:gd name="T39" fmla="*/ 142 h 146"/>
                  <a:gd name="T40" fmla="*/ 23 w 78"/>
                  <a:gd name="T41" fmla="*/ 139 h 146"/>
                  <a:gd name="T42" fmla="*/ 21 w 78"/>
                  <a:gd name="T43" fmla="*/ 136 h 146"/>
                  <a:gd name="T44" fmla="*/ 20 w 78"/>
                  <a:gd name="T45" fmla="*/ 131 h 146"/>
                  <a:gd name="T46" fmla="*/ 18 w 78"/>
                  <a:gd name="T47" fmla="*/ 127 h 146"/>
                  <a:gd name="T48" fmla="*/ 18 w 78"/>
                  <a:gd name="T49" fmla="*/ 122 h 146"/>
                  <a:gd name="T50" fmla="*/ 18 w 78"/>
                  <a:gd name="T51" fmla="*/ 41 h 146"/>
                  <a:gd name="T52" fmla="*/ 0 w 78"/>
                  <a:gd name="T53" fmla="*/ 41 h 146"/>
                  <a:gd name="T54" fmla="*/ 0 w 78"/>
                  <a:gd name="T55" fmla="*/ 37 h 146"/>
                  <a:gd name="T56" fmla="*/ 9 w 78"/>
                  <a:gd name="T57" fmla="*/ 29 h 146"/>
                  <a:gd name="T58" fmla="*/ 18 w 78"/>
                  <a:gd name="T59" fmla="*/ 22 h 146"/>
                  <a:gd name="T60" fmla="*/ 26 w 78"/>
                  <a:gd name="T61" fmla="*/ 13 h 146"/>
                  <a:gd name="T62" fmla="*/ 35 w 78"/>
                  <a:gd name="T63" fmla="*/ 0 h 146"/>
                  <a:gd name="T64" fmla="*/ 39 w 78"/>
                  <a:gd name="T65" fmla="*/ 0 h 146"/>
                  <a:gd name="T66" fmla="*/ 39 w 78"/>
                  <a:gd name="T67" fmla="*/ 26 h 146"/>
                  <a:gd name="T68" fmla="*/ 78 w 78"/>
                  <a:gd name="T69" fmla="*/ 26 h 146"/>
                  <a:gd name="T70" fmla="*/ 78 w 78"/>
                  <a:gd name="T71" fmla="*/ 41 h 146"/>
                  <a:gd name="T72" fmla="*/ 39 w 78"/>
                  <a:gd name="T73" fmla="*/ 41 h 146"/>
                  <a:gd name="T74" fmla="*/ 39 w 78"/>
                  <a:gd name="T75" fmla="*/ 109 h 14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78" h="146">
                    <a:moveTo>
                      <a:pt x="39" y="109"/>
                    </a:moveTo>
                    <a:lnTo>
                      <a:pt x="39" y="109"/>
                    </a:lnTo>
                    <a:lnTo>
                      <a:pt x="39" y="116"/>
                    </a:lnTo>
                    <a:lnTo>
                      <a:pt x="40" y="121"/>
                    </a:lnTo>
                    <a:lnTo>
                      <a:pt x="42" y="125"/>
                    </a:lnTo>
                    <a:lnTo>
                      <a:pt x="44" y="127"/>
                    </a:lnTo>
                    <a:lnTo>
                      <a:pt x="49" y="131"/>
                    </a:lnTo>
                    <a:lnTo>
                      <a:pt x="55" y="131"/>
                    </a:lnTo>
                    <a:lnTo>
                      <a:pt x="60" y="131"/>
                    </a:lnTo>
                    <a:lnTo>
                      <a:pt x="65" y="130"/>
                    </a:lnTo>
                    <a:lnTo>
                      <a:pt x="69" y="127"/>
                    </a:lnTo>
                    <a:lnTo>
                      <a:pt x="73" y="125"/>
                    </a:lnTo>
                    <a:lnTo>
                      <a:pt x="77" y="129"/>
                    </a:lnTo>
                    <a:lnTo>
                      <a:pt x="70" y="135"/>
                    </a:lnTo>
                    <a:lnTo>
                      <a:pt x="62" y="140"/>
                    </a:lnTo>
                    <a:lnTo>
                      <a:pt x="52" y="144"/>
                    </a:lnTo>
                    <a:lnTo>
                      <a:pt x="43" y="146"/>
                    </a:lnTo>
                    <a:lnTo>
                      <a:pt x="36" y="146"/>
                    </a:lnTo>
                    <a:lnTo>
                      <a:pt x="31" y="144"/>
                    </a:lnTo>
                    <a:lnTo>
                      <a:pt x="27" y="142"/>
                    </a:lnTo>
                    <a:lnTo>
                      <a:pt x="23" y="139"/>
                    </a:lnTo>
                    <a:lnTo>
                      <a:pt x="21" y="136"/>
                    </a:lnTo>
                    <a:lnTo>
                      <a:pt x="20" y="131"/>
                    </a:lnTo>
                    <a:lnTo>
                      <a:pt x="18" y="127"/>
                    </a:lnTo>
                    <a:lnTo>
                      <a:pt x="18" y="122"/>
                    </a:lnTo>
                    <a:lnTo>
                      <a:pt x="18" y="41"/>
                    </a:lnTo>
                    <a:lnTo>
                      <a:pt x="0" y="41"/>
                    </a:lnTo>
                    <a:lnTo>
                      <a:pt x="0" y="37"/>
                    </a:lnTo>
                    <a:lnTo>
                      <a:pt x="9" y="29"/>
                    </a:lnTo>
                    <a:lnTo>
                      <a:pt x="18" y="22"/>
                    </a:lnTo>
                    <a:lnTo>
                      <a:pt x="26" y="13"/>
                    </a:lnTo>
                    <a:lnTo>
                      <a:pt x="35" y="0"/>
                    </a:lnTo>
                    <a:lnTo>
                      <a:pt x="39" y="0"/>
                    </a:lnTo>
                    <a:lnTo>
                      <a:pt x="39" y="26"/>
                    </a:lnTo>
                    <a:lnTo>
                      <a:pt x="78" y="26"/>
                    </a:lnTo>
                    <a:lnTo>
                      <a:pt x="78" y="41"/>
                    </a:lnTo>
                    <a:lnTo>
                      <a:pt x="39" y="41"/>
                    </a:lnTo>
                    <a:lnTo>
                      <a:pt x="39" y="109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205" name="Freeform 182"/>
              <p:cNvSpPr>
                <a:spLocks noEditPoints="1"/>
              </p:cNvSpPr>
              <p:nvPr userDrawn="1"/>
            </p:nvSpPr>
            <p:spPr bwMode="auto">
              <a:xfrm>
                <a:off x="328" y="128"/>
                <a:ext cx="33" cy="41"/>
              </a:xfrm>
              <a:custGeom>
                <a:gdLst>
                  <a:gd name="T0" fmla="*/ 21 w 98"/>
                  <a:gd name="T1" fmla="*/ 48 h 124"/>
                  <a:gd name="T2" fmla="*/ 21 w 98"/>
                  <a:gd name="T3" fmla="*/ 63 h 124"/>
                  <a:gd name="T4" fmla="*/ 25 w 98"/>
                  <a:gd name="T5" fmla="*/ 81 h 124"/>
                  <a:gd name="T6" fmla="*/ 34 w 98"/>
                  <a:gd name="T7" fmla="*/ 95 h 124"/>
                  <a:gd name="T8" fmla="*/ 45 w 98"/>
                  <a:gd name="T9" fmla="*/ 104 h 124"/>
                  <a:gd name="T10" fmla="*/ 60 w 98"/>
                  <a:gd name="T11" fmla="*/ 108 h 124"/>
                  <a:gd name="T12" fmla="*/ 79 w 98"/>
                  <a:gd name="T13" fmla="*/ 103 h 124"/>
                  <a:gd name="T14" fmla="*/ 95 w 98"/>
                  <a:gd name="T15" fmla="*/ 91 h 124"/>
                  <a:gd name="T16" fmla="*/ 89 w 98"/>
                  <a:gd name="T17" fmla="*/ 105 h 124"/>
                  <a:gd name="T18" fmla="*/ 71 w 98"/>
                  <a:gd name="T19" fmla="*/ 118 h 124"/>
                  <a:gd name="T20" fmla="*/ 58 w 98"/>
                  <a:gd name="T21" fmla="*/ 124 h 124"/>
                  <a:gd name="T22" fmla="*/ 43 w 98"/>
                  <a:gd name="T23" fmla="*/ 124 h 124"/>
                  <a:gd name="T24" fmla="*/ 30 w 98"/>
                  <a:gd name="T25" fmla="*/ 120 h 124"/>
                  <a:gd name="T26" fmla="*/ 17 w 98"/>
                  <a:gd name="T27" fmla="*/ 111 h 124"/>
                  <a:gd name="T28" fmla="*/ 5 w 98"/>
                  <a:gd name="T29" fmla="*/ 92 h 124"/>
                  <a:gd name="T30" fmla="*/ 1 w 98"/>
                  <a:gd name="T31" fmla="*/ 74 h 124"/>
                  <a:gd name="T32" fmla="*/ 1 w 98"/>
                  <a:gd name="T33" fmla="*/ 57 h 124"/>
                  <a:gd name="T34" fmla="*/ 4 w 98"/>
                  <a:gd name="T35" fmla="*/ 42 h 124"/>
                  <a:gd name="T36" fmla="*/ 13 w 98"/>
                  <a:gd name="T37" fmla="*/ 24 h 124"/>
                  <a:gd name="T38" fmla="*/ 28 w 98"/>
                  <a:gd name="T39" fmla="*/ 8 h 124"/>
                  <a:gd name="T40" fmla="*/ 45 w 98"/>
                  <a:gd name="T41" fmla="*/ 2 h 124"/>
                  <a:gd name="T42" fmla="*/ 61 w 98"/>
                  <a:gd name="T43" fmla="*/ 2 h 124"/>
                  <a:gd name="T44" fmla="*/ 76 w 98"/>
                  <a:gd name="T45" fmla="*/ 7 h 124"/>
                  <a:gd name="T46" fmla="*/ 89 w 98"/>
                  <a:gd name="T47" fmla="*/ 16 h 124"/>
                  <a:gd name="T48" fmla="*/ 96 w 98"/>
                  <a:gd name="T49" fmla="*/ 32 h 124"/>
                  <a:gd name="T50" fmla="*/ 97 w 98"/>
                  <a:gd name="T51" fmla="*/ 46 h 124"/>
                  <a:gd name="T52" fmla="*/ 21 w 98"/>
                  <a:gd name="T53" fmla="*/ 48 h 124"/>
                  <a:gd name="T54" fmla="*/ 67 w 98"/>
                  <a:gd name="T55" fmla="*/ 39 h 124"/>
                  <a:gd name="T56" fmla="*/ 74 w 98"/>
                  <a:gd name="T57" fmla="*/ 38 h 124"/>
                  <a:gd name="T58" fmla="*/ 75 w 98"/>
                  <a:gd name="T59" fmla="*/ 33 h 124"/>
                  <a:gd name="T60" fmla="*/ 74 w 98"/>
                  <a:gd name="T61" fmla="*/ 24 h 124"/>
                  <a:gd name="T62" fmla="*/ 69 w 98"/>
                  <a:gd name="T63" fmla="*/ 16 h 124"/>
                  <a:gd name="T64" fmla="*/ 62 w 98"/>
                  <a:gd name="T65" fmla="*/ 11 h 124"/>
                  <a:gd name="T66" fmla="*/ 52 w 98"/>
                  <a:gd name="T67" fmla="*/ 10 h 124"/>
                  <a:gd name="T68" fmla="*/ 41 w 98"/>
                  <a:gd name="T69" fmla="*/ 11 h 124"/>
                  <a:gd name="T70" fmla="*/ 32 w 98"/>
                  <a:gd name="T71" fmla="*/ 17 h 124"/>
                  <a:gd name="T72" fmla="*/ 26 w 98"/>
                  <a:gd name="T73" fmla="*/ 26 h 124"/>
                  <a:gd name="T74" fmla="*/ 22 w 98"/>
                  <a:gd name="T75" fmla="*/ 39 h 12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98" h="124">
                    <a:moveTo>
                      <a:pt x="21" y="48"/>
                    </a:moveTo>
                    <a:lnTo>
                      <a:pt x="21" y="48"/>
                    </a:lnTo>
                    <a:lnTo>
                      <a:pt x="21" y="54"/>
                    </a:lnTo>
                    <a:lnTo>
                      <a:pt x="21" y="63"/>
                    </a:lnTo>
                    <a:lnTo>
                      <a:pt x="22" y="72"/>
                    </a:lnTo>
                    <a:lnTo>
                      <a:pt x="25" y="81"/>
                    </a:lnTo>
                    <a:lnTo>
                      <a:pt x="28" y="89"/>
                    </a:lnTo>
                    <a:lnTo>
                      <a:pt x="34" y="95"/>
                    </a:lnTo>
                    <a:lnTo>
                      <a:pt x="39" y="100"/>
                    </a:lnTo>
                    <a:lnTo>
                      <a:pt x="45" y="104"/>
                    </a:lnTo>
                    <a:lnTo>
                      <a:pt x="52" y="107"/>
                    </a:lnTo>
                    <a:lnTo>
                      <a:pt x="60" y="108"/>
                    </a:lnTo>
                    <a:lnTo>
                      <a:pt x="70" y="107"/>
                    </a:lnTo>
                    <a:lnTo>
                      <a:pt x="79" y="103"/>
                    </a:lnTo>
                    <a:lnTo>
                      <a:pt x="87" y="98"/>
                    </a:lnTo>
                    <a:lnTo>
                      <a:pt x="95" y="91"/>
                    </a:lnTo>
                    <a:lnTo>
                      <a:pt x="98" y="94"/>
                    </a:lnTo>
                    <a:lnTo>
                      <a:pt x="89" y="105"/>
                    </a:lnTo>
                    <a:lnTo>
                      <a:pt x="78" y="114"/>
                    </a:lnTo>
                    <a:lnTo>
                      <a:pt x="71" y="118"/>
                    </a:lnTo>
                    <a:lnTo>
                      <a:pt x="65" y="121"/>
                    </a:lnTo>
                    <a:lnTo>
                      <a:pt x="58" y="124"/>
                    </a:lnTo>
                    <a:lnTo>
                      <a:pt x="51" y="124"/>
                    </a:lnTo>
                    <a:lnTo>
                      <a:pt x="43" y="124"/>
                    </a:lnTo>
                    <a:lnTo>
                      <a:pt x="36" y="122"/>
                    </a:lnTo>
                    <a:lnTo>
                      <a:pt x="30" y="120"/>
                    </a:lnTo>
                    <a:lnTo>
                      <a:pt x="25" y="117"/>
                    </a:lnTo>
                    <a:lnTo>
                      <a:pt x="17" y="111"/>
                    </a:lnTo>
                    <a:lnTo>
                      <a:pt x="10" y="102"/>
                    </a:lnTo>
                    <a:lnTo>
                      <a:pt x="5" y="92"/>
                    </a:lnTo>
                    <a:lnTo>
                      <a:pt x="3" y="83"/>
                    </a:lnTo>
                    <a:lnTo>
                      <a:pt x="1" y="74"/>
                    </a:lnTo>
                    <a:lnTo>
                      <a:pt x="0" y="67"/>
                    </a:lnTo>
                    <a:lnTo>
                      <a:pt x="1" y="57"/>
                    </a:lnTo>
                    <a:lnTo>
                      <a:pt x="3" y="50"/>
                    </a:lnTo>
                    <a:lnTo>
                      <a:pt x="4" y="42"/>
                    </a:lnTo>
                    <a:lnTo>
                      <a:pt x="6" y="35"/>
                    </a:lnTo>
                    <a:lnTo>
                      <a:pt x="13" y="24"/>
                    </a:lnTo>
                    <a:lnTo>
                      <a:pt x="19" y="15"/>
                    </a:lnTo>
                    <a:lnTo>
                      <a:pt x="28" y="8"/>
                    </a:lnTo>
                    <a:lnTo>
                      <a:pt x="38" y="4"/>
                    </a:lnTo>
                    <a:lnTo>
                      <a:pt x="45" y="2"/>
                    </a:lnTo>
                    <a:lnTo>
                      <a:pt x="53" y="0"/>
                    </a:lnTo>
                    <a:lnTo>
                      <a:pt x="61" y="2"/>
                    </a:lnTo>
                    <a:lnTo>
                      <a:pt x="69" y="3"/>
                    </a:lnTo>
                    <a:lnTo>
                      <a:pt x="76" y="7"/>
                    </a:lnTo>
                    <a:lnTo>
                      <a:pt x="83" y="11"/>
                    </a:lnTo>
                    <a:lnTo>
                      <a:pt x="89" y="16"/>
                    </a:lnTo>
                    <a:lnTo>
                      <a:pt x="93" y="24"/>
                    </a:lnTo>
                    <a:lnTo>
                      <a:pt x="96" y="32"/>
                    </a:lnTo>
                    <a:lnTo>
                      <a:pt x="97" y="42"/>
                    </a:lnTo>
                    <a:lnTo>
                      <a:pt x="97" y="46"/>
                    </a:lnTo>
                    <a:lnTo>
                      <a:pt x="95" y="48"/>
                    </a:lnTo>
                    <a:lnTo>
                      <a:pt x="21" y="48"/>
                    </a:lnTo>
                    <a:close/>
                    <a:moveTo>
                      <a:pt x="67" y="39"/>
                    </a:moveTo>
                    <a:lnTo>
                      <a:pt x="67" y="39"/>
                    </a:lnTo>
                    <a:lnTo>
                      <a:pt x="71" y="39"/>
                    </a:lnTo>
                    <a:lnTo>
                      <a:pt x="74" y="38"/>
                    </a:lnTo>
                    <a:lnTo>
                      <a:pt x="75" y="35"/>
                    </a:lnTo>
                    <a:lnTo>
                      <a:pt x="75" y="33"/>
                    </a:lnTo>
                    <a:lnTo>
                      <a:pt x="74" y="28"/>
                    </a:lnTo>
                    <a:lnTo>
                      <a:pt x="74" y="24"/>
                    </a:lnTo>
                    <a:lnTo>
                      <a:pt x="71" y="20"/>
                    </a:lnTo>
                    <a:lnTo>
                      <a:pt x="69" y="16"/>
                    </a:lnTo>
                    <a:lnTo>
                      <a:pt x="66" y="13"/>
                    </a:lnTo>
                    <a:lnTo>
                      <a:pt x="62" y="11"/>
                    </a:lnTo>
                    <a:lnTo>
                      <a:pt x="57" y="10"/>
                    </a:lnTo>
                    <a:lnTo>
                      <a:pt x="52" y="10"/>
                    </a:lnTo>
                    <a:lnTo>
                      <a:pt x="47" y="10"/>
                    </a:lnTo>
                    <a:lnTo>
                      <a:pt x="41" y="11"/>
                    </a:lnTo>
                    <a:lnTo>
                      <a:pt x="36" y="13"/>
                    </a:lnTo>
                    <a:lnTo>
                      <a:pt x="32" y="17"/>
                    </a:lnTo>
                    <a:lnTo>
                      <a:pt x="28" y="21"/>
                    </a:lnTo>
                    <a:lnTo>
                      <a:pt x="26" y="26"/>
                    </a:lnTo>
                    <a:lnTo>
                      <a:pt x="23" y="33"/>
                    </a:lnTo>
                    <a:lnTo>
                      <a:pt x="22" y="39"/>
                    </a:lnTo>
                    <a:lnTo>
                      <a:pt x="67" y="39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206" name="Freeform 183"/>
              <p:cNvSpPr/>
              <p:nvPr userDrawn="1"/>
            </p:nvSpPr>
            <p:spPr bwMode="auto">
              <a:xfrm>
                <a:off x="366" y="128"/>
                <a:ext cx="29" cy="40"/>
              </a:xfrm>
              <a:custGeom>
                <a:gdLst>
                  <a:gd name="T0" fmla="*/ 0 w 89"/>
                  <a:gd name="T1" fmla="*/ 113 h 120"/>
                  <a:gd name="T2" fmla="*/ 8 w 89"/>
                  <a:gd name="T3" fmla="*/ 113 h 120"/>
                  <a:gd name="T4" fmla="*/ 13 w 89"/>
                  <a:gd name="T5" fmla="*/ 113 h 120"/>
                  <a:gd name="T6" fmla="*/ 17 w 89"/>
                  <a:gd name="T7" fmla="*/ 112 h 120"/>
                  <a:gd name="T8" fmla="*/ 19 w 89"/>
                  <a:gd name="T9" fmla="*/ 109 h 120"/>
                  <a:gd name="T10" fmla="*/ 19 w 89"/>
                  <a:gd name="T11" fmla="*/ 104 h 120"/>
                  <a:gd name="T12" fmla="*/ 19 w 89"/>
                  <a:gd name="T13" fmla="*/ 32 h 120"/>
                  <a:gd name="T14" fmla="*/ 19 w 89"/>
                  <a:gd name="T15" fmla="*/ 29 h 120"/>
                  <a:gd name="T16" fmla="*/ 18 w 89"/>
                  <a:gd name="T17" fmla="*/ 26 h 120"/>
                  <a:gd name="T18" fmla="*/ 14 w 89"/>
                  <a:gd name="T19" fmla="*/ 22 h 120"/>
                  <a:gd name="T20" fmla="*/ 6 w 89"/>
                  <a:gd name="T21" fmla="*/ 20 h 120"/>
                  <a:gd name="T22" fmla="*/ 6 w 89"/>
                  <a:gd name="T23" fmla="*/ 16 h 120"/>
                  <a:gd name="T24" fmla="*/ 28 w 89"/>
                  <a:gd name="T25" fmla="*/ 6 h 120"/>
                  <a:gd name="T26" fmla="*/ 37 w 89"/>
                  <a:gd name="T27" fmla="*/ 0 h 120"/>
                  <a:gd name="T28" fmla="*/ 40 w 89"/>
                  <a:gd name="T29" fmla="*/ 2 h 120"/>
                  <a:gd name="T30" fmla="*/ 40 w 89"/>
                  <a:gd name="T31" fmla="*/ 4 h 120"/>
                  <a:gd name="T32" fmla="*/ 40 w 89"/>
                  <a:gd name="T33" fmla="*/ 28 h 120"/>
                  <a:gd name="T34" fmla="*/ 41 w 89"/>
                  <a:gd name="T35" fmla="*/ 28 h 120"/>
                  <a:gd name="T36" fmla="*/ 46 w 89"/>
                  <a:gd name="T37" fmla="*/ 19 h 120"/>
                  <a:gd name="T38" fmla="*/ 54 w 89"/>
                  <a:gd name="T39" fmla="*/ 11 h 120"/>
                  <a:gd name="T40" fmla="*/ 58 w 89"/>
                  <a:gd name="T41" fmla="*/ 7 h 120"/>
                  <a:gd name="T42" fmla="*/ 63 w 89"/>
                  <a:gd name="T43" fmla="*/ 3 h 120"/>
                  <a:gd name="T44" fmla="*/ 68 w 89"/>
                  <a:gd name="T45" fmla="*/ 2 h 120"/>
                  <a:gd name="T46" fmla="*/ 74 w 89"/>
                  <a:gd name="T47" fmla="*/ 0 h 120"/>
                  <a:gd name="T48" fmla="*/ 79 w 89"/>
                  <a:gd name="T49" fmla="*/ 2 h 120"/>
                  <a:gd name="T50" fmla="*/ 84 w 89"/>
                  <a:gd name="T51" fmla="*/ 4 h 120"/>
                  <a:gd name="T52" fmla="*/ 88 w 89"/>
                  <a:gd name="T53" fmla="*/ 8 h 120"/>
                  <a:gd name="T54" fmla="*/ 89 w 89"/>
                  <a:gd name="T55" fmla="*/ 11 h 120"/>
                  <a:gd name="T56" fmla="*/ 89 w 89"/>
                  <a:gd name="T57" fmla="*/ 15 h 120"/>
                  <a:gd name="T58" fmla="*/ 88 w 89"/>
                  <a:gd name="T59" fmla="*/ 20 h 120"/>
                  <a:gd name="T60" fmla="*/ 85 w 89"/>
                  <a:gd name="T61" fmla="*/ 24 h 120"/>
                  <a:gd name="T62" fmla="*/ 81 w 89"/>
                  <a:gd name="T63" fmla="*/ 26 h 120"/>
                  <a:gd name="T64" fmla="*/ 76 w 89"/>
                  <a:gd name="T65" fmla="*/ 28 h 120"/>
                  <a:gd name="T66" fmla="*/ 72 w 89"/>
                  <a:gd name="T67" fmla="*/ 26 h 120"/>
                  <a:gd name="T68" fmla="*/ 68 w 89"/>
                  <a:gd name="T69" fmla="*/ 25 h 120"/>
                  <a:gd name="T70" fmla="*/ 65 w 89"/>
                  <a:gd name="T71" fmla="*/ 22 h 120"/>
                  <a:gd name="T72" fmla="*/ 59 w 89"/>
                  <a:gd name="T73" fmla="*/ 21 h 120"/>
                  <a:gd name="T74" fmla="*/ 54 w 89"/>
                  <a:gd name="T75" fmla="*/ 22 h 120"/>
                  <a:gd name="T76" fmla="*/ 48 w 89"/>
                  <a:gd name="T77" fmla="*/ 26 h 120"/>
                  <a:gd name="T78" fmla="*/ 45 w 89"/>
                  <a:gd name="T79" fmla="*/ 29 h 120"/>
                  <a:gd name="T80" fmla="*/ 43 w 89"/>
                  <a:gd name="T81" fmla="*/ 33 h 120"/>
                  <a:gd name="T82" fmla="*/ 41 w 89"/>
                  <a:gd name="T83" fmla="*/ 38 h 120"/>
                  <a:gd name="T84" fmla="*/ 40 w 89"/>
                  <a:gd name="T85" fmla="*/ 43 h 120"/>
                  <a:gd name="T86" fmla="*/ 40 w 89"/>
                  <a:gd name="T87" fmla="*/ 104 h 120"/>
                  <a:gd name="T88" fmla="*/ 41 w 89"/>
                  <a:gd name="T89" fmla="*/ 109 h 120"/>
                  <a:gd name="T90" fmla="*/ 44 w 89"/>
                  <a:gd name="T91" fmla="*/ 112 h 120"/>
                  <a:gd name="T92" fmla="*/ 48 w 89"/>
                  <a:gd name="T93" fmla="*/ 113 h 120"/>
                  <a:gd name="T94" fmla="*/ 53 w 89"/>
                  <a:gd name="T95" fmla="*/ 113 h 120"/>
                  <a:gd name="T96" fmla="*/ 67 w 89"/>
                  <a:gd name="T97" fmla="*/ 113 h 120"/>
                  <a:gd name="T98" fmla="*/ 67 w 89"/>
                  <a:gd name="T99" fmla="*/ 120 h 120"/>
                  <a:gd name="T100" fmla="*/ 31 w 89"/>
                  <a:gd name="T101" fmla="*/ 120 h 120"/>
                  <a:gd name="T102" fmla="*/ 0 w 89"/>
                  <a:gd name="T103" fmla="*/ 120 h 120"/>
                  <a:gd name="T104" fmla="*/ 0 w 89"/>
                  <a:gd name="T105" fmla="*/ 113 h 12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</a:cxnLst>
                <a:rect l="0" t="0" r="r" b="b"/>
                <a:pathLst>
                  <a:path w="89" h="120">
                    <a:moveTo>
                      <a:pt x="0" y="113"/>
                    </a:moveTo>
                    <a:lnTo>
                      <a:pt x="8" y="113"/>
                    </a:lnTo>
                    <a:lnTo>
                      <a:pt x="13" y="113"/>
                    </a:lnTo>
                    <a:lnTo>
                      <a:pt x="17" y="112"/>
                    </a:lnTo>
                    <a:lnTo>
                      <a:pt x="19" y="109"/>
                    </a:lnTo>
                    <a:lnTo>
                      <a:pt x="19" y="104"/>
                    </a:lnTo>
                    <a:lnTo>
                      <a:pt x="19" y="32"/>
                    </a:lnTo>
                    <a:lnTo>
                      <a:pt x="19" y="29"/>
                    </a:lnTo>
                    <a:lnTo>
                      <a:pt x="18" y="26"/>
                    </a:lnTo>
                    <a:lnTo>
                      <a:pt x="14" y="22"/>
                    </a:lnTo>
                    <a:lnTo>
                      <a:pt x="6" y="20"/>
                    </a:lnTo>
                    <a:lnTo>
                      <a:pt x="6" y="16"/>
                    </a:lnTo>
                    <a:lnTo>
                      <a:pt x="28" y="6"/>
                    </a:lnTo>
                    <a:lnTo>
                      <a:pt x="37" y="0"/>
                    </a:lnTo>
                    <a:lnTo>
                      <a:pt x="40" y="2"/>
                    </a:lnTo>
                    <a:lnTo>
                      <a:pt x="40" y="4"/>
                    </a:lnTo>
                    <a:lnTo>
                      <a:pt x="40" y="28"/>
                    </a:lnTo>
                    <a:lnTo>
                      <a:pt x="41" y="28"/>
                    </a:lnTo>
                    <a:lnTo>
                      <a:pt x="46" y="19"/>
                    </a:lnTo>
                    <a:lnTo>
                      <a:pt x="54" y="11"/>
                    </a:lnTo>
                    <a:lnTo>
                      <a:pt x="58" y="7"/>
                    </a:lnTo>
                    <a:lnTo>
                      <a:pt x="63" y="3"/>
                    </a:lnTo>
                    <a:lnTo>
                      <a:pt x="68" y="2"/>
                    </a:lnTo>
                    <a:lnTo>
                      <a:pt x="74" y="0"/>
                    </a:lnTo>
                    <a:lnTo>
                      <a:pt x="79" y="2"/>
                    </a:lnTo>
                    <a:lnTo>
                      <a:pt x="84" y="4"/>
                    </a:lnTo>
                    <a:lnTo>
                      <a:pt x="88" y="8"/>
                    </a:lnTo>
                    <a:lnTo>
                      <a:pt x="89" y="11"/>
                    </a:lnTo>
                    <a:lnTo>
                      <a:pt x="89" y="15"/>
                    </a:lnTo>
                    <a:lnTo>
                      <a:pt x="88" y="20"/>
                    </a:lnTo>
                    <a:lnTo>
                      <a:pt x="85" y="24"/>
                    </a:lnTo>
                    <a:lnTo>
                      <a:pt x="81" y="26"/>
                    </a:lnTo>
                    <a:lnTo>
                      <a:pt x="76" y="28"/>
                    </a:lnTo>
                    <a:lnTo>
                      <a:pt x="72" y="26"/>
                    </a:lnTo>
                    <a:lnTo>
                      <a:pt x="68" y="25"/>
                    </a:lnTo>
                    <a:lnTo>
                      <a:pt x="65" y="22"/>
                    </a:lnTo>
                    <a:lnTo>
                      <a:pt x="59" y="21"/>
                    </a:lnTo>
                    <a:lnTo>
                      <a:pt x="54" y="22"/>
                    </a:lnTo>
                    <a:lnTo>
                      <a:pt x="48" y="26"/>
                    </a:lnTo>
                    <a:lnTo>
                      <a:pt x="45" y="29"/>
                    </a:lnTo>
                    <a:lnTo>
                      <a:pt x="43" y="33"/>
                    </a:lnTo>
                    <a:lnTo>
                      <a:pt x="41" y="38"/>
                    </a:lnTo>
                    <a:lnTo>
                      <a:pt x="40" y="43"/>
                    </a:lnTo>
                    <a:lnTo>
                      <a:pt x="40" y="104"/>
                    </a:lnTo>
                    <a:lnTo>
                      <a:pt x="41" y="109"/>
                    </a:lnTo>
                    <a:lnTo>
                      <a:pt x="44" y="112"/>
                    </a:lnTo>
                    <a:lnTo>
                      <a:pt x="48" y="113"/>
                    </a:lnTo>
                    <a:lnTo>
                      <a:pt x="53" y="113"/>
                    </a:lnTo>
                    <a:lnTo>
                      <a:pt x="67" y="113"/>
                    </a:lnTo>
                    <a:lnTo>
                      <a:pt x="67" y="120"/>
                    </a:lnTo>
                    <a:lnTo>
                      <a:pt x="31" y="120"/>
                    </a:lnTo>
                    <a:lnTo>
                      <a:pt x="0" y="120"/>
                    </a:lnTo>
                    <a:lnTo>
                      <a:pt x="0" y="113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207" name="Freeform 184"/>
              <p:cNvSpPr/>
              <p:nvPr userDrawn="1"/>
            </p:nvSpPr>
            <p:spPr bwMode="auto">
              <a:xfrm>
                <a:off x="401" y="128"/>
                <a:ext cx="44" cy="40"/>
              </a:xfrm>
              <a:custGeom>
                <a:gdLst>
                  <a:gd name="T0" fmla="*/ 17 w 131"/>
                  <a:gd name="T1" fmla="*/ 35 h 120"/>
                  <a:gd name="T2" fmla="*/ 14 w 131"/>
                  <a:gd name="T3" fmla="*/ 25 h 120"/>
                  <a:gd name="T4" fmla="*/ 1 w 131"/>
                  <a:gd name="T5" fmla="*/ 19 h 120"/>
                  <a:gd name="T6" fmla="*/ 18 w 131"/>
                  <a:gd name="T7" fmla="*/ 8 h 120"/>
                  <a:gd name="T8" fmla="*/ 38 w 131"/>
                  <a:gd name="T9" fmla="*/ 2 h 120"/>
                  <a:gd name="T10" fmla="*/ 38 w 131"/>
                  <a:gd name="T11" fmla="*/ 20 h 120"/>
                  <a:gd name="T12" fmla="*/ 60 w 131"/>
                  <a:gd name="T13" fmla="*/ 7 h 120"/>
                  <a:gd name="T14" fmla="*/ 77 w 131"/>
                  <a:gd name="T15" fmla="*/ 0 h 120"/>
                  <a:gd name="T16" fmla="*/ 91 w 131"/>
                  <a:gd name="T17" fmla="*/ 2 h 120"/>
                  <a:gd name="T18" fmla="*/ 102 w 131"/>
                  <a:gd name="T19" fmla="*/ 7 h 120"/>
                  <a:gd name="T20" fmla="*/ 109 w 131"/>
                  <a:gd name="T21" fmla="*/ 17 h 120"/>
                  <a:gd name="T22" fmla="*/ 113 w 131"/>
                  <a:gd name="T23" fmla="*/ 30 h 120"/>
                  <a:gd name="T24" fmla="*/ 113 w 131"/>
                  <a:gd name="T25" fmla="*/ 104 h 120"/>
                  <a:gd name="T26" fmla="*/ 117 w 131"/>
                  <a:gd name="T27" fmla="*/ 112 h 120"/>
                  <a:gd name="T28" fmla="*/ 126 w 131"/>
                  <a:gd name="T29" fmla="*/ 113 h 120"/>
                  <a:gd name="T30" fmla="*/ 131 w 131"/>
                  <a:gd name="T31" fmla="*/ 120 h 120"/>
                  <a:gd name="T32" fmla="*/ 75 w 131"/>
                  <a:gd name="T33" fmla="*/ 120 h 120"/>
                  <a:gd name="T34" fmla="*/ 79 w 131"/>
                  <a:gd name="T35" fmla="*/ 113 h 120"/>
                  <a:gd name="T36" fmla="*/ 88 w 131"/>
                  <a:gd name="T37" fmla="*/ 112 h 120"/>
                  <a:gd name="T38" fmla="*/ 92 w 131"/>
                  <a:gd name="T39" fmla="*/ 104 h 120"/>
                  <a:gd name="T40" fmla="*/ 92 w 131"/>
                  <a:gd name="T41" fmla="*/ 32 h 120"/>
                  <a:gd name="T42" fmla="*/ 88 w 131"/>
                  <a:gd name="T43" fmla="*/ 24 h 120"/>
                  <a:gd name="T44" fmla="*/ 82 w 131"/>
                  <a:gd name="T45" fmla="*/ 17 h 120"/>
                  <a:gd name="T46" fmla="*/ 67 w 131"/>
                  <a:gd name="T47" fmla="*/ 15 h 120"/>
                  <a:gd name="T48" fmla="*/ 53 w 131"/>
                  <a:gd name="T49" fmla="*/ 19 h 120"/>
                  <a:gd name="T50" fmla="*/ 38 w 131"/>
                  <a:gd name="T51" fmla="*/ 104 h 120"/>
                  <a:gd name="T52" fmla="*/ 42 w 131"/>
                  <a:gd name="T53" fmla="*/ 112 h 120"/>
                  <a:gd name="T54" fmla="*/ 51 w 131"/>
                  <a:gd name="T55" fmla="*/ 113 h 120"/>
                  <a:gd name="T56" fmla="*/ 56 w 131"/>
                  <a:gd name="T57" fmla="*/ 120 h 120"/>
                  <a:gd name="T58" fmla="*/ 0 w 131"/>
                  <a:gd name="T59" fmla="*/ 120 h 120"/>
                  <a:gd name="T60" fmla="*/ 4 w 131"/>
                  <a:gd name="T61" fmla="*/ 113 h 120"/>
                  <a:gd name="T62" fmla="*/ 13 w 131"/>
                  <a:gd name="T63" fmla="*/ 112 h 120"/>
                  <a:gd name="T64" fmla="*/ 17 w 131"/>
                  <a:gd name="T65" fmla="*/ 104 h 12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131" h="120">
                    <a:moveTo>
                      <a:pt x="17" y="35"/>
                    </a:moveTo>
                    <a:lnTo>
                      <a:pt x="17" y="35"/>
                    </a:lnTo>
                    <a:lnTo>
                      <a:pt x="16" y="29"/>
                    </a:lnTo>
                    <a:lnTo>
                      <a:pt x="14" y="25"/>
                    </a:lnTo>
                    <a:lnTo>
                      <a:pt x="9" y="21"/>
                    </a:lnTo>
                    <a:lnTo>
                      <a:pt x="1" y="19"/>
                    </a:lnTo>
                    <a:lnTo>
                      <a:pt x="1" y="13"/>
                    </a:lnTo>
                    <a:lnTo>
                      <a:pt x="18" y="8"/>
                    </a:lnTo>
                    <a:lnTo>
                      <a:pt x="36" y="0"/>
                    </a:lnTo>
                    <a:lnTo>
                      <a:pt x="38" y="2"/>
                    </a:lnTo>
                    <a:lnTo>
                      <a:pt x="38" y="3"/>
                    </a:lnTo>
                    <a:lnTo>
                      <a:pt x="38" y="20"/>
                    </a:lnTo>
                    <a:lnTo>
                      <a:pt x="48" y="12"/>
                    </a:lnTo>
                    <a:lnTo>
                      <a:pt x="60" y="7"/>
                    </a:lnTo>
                    <a:lnTo>
                      <a:pt x="70" y="2"/>
                    </a:lnTo>
                    <a:lnTo>
                      <a:pt x="77" y="0"/>
                    </a:lnTo>
                    <a:lnTo>
                      <a:pt x="83" y="0"/>
                    </a:lnTo>
                    <a:lnTo>
                      <a:pt x="91" y="2"/>
                    </a:lnTo>
                    <a:lnTo>
                      <a:pt x="97" y="3"/>
                    </a:lnTo>
                    <a:lnTo>
                      <a:pt x="102" y="7"/>
                    </a:lnTo>
                    <a:lnTo>
                      <a:pt x="106" y="11"/>
                    </a:lnTo>
                    <a:lnTo>
                      <a:pt x="109" y="17"/>
                    </a:lnTo>
                    <a:lnTo>
                      <a:pt x="112" y="22"/>
                    </a:lnTo>
                    <a:lnTo>
                      <a:pt x="113" y="30"/>
                    </a:lnTo>
                    <a:lnTo>
                      <a:pt x="113" y="37"/>
                    </a:lnTo>
                    <a:lnTo>
                      <a:pt x="113" y="104"/>
                    </a:lnTo>
                    <a:lnTo>
                      <a:pt x="114" y="109"/>
                    </a:lnTo>
                    <a:lnTo>
                      <a:pt x="117" y="112"/>
                    </a:lnTo>
                    <a:lnTo>
                      <a:pt x="121" y="113"/>
                    </a:lnTo>
                    <a:lnTo>
                      <a:pt x="126" y="113"/>
                    </a:lnTo>
                    <a:lnTo>
                      <a:pt x="131" y="113"/>
                    </a:lnTo>
                    <a:lnTo>
                      <a:pt x="131" y="120"/>
                    </a:lnTo>
                    <a:lnTo>
                      <a:pt x="102" y="120"/>
                    </a:lnTo>
                    <a:lnTo>
                      <a:pt x="75" y="120"/>
                    </a:lnTo>
                    <a:lnTo>
                      <a:pt x="75" y="113"/>
                    </a:lnTo>
                    <a:lnTo>
                      <a:pt x="79" y="113"/>
                    </a:lnTo>
                    <a:lnTo>
                      <a:pt x="84" y="113"/>
                    </a:lnTo>
                    <a:lnTo>
                      <a:pt x="88" y="112"/>
                    </a:lnTo>
                    <a:lnTo>
                      <a:pt x="91" y="109"/>
                    </a:lnTo>
                    <a:lnTo>
                      <a:pt x="92" y="104"/>
                    </a:lnTo>
                    <a:lnTo>
                      <a:pt x="92" y="37"/>
                    </a:lnTo>
                    <a:lnTo>
                      <a:pt x="92" y="32"/>
                    </a:lnTo>
                    <a:lnTo>
                      <a:pt x="91" y="28"/>
                    </a:lnTo>
                    <a:lnTo>
                      <a:pt x="88" y="24"/>
                    </a:lnTo>
                    <a:lnTo>
                      <a:pt x="86" y="20"/>
                    </a:lnTo>
                    <a:lnTo>
                      <a:pt x="82" y="17"/>
                    </a:lnTo>
                    <a:lnTo>
                      <a:pt x="78" y="16"/>
                    </a:lnTo>
                    <a:lnTo>
                      <a:pt x="67" y="15"/>
                    </a:lnTo>
                    <a:lnTo>
                      <a:pt x="61" y="16"/>
                    </a:lnTo>
                    <a:lnTo>
                      <a:pt x="53" y="19"/>
                    </a:lnTo>
                    <a:lnTo>
                      <a:pt x="38" y="28"/>
                    </a:lnTo>
                    <a:lnTo>
                      <a:pt x="38" y="104"/>
                    </a:lnTo>
                    <a:lnTo>
                      <a:pt x="39" y="109"/>
                    </a:lnTo>
                    <a:lnTo>
                      <a:pt x="42" y="112"/>
                    </a:lnTo>
                    <a:lnTo>
                      <a:pt x="45" y="113"/>
                    </a:lnTo>
                    <a:lnTo>
                      <a:pt x="51" y="113"/>
                    </a:lnTo>
                    <a:lnTo>
                      <a:pt x="56" y="113"/>
                    </a:lnTo>
                    <a:lnTo>
                      <a:pt x="56" y="120"/>
                    </a:lnTo>
                    <a:lnTo>
                      <a:pt x="27" y="120"/>
                    </a:lnTo>
                    <a:lnTo>
                      <a:pt x="0" y="120"/>
                    </a:lnTo>
                    <a:lnTo>
                      <a:pt x="0" y="113"/>
                    </a:lnTo>
                    <a:lnTo>
                      <a:pt x="4" y="113"/>
                    </a:lnTo>
                    <a:lnTo>
                      <a:pt x="9" y="113"/>
                    </a:lnTo>
                    <a:lnTo>
                      <a:pt x="13" y="112"/>
                    </a:lnTo>
                    <a:lnTo>
                      <a:pt x="16" y="109"/>
                    </a:lnTo>
                    <a:lnTo>
                      <a:pt x="17" y="104"/>
                    </a:lnTo>
                    <a:lnTo>
                      <a:pt x="17" y="35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208" name="Freeform 185"/>
              <p:cNvSpPr>
                <a:spLocks noEditPoints="1"/>
              </p:cNvSpPr>
              <p:nvPr userDrawn="1"/>
            </p:nvSpPr>
            <p:spPr bwMode="auto">
              <a:xfrm>
                <a:off x="447" y="128"/>
                <a:ext cx="37" cy="41"/>
              </a:xfrm>
              <a:custGeom>
                <a:gdLst>
                  <a:gd name="T0" fmla="*/ 111 w 111"/>
                  <a:gd name="T1" fmla="*/ 109 h 124"/>
                  <a:gd name="T2" fmla="*/ 100 w 111"/>
                  <a:gd name="T3" fmla="*/ 120 h 124"/>
                  <a:gd name="T4" fmla="*/ 85 w 111"/>
                  <a:gd name="T5" fmla="*/ 124 h 124"/>
                  <a:gd name="T6" fmla="*/ 78 w 111"/>
                  <a:gd name="T7" fmla="*/ 122 h 124"/>
                  <a:gd name="T8" fmla="*/ 72 w 111"/>
                  <a:gd name="T9" fmla="*/ 118 h 124"/>
                  <a:gd name="T10" fmla="*/ 68 w 111"/>
                  <a:gd name="T11" fmla="*/ 104 h 124"/>
                  <a:gd name="T12" fmla="*/ 50 w 111"/>
                  <a:gd name="T13" fmla="*/ 118 h 124"/>
                  <a:gd name="T14" fmla="*/ 28 w 111"/>
                  <a:gd name="T15" fmla="*/ 124 h 124"/>
                  <a:gd name="T16" fmla="*/ 17 w 111"/>
                  <a:gd name="T17" fmla="*/ 122 h 124"/>
                  <a:gd name="T18" fmla="*/ 8 w 111"/>
                  <a:gd name="T19" fmla="*/ 116 h 124"/>
                  <a:gd name="T20" fmla="*/ 2 w 111"/>
                  <a:gd name="T21" fmla="*/ 108 h 124"/>
                  <a:gd name="T22" fmla="*/ 0 w 111"/>
                  <a:gd name="T23" fmla="*/ 99 h 124"/>
                  <a:gd name="T24" fmla="*/ 4 w 111"/>
                  <a:gd name="T25" fmla="*/ 86 h 124"/>
                  <a:gd name="T26" fmla="*/ 14 w 111"/>
                  <a:gd name="T27" fmla="*/ 76 h 124"/>
                  <a:gd name="T28" fmla="*/ 35 w 111"/>
                  <a:gd name="T29" fmla="*/ 67 h 124"/>
                  <a:gd name="T30" fmla="*/ 68 w 111"/>
                  <a:gd name="T31" fmla="*/ 37 h 124"/>
                  <a:gd name="T32" fmla="*/ 67 w 111"/>
                  <a:gd name="T33" fmla="*/ 28 h 124"/>
                  <a:gd name="T34" fmla="*/ 62 w 111"/>
                  <a:gd name="T35" fmla="*/ 20 h 124"/>
                  <a:gd name="T36" fmla="*/ 54 w 111"/>
                  <a:gd name="T37" fmla="*/ 16 h 124"/>
                  <a:gd name="T38" fmla="*/ 43 w 111"/>
                  <a:gd name="T39" fmla="*/ 15 h 124"/>
                  <a:gd name="T40" fmla="*/ 30 w 111"/>
                  <a:gd name="T41" fmla="*/ 20 h 124"/>
                  <a:gd name="T42" fmla="*/ 23 w 111"/>
                  <a:gd name="T43" fmla="*/ 33 h 124"/>
                  <a:gd name="T44" fmla="*/ 18 w 111"/>
                  <a:gd name="T45" fmla="*/ 41 h 124"/>
                  <a:gd name="T46" fmla="*/ 9 w 111"/>
                  <a:gd name="T47" fmla="*/ 45 h 124"/>
                  <a:gd name="T48" fmla="*/ 5 w 111"/>
                  <a:gd name="T49" fmla="*/ 42 h 124"/>
                  <a:gd name="T50" fmla="*/ 5 w 111"/>
                  <a:gd name="T51" fmla="*/ 34 h 124"/>
                  <a:gd name="T52" fmla="*/ 9 w 111"/>
                  <a:gd name="T53" fmla="*/ 26 h 124"/>
                  <a:gd name="T54" fmla="*/ 22 w 111"/>
                  <a:gd name="T55" fmla="*/ 16 h 124"/>
                  <a:gd name="T56" fmla="*/ 45 w 111"/>
                  <a:gd name="T57" fmla="*/ 3 h 124"/>
                  <a:gd name="T58" fmla="*/ 58 w 111"/>
                  <a:gd name="T59" fmla="*/ 0 h 124"/>
                  <a:gd name="T60" fmla="*/ 78 w 111"/>
                  <a:gd name="T61" fmla="*/ 6 h 124"/>
                  <a:gd name="T62" fmla="*/ 87 w 111"/>
                  <a:gd name="T63" fmla="*/ 13 h 124"/>
                  <a:gd name="T64" fmla="*/ 89 w 111"/>
                  <a:gd name="T65" fmla="*/ 22 h 124"/>
                  <a:gd name="T66" fmla="*/ 91 w 111"/>
                  <a:gd name="T67" fmla="*/ 102 h 124"/>
                  <a:gd name="T68" fmla="*/ 94 w 111"/>
                  <a:gd name="T69" fmla="*/ 109 h 124"/>
                  <a:gd name="T70" fmla="*/ 103 w 111"/>
                  <a:gd name="T71" fmla="*/ 108 h 124"/>
                  <a:gd name="T72" fmla="*/ 111 w 111"/>
                  <a:gd name="T73" fmla="*/ 109 h 124"/>
                  <a:gd name="T74" fmla="*/ 68 w 111"/>
                  <a:gd name="T75" fmla="*/ 63 h 124"/>
                  <a:gd name="T76" fmla="*/ 40 w 111"/>
                  <a:gd name="T77" fmla="*/ 72 h 124"/>
                  <a:gd name="T78" fmla="*/ 27 w 111"/>
                  <a:gd name="T79" fmla="*/ 81 h 124"/>
                  <a:gd name="T80" fmla="*/ 22 w 111"/>
                  <a:gd name="T81" fmla="*/ 90 h 124"/>
                  <a:gd name="T82" fmla="*/ 23 w 111"/>
                  <a:gd name="T83" fmla="*/ 100 h 124"/>
                  <a:gd name="T84" fmla="*/ 32 w 111"/>
                  <a:gd name="T85" fmla="*/ 111 h 124"/>
                  <a:gd name="T86" fmla="*/ 40 w 111"/>
                  <a:gd name="T87" fmla="*/ 112 h 124"/>
                  <a:gd name="T88" fmla="*/ 56 w 111"/>
                  <a:gd name="T89" fmla="*/ 107 h 124"/>
                  <a:gd name="T90" fmla="*/ 68 w 111"/>
                  <a:gd name="T91" fmla="*/ 96 h 12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</a:cxnLst>
                <a:rect l="0" t="0" r="r" b="b"/>
                <a:pathLst>
                  <a:path w="110" h="124">
                    <a:moveTo>
                      <a:pt x="111" y="109"/>
                    </a:moveTo>
                    <a:lnTo>
                      <a:pt x="111" y="109"/>
                    </a:lnTo>
                    <a:lnTo>
                      <a:pt x="105" y="114"/>
                    </a:lnTo>
                    <a:lnTo>
                      <a:pt x="100" y="120"/>
                    </a:lnTo>
                    <a:lnTo>
                      <a:pt x="92" y="122"/>
                    </a:lnTo>
                    <a:lnTo>
                      <a:pt x="85" y="124"/>
                    </a:lnTo>
                    <a:lnTo>
                      <a:pt x="81" y="124"/>
                    </a:lnTo>
                    <a:lnTo>
                      <a:pt x="78" y="122"/>
                    </a:lnTo>
                    <a:lnTo>
                      <a:pt x="75" y="120"/>
                    </a:lnTo>
                    <a:lnTo>
                      <a:pt x="72" y="118"/>
                    </a:lnTo>
                    <a:lnTo>
                      <a:pt x="70" y="112"/>
                    </a:lnTo>
                    <a:lnTo>
                      <a:pt x="68" y="104"/>
                    </a:lnTo>
                    <a:lnTo>
                      <a:pt x="59" y="112"/>
                    </a:lnTo>
                    <a:lnTo>
                      <a:pt x="50" y="118"/>
                    </a:lnTo>
                    <a:lnTo>
                      <a:pt x="40" y="122"/>
                    </a:lnTo>
                    <a:lnTo>
                      <a:pt x="28" y="124"/>
                    </a:lnTo>
                    <a:lnTo>
                      <a:pt x="23" y="124"/>
                    </a:lnTo>
                    <a:lnTo>
                      <a:pt x="17" y="122"/>
                    </a:lnTo>
                    <a:lnTo>
                      <a:pt x="13" y="120"/>
                    </a:lnTo>
                    <a:lnTo>
                      <a:pt x="8" y="116"/>
                    </a:lnTo>
                    <a:lnTo>
                      <a:pt x="5" y="113"/>
                    </a:lnTo>
                    <a:lnTo>
                      <a:pt x="2" y="108"/>
                    </a:lnTo>
                    <a:lnTo>
                      <a:pt x="1" y="104"/>
                    </a:lnTo>
                    <a:lnTo>
                      <a:pt x="0" y="99"/>
                    </a:lnTo>
                    <a:lnTo>
                      <a:pt x="1" y="91"/>
                    </a:lnTo>
                    <a:lnTo>
                      <a:pt x="4" y="86"/>
                    </a:lnTo>
                    <a:lnTo>
                      <a:pt x="8" y="81"/>
                    </a:lnTo>
                    <a:lnTo>
                      <a:pt x="14" y="76"/>
                    </a:lnTo>
                    <a:lnTo>
                      <a:pt x="22" y="72"/>
                    </a:lnTo>
                    <a:lnTo>
                      <a:pt x="35" y="67"/>
                    </a:lnTo>
                    <a:lnTo>
                      <a:pt x="68" y="55"/>
                    </a:lnTo>
                    <a:lnTo>
                      <a:pt x="68" y="37"/>
                    </a:lnTo>
                    <a:lnTo>
                      <a:pt x="68" y="32"/>
                    </a:lnTo>
                    <a:lnTo>
                      <a:pt x="67" y="28"/>
                    </a:lnTo>
                    <a:lnTo>
                      <a:pt x="65" y="24"/>
                    </a:lnTo>
                    <a:lnTo>
                      <a:pt x="62" y="20"/>
                    </a:lnTo>
                    <a:lnTo>
                      <a:pt x="58" y="19"/>
                    </a:lnTo>
                    <a:lnTo>
                      <a:pt x="54" y="16"/>
                    </a:lnTo>
                    <a:lnTo>
                      <a:pt x="49" y="15"/>
                    </a:lnTo>
                    <a:lnTo>
                      <a:pt x="43" y="15"/>
                    </a:lnTo>
                    <a:lnTo>
                      <a:pt x="35" y="16"/>
                    </a:lnTo>
                    <a:lnTo>
                      <a:pt x="30" y="20"/>
                    </a:lnTo>
                    <a:lnTo>
                      <a:pt x="24" y="25"/>
                    </a:lnTo>
                    <a:lnTo>
                      <a:pt x="23" y="33"/>
                    </a:lnTo>
                    <a:lnTo>
                      <a:pt x="22" y="38"/>
                    </a:lnTo>
                    <a:lnTo>
                      <a:pt x="18" y="41"/>
                    </a:lnTo>
                    <a:lnTo>
                      <a:pt x="14" y="43"/>
                    </a:lnTo>
                    <a:lnTo>
                      <a:pt x="9" y="45"/>
                    </a:lnTo>
                    <a:lnTo>
                      <a:pt x="6" y="43"/>
                    </a:lnTo>
                    <a:lnTo>
                      <a:pt x="5" y="42"/>
                    </a:lnTo>
                    <a:lnTo>
                      <a:pt x="4" y="39"/>
                    </a:lnTo>
                    <a:lnTo>
                      <a:pt x="5" y="34"/>
                    </a:lnTo>
                    <a:lnTo>
                      <a:pt x="6" y="29"/>
                    </a:lnTo>
                    <a:lnTo>
                      <a:pt x="9" y="26"/>
                    </a:lnTo>
                    <a:lnTo>
                      <a:pt x="13" y="22"/>
                    </a:lnTo>
                    <a:lnTo>
                      <a:pt x="22" y="16"/>
                    </a:lnTo>
                    <a:lnTo>
                      <a:pt x="33" y="10"/>
                    </a:lnTo>
                    <a:lnTo>
                      <a:pt x="45" y="3"/>
                    </a:lnTo>
                    <a:lnTo>
                      <a:pt x="50" y="2"/>
                    </a:lnTo>
                    <a:lnTo>
                      <a:pt x="58" y="0"/>
                    </a:lnTo>
                    <a:lnTo>
                      <a:pt x="67" y="2"/>
                    </a:lnTo>
                    <a:lnTo>
                      <a:pt x="78" y="6"/>
                    </a:lnTo>
                    <a:lnTo>
                      <a:pt x="83" y="10"/>
                    </a:lnTo>
                    <a:lnTo>
                      <a:pt x="87" y="13"/>
                    </a:lnTo>
                    <a:lnTo>
                      <a:pt x="88" y="17"/>
                    </a:lnTo>
                    <a:lnTo>
                      <a:pt x="89" y="22"/>
                    </a:lnTo>
                    <a:lnTo>
                      <a:pt x="89" y="95"/>
                    </a:lnTo>
                    <a:lnTo>
                      <a:pt x="91" y="102"/>
                    </a:lnTo>
                    <a:lnTo>
                      <a:pt x="92" y="107"/>
                    </a:lnTo>
                    <a:lnTo>
                      <a:pt x="94" y="109"/>
                    </a:lnTo>
                    <a:lnTo>
                      <a:pt x="98" y="109"/>
                    </a:lnTo>
                    <a:lnTo>
                      <a:pt x="103" y="108"/>
                    </a:lnTo>
                    <a:lnTo>
                      <a:pt x="109" y="105"/>
                    </a:lnTo>
                    <a:lnTo>
                      <a:pt x="111" y="109"/>
                    </a:lnTo>
                    <a:close/>
                    <a:moveTo>
                      <a:pt x="68" y="63"/>
                    </a:moveTo>
                    <a:lnTo>
                      <a:pt x="68" y="63"/>
                    </a:lnTo>
                    <a:lnTo>
                      <a:pt x="56" y="67"/>
                    </a:lnTo>
                    <a:lnTo>
                      <a:pt x="40" y="72"/>
                    </a:lnTo>
                    <a:lnTo>
                      <a:pt x="32" y="76"/>
                    </a:lnTo>
                    <a:lnTo>
                      <a:pt x="27" y="81"/>
                    </a:lnTo>
                    <a:lnTo>
                      <a:pt x="23" y="86"/>
                    </a:lnTo>
                    <a:lnTo>
                      <a:pt x="22" y="90"/>
                    </a:lnTo>
                    <a:lnTo>
                      <a:pt x="22" y="92"/>
                    </a:lnTo>
                    <a:lnTo>
                      <a:pt x="23" y="100"/>
                    </a:lnTo>
                    <a:lnTo>
                      <a:pt x="27" y="105"/>
                    </a:lnTo>
                    <a:lnTo>
                      <a:pt x="32" y="111"/>
                    </a:lnTo>
                    <a:lnTo>
                      <a:pt x="36" y="111"/>
                    </a:lnTo>
                    <a:lnTo>
                      <a:pt x="40" y="112"/>
                    </a:lnTo>
                    <a:lnTo>
                      <a:pt x="48" y="111"/>
                    </a:lnTo>
                    <a:lnTo>
                      <a:pt x="56" y="107"/>
                    </a:lnTo>
                    <a:lnTo>
                      <a:pt x="62" y="102"/>
                    </a:lnTo>
                    <a:lnTo>
                      <a:pt x="68" y="96"/>
                    </a:lnTo>
                    <a:lnTo>
                      <a:pt x="68" y="63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209" name="Freeform 186"/>
              <p:cNvSpPr/>
              <p:nvPr userDrawn="1"/>
            </p:nvSpPr>
            <p:spPr bwMode="auto">
              <a:xfrm>
                <a:off x="489" y="120"/>
                <a:ext cx="25" cy="49"/>
              </a:xfrm>
              <a:custGeom>
                <a:gdLst>
                  <a:gd name="T0" fmla="*/ 38 w 77"/>
                  <a:gd name="T1" fmla="*/ 109 h 146"/>
                  <a:gd name="T2" fmla="*/ 38 w 77"/>
                  <a:gd name="T3" fmla="*/ 109 h 146"/>
                  <a:gd name="T4" fmla="*/ 38 w 77"/>
                  <a:gd name="T5" fmla="*/ 116 h 146"/>
                  <a:gd name="T6" fmla="*/ 39 w 77"/>
                  <a:gd name="T7" fmla="*/ 121 h 146"/>
                  <a:gd name="T8" fmla="*/ 42 w 77"/>
                  <a:gd name="T9" fmla="*/ 125 h 146"/>
                  <a:gd name="T10" fmla="*/ 43 w 77"/>
                  <a:gd name="T11" fmla="*/ 127 h 146"/>
                  <a:gd name="T12" fmla="*/ 49 w 77"/>
                  <a:gd name="T13" fmla="*/ 131 h 146"/>
                  <a:gd name="T14" fmla="*/ 55 w 77"/>
                  <a:gd name="T15" fmla="*/ 131 h 146"/>
                  <a:gd name="T16" fmla="*/ 60 w 77"/>
                  <a:gd name="T17" fmla="*/ 131 h 146"/>
                  <a:gd name="T18" fmla="*/ 64 w 77"/>
                  <a:gd name="T19" fmla="*/ 130 h 146"/>
                  <a:gd name="T20" fmla="*/ 69 w 77"/>
                  <a:gd name="T21" fmla="*/ 127 h 146"/>
                  <a:gd name="T22" fmla="*/ 73 w 77"/>
                  <a:gd name="T23" fmla="*/ 125 h 146"/>
                  <a:gd name="T24" fmla="*/ 77 w 77"/>
                  <a:gd name="T25" fmla="*/ 129 h 146"/>
                  <a:gd name="T26" fmla="*/ 69 w 77"/>
                  <a:gd name="T27" fmla="*/ 135 h 146"/>
                  <a:gd name="T28" fmla="*/ 61 w 77"/>
                  <a:gd name="T29" fmla="*/ 140 h 146"/>
                  <a:gd name="T30" fmla="*/ 52 w 77"/>
                  <a:gd name="T31" fmla="*/ 144 h 146"/>
                  <a:gd name="T32" fmla="*/ 42 w 77"/>
                  <a:gd name="T33" fmla="*/ 146 h 146"/>
                  <a:gd name="T34" fmla="*/ 37 w 77"/>
                  <a:gd name="T35" fmla="*/ 146 h 146"/>
                  <a:gd name="T36" fmla="*/ 31 w 77"/>
                  <a:gd name="T37" fmla="*/ 144 h 146"/>
                  <a:gd name="T38" fmla="*/ 26 w 77"/>
                  <a:gd name="T39" fmla="*/ 142 h 146"/>
                  <a:gd name="T40" fmla="*/ 24 w 77"/>
                  <a:gd name="T41" fmla="*/ 139 h 146"/>
                  <a:gd name="T42" fmla="*/ 21 w 77"/>
                  <a:gd name="T43" fmla="*/ 136 h 146"/>
                  <a:gd name="T44" fmla="*/ 18 w 77"/>
                  <a:gd name="T45" fmla="*/ 131 h 146"/>
                  <a:gd name="T46" fmla="*/ 17 w 77"/>
                  <a:gd name="T47" fmla="*/ 127 h 146"/>
                  <a:gd name="T48" fmla="*/ 17 w 77"/>
                  <a:gd name="T49" fmla="*/ 122 h 146"/>
                  <a:gd name="T50" fmla="*/ 17 w 77"/>
                  <a:gd name="T51" fmla="*/ 41 h 146"/>
                  <a:gd name="T52" fmla="*/ 0 w 77"/>
                  <a:gd name="T53" fmla="*/ 41 h 146"/>
                  <a:gd name="T54" fmla="*/ 0 w 77"/>
                  <a:gd name="T55" fmla="*/ 37 h 146"/>
                  <a:gd name="T56" fmla="*/ 9 w 77"/>
                  <a:gd name="T57" fmla="*/ 29 h 146"/>
                  <a:gd name="T58" fmla="*/ 17 w 77"/>
                  <a:gd name="T59" fmla="*/ 22 h 146"/>
                  <a:gd name="T60" fmla="*/ 26 w 77"/>
                  <a:gd name="T61" fmla="*/ 13 h 146"/>
                  <a:gd name="T62" fmla="*/ 35 w 77"/>
                  <a:gd name="T63" fmla="*/ 0 h 146"/>
                  <a:gd name="T64" fmla="*/ 38 w 77"/>
                  <a:gd name="T65" fmla="*/ 0 h 146"/>
                  <a:gd name="T66" fmla="*/ 38 w 77"/>
                  <a:gd name="T67" fmla="*/ 26 h 146"/>
                  <a:gd name="T68" fmla="*/ 77 w 77"/>
                  <a:gd name="T69" fmla="*/ 26 h 146"/>
                  <a:gd name="T70" fmla="*/ 77 w 77"/>
                  <a:gd name="T71" fmla="*/ 41 h 146"/>
                  <a:gd name="T72" fmla="*/ 38 w 77"/>
                  <a:gd name="T73" fmla="*/ 41 h 146"/>
                  <a:gd name="T74" fmla="*/ 38 w 77"/>
                  <a:gd name="T75" fmla="*/ 109 h 14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77" h="146">
                    <a:moveTo>
                      <a:pt x="38" y="109"/>
                    </a:moveTo>
                    <a:lnTo>
                      <a:pt x="38" y="109"/>
                    </a:lnTo>
                    <a:lnTo>
                      <a:pt x="38" y="116"/>
                    </a:lnTo>
                    <a:lnTo>
                      <a:pt x="39" y="121"/>
                    </a:lnTo>
                    <a:lnTo>
                      <a:pt x="42" y="125"/>
                    </a:lnTo>
                    <a:lnTo>
                      <a:pt x="43" y="127"/>
                    </a:lnTo>
                    <a:lnTo>
                      <a:pt x="49" y="131"/>
                    </a:lnTo>
                    <a:lnTo>
                      <a:pt x="55" y="131"/>
                    </a:lnTo>
                    <a:lnTo>
                      <a:pt x="60" y="131"/>
                    </a:lnTo>
                    <a:lnTo>
                      <a:pt x="64" y="130"/>
                    </a:lnTo>
                    <a:lnTo>
                      <a:pt x="69" y="127"/>
                    </a:lnTo>
                    <a:lnTo>
                      <a:pt x="73" y="125"/>
                    </a:lnTo>
                    <a:lnTo>
                      <a:pt x="77" y="129"/>
                    </a:lnTo>
                    <a:lnTo>
                      <a:pt x="69" y="135"/>
                    </a:lnTo>
                    <a:lnTo>
                      <a:pt x="61" y="140"/>
                    </a:lnTo>
                    <a:lnTo>
                      <a:pt x="52" y="144"/>
                    </a:lnTo>
                    <a:lnTo>
                      <a:pt x="42" y="146"/>
                    </a:lnTo>
                    <a:lnTo>
                      <a:pt x="37" y="146"/>
                    </a:lnTo>
                    <a:lnTo>
                      <a:pt x="31" y="144"/>
                    </a:lnTo>
                    <a:lnTo>
                      <a:pt x="26" y="142"/>
                    </a:lnTo>
                    <a:lnTo>
                      <a:pt x="24" y="139"/>
                    </a:lnTo>
                    <a:lnTo>
                      <a:pt x="21" y="136"/>
                    </a:lnTo>
                    <a:lnTo>
                      <a:pt x="18" y="131"/>
                    </a:lnTo>
                    <a:lnTo>
                      <a:pt x="17" y="127"/>
                    </a:lnTo>
                    <a:lnTo>
                      <a:pt x="17" y="122"/>
                    </a:lnTo>
                    <a:lnTo>
                      <a:pt x="17" y="41"/>
                    </a:lnTo>
                    <a:lnTo>
                      <a:pt x="0" y="41"/>
                    </a:lnTo>
                    <a:lnTo>
                      <a:pt x="0" y="37"/>
                    </a:lnTo>
                    <a:lnTo>
                      <a:pt x="9" y="29"/>
                    </a:lnTo>
                    <a:lnTo>
                      <a:pt x="17" y="22"/>
                    </a:lnTo>
                    <a:lnTo>
                      <a:pt x="26" y="13"/>
                    </a:lnTo>
                    <a:lnTo>
                      <a:pt x="35" y="0"/>
                    </a:lnTo>
                    <a:lnTo>
                      <a:pt x="38" y="0"/>
                    </a:lnTo>
                    <a:lnTo>
                      <a:pt x="38" y="26"/>
                    </a:lnTo>
                    <a:lnTo>
                      <a:pt x="77" y="26"/>
                    </a:lnTo>
                    <a:lnTo>
                      <a:pt x="77" y="41"/>
                    </a:lnTo>
                    <a:lnTo>
                      <a:pt x="38" y="41"/>
                    </a:lnTo>
                    <a:lnTo>
                      <a:pt x="38" y="109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210" name="Freeform 187"/>
              <p:cNvSpPr>
                <a:spLocks noEditPoints="1"/>
              </p:cNvSpPr>
              <p:nvPr userDrawn="1"/>
            </p:nvSpPr>
            <p:spPr bwMode="auto">
              <a:xfrm>
                <a:off x="521" y="106"/>
                <a:ext cx="19" cy="62"/>
              </a:xfrm>
              <a:custGeom>
                <a:gdLst>
                  <a:gd name="T0" fmla="*/ 0 w 57"/>
                  <a:gd name="T1" fmla="*/ 179 h 186"/>
                  <a:gd name="T2" fmla="*/ 6 w 57"/>
                  <a:gd name="T3" fmla="*/ 179 h 186"/>
                  <a:gd name="T4" fmla="*/ 11 w 57"/>
                  <a:gd name="T5" fmla="*/ 179 h 186"/>
                  <a:gd name="T6" fmla="*/ 15 w 57"/>
                  <a:gd name="T7" fmla="*/ 178 h 186"/>
                  <a:gd name="T8" fmla="*/ 17 w 57"/>
                  <a:gd name="T9" fmla="*/ 175 h 186"/>
                  <a:gd name="T10" fmla="*/ 19 w 57"/>
                  <a:gd name="T11" fmla="*/ 170 h 186"/>
                  <a:gd name="T12" fmla="*/ 19 w 57"/>
                  <a:gd name="T13" fmla="*/ 100 h 186"/>
                  <a:gd name="T14" fmla="*/ 17 w 57"/>
                  <a:gd name="T15" fmla="*/ 92 h 186"/>
                  <a:gd name="T16" fmla="*/ 16 w 57"/>
                  <a:gd name="T17" fmla="*/ 88 h 186"/>
                  <a:gd name="T18" fmla="*/ 11 w 57"/>
                  <a:gd name="T19" fmla="*/ 85 h 186"/>
                  <a:gd name="T20" fmla="*/ 4 w 57"/>
                  <a:gd name="T21" fmla="*/ 82 h 186"/>
                  <a:gd name="T22" fmla="*/ 4 w 57"/>
                  <a:gd name="T23" fmla="*/ 77 h 186"/>
                  <a:gd name="T24" fmla="*/ 33 w 57"/>
                  <a:gd name="T25" fmla="*/ 68 h 186"/>
                  <a:gd name="T26" fmla="*/ 38 w 57"/>
                  <a:gd name="T27" fmla="*/ 66 h 186"/>
                  <a:gd name="T28" fmla="*/ 39 w 57"/>
                  <a:gd name="T29" fmla="*/ 68 h 186"/>
                  <a:gd name="T30" fmla="*/ 39 w 57"/>
                  <a:gd name="T31" fmla="*/ 70 h 186"/>
                  <a:gd name="T32" fmla="*/ 39 w 57"/>
                  <a:gd name="T33" fmla="*/ 170 h 186"/>
                  <a:gd name="T34" fmla="*/ 41 w 57"/>
                  <a:gd name="T35" fmla="*/ 175 h 186"/>
                  <a:gd name="T36" fmla="*/ 43 w 57"/>
                  <a:gd name="T37" fmla="*/ 178 h 186"/>
                  <a:gd name="T38" fmla="*/ 47 w 57"/>
                  <a:gd name="T39" fmla="*/ 179 h 186"/>
                  <a:gd name="T40" fmla="*/ 52 w 57"/>
                  <a:gd name="T41" fmla="*/ 179 h 186"/>
                  <a:gd name="T42" fmla="*/ 57 w 57"/>
                  <a:gd name="T43" fmla="*/ 179 h 186"/>
                  <a:gd name="T44" fmla="*/ 57 w 57"/>
                  <a:gd name="T45" fmla="*/ 186 h 186"/>
                  <a:gd name="T46" fmla="*/ 29 w 57"/>
                  <a:gd name="T47" fmla="*/ 186 h 186"/>
                  <a:gd name="T48" fmla="*/ 0 w 57"/>
                  <a:gd name="T49" fmla="*/ 186 h 186"/>
                  <a:gd name="T50" fmla="*/ 0 w 57"/>
                  <a:gd name="T51" fmla="*/ 179 h 186"/>
                  <a:gd name="T52" fmla="*/ 29 w 57"/>
                  <a:gd name="T53" fmla="*/ 26 h 186"/>
                  <a:gd name="T54" fmla="*/ 29 w 57"/>
                  <a:gd name="T55" fmla="*/ 26 h 186"/>
                  <a:gd name="T56" fmla="*/ 24 w 57"/>
                  <a:gd name="T57" fmla="*/ 25 h 186"/>
                  <a:gd name="T58" fmla="*/ 20 w 57"/>
                  <a:gd name="T59" fmla="*/ 22 h 186"/>
                  <a:gd name="T60" fmla="*/ 17 w 57"/>
                  <a:gd name="T61" fmla="*/ 19 h 186"/>
                  <a:gd name="T62" fmla="*/ 16 w 57"/>
                  <a:gd name="T63" fmla="*/ 13 h 186"/>
                  <a:gd name="T64" fmla="*/ 17 w 57"/>
                  <a:gd name="T65" fmla="*/ 8 h 186"/>
                  <a:gd name="T66" fmla="*/ 20 w 57"/>
                  <a:gd name="T67" fmla="*/ 4 h 186"/>
                  <a:gd name="T68" fmla="*/ 24 w 57"/>
                  <a:gd name="T69" fmla="*/ 2 h 186"/>
                  <a:gd name="T70" fmla="*/ 29 w 57"/>
                  <a:gd name="T71" fmla="*/ 0 h 186"/>
                  <a:gd name="T72" fmla="*/ 34 w 57"/>
                  <a:gd name="T73" fmla="*/ 2 h 186"/>
                  <a:gd name="T74" fmla="*/ 38 w 57"/>
                  <a:gd name="T75" fmla="*/ 4 h 186"/>
                  <a:gd name="T76" fmla="*/ 41 w 57"/>
                  <a:gd name="T77" fmla="*/ 8 h 186"/>
                  <a:gd name="T78" fmla="*/ 42 w 57"/>
                  <a:gd name="T79" fmla="*/ 13 h 186"/>
                  <a:gd name="T80" fmla="*/ 41 w 57"/>
                  <a:gd name="T81" fmla="*/ 19 h 186"/>
                  <a:gd name="T82" fmla="*/ 38 w 57"/>
                  <a:gd name="T83" fmla="*/ 22 h 186"/>
                  <a:gd name="T84" fmla="*/ 34 w 57"/>
                  <a:gd name="T85" fmla="*/ 25 h 186"/>
                  <a:gd name="T86" fmla="*/ 29 w 57"/>
                  <a:gd name="T87" fmla="*/ 26 h 18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</a:cxnLst>
                <a:rect l="0" t="0" r="r" b="b"/>
                <a:pathLst>
                  <a:path w="57" h="186">
                    <a:moveTo>
                      <a:pt x="0" y="179"/>
                    </a:moveTo>
                    <a:lnTo>
                      <a:pt x="6" y="179"/>
                    </a:lnTo>
                    <a:lnTo>
                      <a:pt x="11" y="179"/>
                    </a:lnTo>
                    <a:lnTo>
                      <a:pt x="15" y="178"/>
                    </a:lnTo>
                    <a:lnTo>
                      <a:pt x="17" y="175"/>
                    </a:lnTo>
                    <a:lnTo>
                      <a:pt x="19" y="170"/>
                    </a:lnTo>
                    <a:lnTo>
                      <a:pt x="19" y="100"/>
                    </a:lnTo>
                    <a:lnTo>
                      <a:pt x="17" y="92"/>
                    </a:lnTo>
                    <a:lnTo>
                      <a:pt x="16" y="88"/>
                    </a:lnTo>
                    <a:lnTo>
                      <a:pt x="11" y="85"/>
                    </a:lnTo>
                    <a:lnTo>
                      <a:pt x="4" y="82"/>
                    </a:lnTo>
                    <a:lnTo>
                      <a:pt x="4" y="77"/>
                    </a:lnTo>
                    <a:lnTo>
                      <a:pt x="33" y="68"/>
                    </a:lnTo>
                    <a:lnTo>
                      <a:pt x="38" y="66"/>
                    </a:lnTo>
                    <a:lnTo>
                      <a:pt x="39" y="68"/>
                    </a:lnTo>
                    <a:lnTo>
                      <a:pt x="39" y="70"/>
                    </a:lnTo>
                    <a:lnTo>
                      <a:pt x="39" y="170"/>
                    </a:lnTo>
                    <a:lnTo>
                      <a:pt x="41" y="175"/>
                    </a:lnTo>
                    <a:lnTo>
                      <a:pt x="43" y="178"/>
                    </a:lnTo>
                    <a:lnTo>
                      <a:pt x="47" y="179"/>
                    </a:lnTo>
                    <a:lnTo>
                      <a:pt x="52" y="179"/>
                    </a:lnTo>
                    <a:lnTo>
                      <a:pt x="57" y="179"/>
                    </a:lnTo>
                    <a:lnTo>
                      <a:pt x="57" y="186"/>
                    </a:lnTo>
                    <a:lnTo>
                      <a:pt x="29" y="186"/>
                    </a:lnTo>
                    <a:lnTo>
                      <a:pt x="0" y="186"/>
                    </a:lnTo>
                    <a:lnTo>
                      <a:pt x="0" y="179"/>
                    </a:lnTo>
                    <a:close/>
                    <a:moveTo>
                      <a:pt x="29" y="26"/>
                    </a:moveTo>
                    <a:lnTo>
                      <a:pt x="29" y="26"/>
                    </a:lnTo>
                    <a:lnTo>
                      <a:pt x="24" y="25"/>
                    </a:lnTo>
                    <a:lnTo>
                      <a:pt x="20" y="22"/>
                    </a:lnTo>
                    <a:lnTo>
                      <a:pt x="17" y="19"/>
                    </a:lnTo>
                    <a:lnTo>
                      <a:pt x="16" y="13"/>
                    </a:lnTo>
                    <a:lnTo>
                      <a:pt x="17" y="8"/>
                    </a:lnTo>
                    <a:lnTo>
                      <a:pt x="20" y="4"/>
                    </a:lnTo>
                    <a:lnTo>
                      <a:pt x="24" y="2"/>
                    </a:lnTo>
                    <a:lnTo>
                      <a:pt x="29" y="0"/>
                    </a:lnTo>
                    <a:lnTo>
                      <a:pt x="34" y="2"/>
                    </a:lnTo>
                    <a:lnTo>
                      <a:pt x="38" y="4"/>
                    </a:lnTo>
                    <a:lnTo>
                      <a:pt x="41" y="8"/>
                    </a:lnTo>
                    <a:lnTo>
                      <a:pt x="42" y="13"/>
                    </a:lnTo>
                    <a:lnTo>
                      <a:pt x="41" y="19"/>
                    </a:lnTo>
                    <a:lnTo>
                      <a:pt x="38" y="22"/>
                    </a:lnTo>
                    <a:lnTo>
                      <a:pt x="34" y="25"/>
                    </a:lnTo>
                    <a:lnTo>
                      <a:pt x="29" y="26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211" name="Freeform 188"/>
              <p:cNvSpPr/>
              <p:nvPr userDrawn="1"/>
            </p:nvSpPr>
            <p:spPr bwMode="auto">
              <a:xfrm>
                <a:off x="521" y="128"/>
                <a:ext cx="19" cy="40"/>
              </a:xfrm>
              <a:custGeom>
                <a:gdLst>
                  <a:gd name="T0" fmla="*/ 0 w 57"/>
                  <a:gd name="T1" fmla="*/ 113 h 120"/>
                  <a:gd name="T2" fmla="*/ 6 w 57"/>
                  <a:gd name="T3" fmla="*/ 113 h 120"/>
                  <a:gd name="T4" fmla="*/ 11 w 57"/>
                  <a:gd name="T5" fmla="*/ 113 h 120"/>
                  <a:gd name="T6" fmla="*/ 15 w 57"/>
                  <a:gd name="T7" fmla="*/ 112 h 120"/>
                  <a:gd name="T8" fmla="*/ 17 w 57"/>
                  <a:gd name="T9" fmla="*/ 109 h 120"/>
                  <a:gd name="T10" fmla="*/ 19 w 57"/>
                  <a:gd name="T11" fmla="*/ 104 h 120"/>
                  <a:gd name="T12" fmla="*/ 19 w 57"/>
                  <a:gd name="T13" fmla="*/ 34 h 120"/>
                  <a:gd name="T14" fmla="*/ 17 w 57"/>
                  <a:gd name="T15" fmla="*/ 26 h 120"/>
                  <a:gd name="T16" fmla="*/ 16 w 57"/>
                  <a:gd name="T17" fmla="*/ 22 h 120"/>
                  <a:gd name="T18" fmla="*/ 11 w 57"/>
                  <a:gd name="T19" fmla="*/ 19 h 120"/>
                  <a:gd name="T20" fmla="*/ 4 w 57"/>
                  <a:gd name="T21" fmla="*/ 16 h 120"/>
                  <a:gd name="T22" fmla="*/ 4 w 57"/>
                  <a:gd name="T23" fmla="*/ 11 h 120"/>
                  <a:gd name="T24" fmla="*/ 33 w 57"/>
                  <a:gd name="T25" fmla="*/ 2 h 120"/>
                  <a:gd name="T26" fmla="*/ 38 w 57"/>
                  <a:gd name="T27" fmla="*/ 0 h 120"/>
                  <a:gd name="T28" fmla="*/ 39 w 57"/>
                  <a:gd name="T29" fmla="*/ 2 h 120"/>
                  <a:gd name="T30" fmla="*/ 39 w 57"/>
                  <a:gd name="T31" fmla="*/ 4 h 120"/>
                  <a:gd name="T32" fmla="*/ 39 w 57"/>
                  <a:gd name="T33" fmla="*/ 104 h 120"/>
                  <a:gd name="T34" fmla="*/ 41 w 57"/>
                  <a:gd name="T35" fmla="*/ 109 h 120"/>
                  <a:gd name="T36" fmla="*/ 43 w 57"/>
                  <a:gd name="T37" fmla="*/ 112 h 120"/>
                  <a:gd name="T38" fmla="*/ 47 w 57"/>
                  <a:gd name="T39" fmla="*/ 113 h 120"/>
                  <a:gd name="T40" fmla="*/ 52 w 57"/>
                  <a:gd name="T41" fmla="*/ 113 h 120"/>
                  <a:gd name="T42" fmla="*/ 57 w 57"/>
                  <a:gd name="T43" fmla="*/ 113 h 120"/>
                  <a:gd name="T44" fmla="*/ 57 w 57"/>
                  <a:gd name="T45" fmla="*/ 120 h 120"/>
                  <a:gd name="T46" fmla="*/ 29 w 57"/>
                  <a:gd name="T47" fmla="*/ 120 h 120"/>
                  <a:gd name="T48" fmla="*/ 0 w 57"/>
                  <a:gd name="T49" fmla="*/ 120 h 120"/>
                  <a:gd name="T50" fmla="*/ 0 w 57"/>
                  <a:gd name="T51" fmla="*/ 113 h 12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</a:cxnLst>
                <a:rect l="0" t="0" r="r" b="b"/>
                <a:pathLst>
                  <a:path w="57" h="120">
                    <a:moveTo>
                      <a:pt x="0" y="113"/>
                    </a:moveTo>
                    <a:lnTo>
                      <a:pt x="6" y="113"/>
                    </a:lnTo>
                    <a:lnTo>
                      <a:pt x="11" y="113"/>
                    </a:lnTo>
                    <a:lnTo>
                      <a:pt x="15" y="112"/>
                    </a:lnTo>
                    <a:lnTo>
                      <a:pt x="17" y="109"/>
                    </a:lnTo>
                    <a:lnTo>
                      <a:pt x="19" y="104"/>
                    </a:lnTo>
                    <a:lnTo>
                      <a:pt x="19" y="34"/>
                    </a:lnTo>
                    <a:lnTo>
                      <a:pt x="17" y="26"/>
                    </a:lnTo>
                    <a:lnTo>
                      <a:pt x="16" y="22"/>
                    </a:lnTo>
                    <a:lnTo>
                      <a:pt x="11" y="19"/>
                    </a:lnTo>
                    <a:lnTo>
                      <a:pt x="4" y="16"/>
                    </a:lnTo>
                    <a:lnTo>
                      <a:pt x="4" y="11"/>
                    </a:lnTo>
                    <a:lnTo>
                      <a:pt x="33" y="2"/>
                    </a:lnTo>
                    <a:lnTo>
                      <a:pt x="38" y="0"/>
                    </a:lnTo>
                    <a:lnTo>
                      <a:pt x="39" y="2"/>
                    </a:lnTo>
                    <a:lnTo>
                      <a:pt x="39" y="4"/>
                    </a:lnTo>
                    <a:lnTo>
                      <a:pt x="39" y="104"/>
                    </a:lnTo>
                    <a:lnTo>
                      <a:pt x="41" y="109"/>
                    </a:lnTo>
                    <a:lnTo>
                      <a:pt x="43" y="112"/>
                    </a:lnTo>
                    <a:lnTo>
                      <a:pt x="47" y="113"/>
                    </a:lnTo>
                    <a:lnTo>
                      <a:pt x="52" y="113"/>
                    </a:lnTo>
                    <a:lnTo>
                      <a:pt x="57" y="113"/>
                    </a:lnTo>
                    <a:lnTo>
                      <a:pt x="57" y="120"/>
                    </a:lnTo>
                    <a:lnTo>
                      <a:pt x="29" y="120"/>
                    </a:lnTo>
                    <a:lnTo>
                      <a:pt x="0" y="120"/>
                    </a:lnTo>
                    <a:lnTo>
                      <a:pt x="0" y="113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212" name="Freeform 189"/>
              <p:cNvSpPr/>
              <p:nvPr userDrawn="1"/>
            </p:nvSpPr>
            <p:spPr bwMode="auto">
              <a:xfrm>
                <a:off x="526" y="106"/>
                <a:ext cx="9" cy="8"/>
              </a:xfrm>
              <a:custGeom>
                <a:gdLst>
                  <a:gd name="T0" fmla="*/ 13 w 26"/>
                  <a:gd name="T1" fmla="*/ 26 h 26"/>
                  <a:gd name="T2" fmla="*/ 13 w 26"/>
                  <a:gd name="T3" fmla="*/ 26 h 26"/>
                  <a:gd name="T4" fmla="*/ 8 w 26"/>
                  <a:gd name="T5" fmla="*/ 25 h 26"/>
                  <a:gd name="T6" fmla="*/ 4 w 26"/>
                  <a:gd name="T7" fmla="*/ 22 h 26"/>
                  <a:gd name="T8" fmla="*/ 1 w 26"/>
                  <a:gd name="T9" fmla="*/ 19 h 26"/>
                  <a:gd name="T10" fmla="*/ 0 w 26"/>
                  <a:gd name="T11" fmla="*/ 13 h 26"/>
                  <a:gd name="T12" fmla="*/ 1 w 26"/>
                  <a:gd name="T13" fmla="*/ 8 h 26"/>
                  <a:gd name="T14" fmla="*/ 4 w 26"/>
                  <a:gd name="T15" fmla="*/ 4 h 26"/>
                  <a:gd name="T16" fmla="*/ 8 w 26"/>
                  <a:gd name="T17" fmla="*/ 2 h 26"/>
                  <a:gd name="T18" fmla="*/ 13 w 26"/>
                  <a:gd name="T19" fmla="*/ 0 h 26"/>
                  <a:gd name="T20" fmla="*/ 18 w 26"/>
                  <a:gd name="T21" fmla="*/ 2 h 26"/>
                  <a:gd name="T22" fmla="*/ 22 w 26"/>
                  <a:gd name="T23" fmla="*/ 4 h 26"/>
                  <a:gd name="T24" fmla="*/ 25 w 26"/>
                  <a:gd name="T25" fmla="*/ 8 h 26"/>
                  <a:gd name="T26" fmla="*/ 26 w 26"/>
                  <a:gd name="T27" fmla="*/ 13 h 26"/>
                  <a:gd name="T28" fmla="*/ 25 w 26"/>
                  <a:gd name="T29" fmla="*/ 19 h 26"/>
                  <a:gd name="T30" fmla="*/ 22 w 26"/>
                  <a:gd name="T31" fmla="*/ 22 h 26"/>
                  <a:gd name="T32" fmla="*/ 18 w 26"/>
                  <a:gd name="T33" fmla="*/ 25 h 26"/>
                  <a:gd name="T34" fmla="*/ 13 w 26"/>
                  <a:gd name="T35" fmla="*/ 26 h 2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26" h="26">
                    <a:moveTo>
                      <a:pt x="13" y="26"/>
                    </a:moveTo>
                    <a:lnTo>
                      <a:pt x="13" y="26"/>
                    </a:lnTo>
                    <a:lnTo>
                      <a:pt x="8" y="25"/>
                    </a:lnTo>
                    <a:lnTo>
                      <a:pt x="4" y="22"/>
                    </a:lnTo>
                    <a:lnTo>
                      <a:pt x="1" y="19"/>
                    </a:lnTo>
                    <a:lnTo>
                      <a:pt x="0" y="13"/>
                    </a:lnTo>
                    <a:lnTo>
                      <a:pt x="1" y="8"/>
                    </a:lnTo>
                    <a:lnTo>
                      <a:pt x="4" y="4"/>
                    </a:lnTo>
                    <a:lnTo>
                      <a:pt x="8" y="2"/>
                    </a:lnTo>
                    <a:lnTo>
                      <a:pt x="13" y="0"/>
                    </a:lnTo>
                    <a:lnTo>
                      <a:pt x="18" y="2"/>
                    </a:lnTo>
                    <a:lnTo>
                      <a:pt x="22" y="4"/>
                    </a:lnTo>
                    <a:lnTo>
                      <a:pt x="25" y="8"/>
                    </a:lnTo>
                    <a:lnTo>
                      <a:pt x="26" y="13"/>
                    </a:lnTo>
                    <a:lnTo>
                      <a:pt x="25" y="19"/>
                    </a:lnTo>
                    <a:lnTo>
                      <a:pt x="22" y="22"/>
                    </a:lnTo>
                    <a:lnTo>
                      <a:pt x="18" y="25"/>
                    </a:lnTo>
                    <a:lnTo>
                      <a:pt x="13" y="26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213" name="Freeform 190"/>
              <p:cNvSpPr>
                <a:spLocks noEditPoints="1"/>
              </p:cNvSpPr>
              <p:nvPr userDrawn="1"/>
            </p:nvSpPr>
            <p:spPr bwMode="auto">
              <a:xfrm>
                <a:off x="544" y="128"/>
                <a:ext cx="41" cy="41"/>
              </a:xfrm>
              <a:custGeom>
                <a:gdLst>
                  <a:gd name="T0" fmla="*/ 60 w 123"/>
                  <a:gd name="T1" fmla="*/ 0 h 124"/>
                  <a:gd name="T2" fmla="*/ 84 w 123"/>
                  <a:gd name="T3" fmla="*/ 4 h 124"/>
                  <a:gd name="T4" fmla="*/ 105 w 123"/>
                  <a:gd name="T5" fmla="*/ 17 h 124"/>
                  <a:gd name="T6" fmla="*/ 118 w 123"/>
                  <a:gd name="T7" fmla="*/ 37 h 124"/>
                  <a:gd name="T8" fmla="*/ 123 w 123"/>
                  <a:gd name="T9" fmla="*/ 61 h 124"/>
                  <a:gd name="T10" fmla="*/ 118 w 123"/>
                  <a:gd name="T11" fmla="*/ 86 h 124"/>
                  <a:gd name="T12" fmla="*/ 105 w 123"/>
                  <a:gd name="T13" fmla="*/ 105 h 124"/>
                  <a:gd name="T14" fmla="*/ 87 w 123"/>
                  <a:gd name="T15" fmla="*/ 118 h 124"/>
                  <a:gd name="T16" fmla="*/ 63 w 123"/>
                  <a:gd name="T17" fmla="*/ 124 h 124"/>
                  <a:gd name="T18" fmla="*/ 39 w 123"/>
                  <a:gd name="T19" fmla="*/ 120 h 124"/>
                  <a:gd name="T20" fmla="*/ 18 w 123"/>
                  <a:gd name="T21" fmla="*/ 107 h 124"/>
                  <a:gd name="T22" fmla="*/ 5 w 123"/>
                  <a:gd name="T23" fmla="*/ 89 h 124"/>
                  <a:gd name="T24" fmla="*/ 0 w 123"/>
                  <a:gd name="T25" fmla="*/ 63 h 124"/>
                  <a:gd name="T26" fmla="*/ 4 w 123"/>
                  <a:gd name="T27" fmla="*/ 39 h 124"/>
                  <a:gd name="T28" fmla="*/ 17 w 123"/>
                  <a:gd name="T29" fmla="*/ 19 h 124"/>
                  <a:gd name="T30" fmla="*/ 35 w 123"/>
                  <a:gd name="T31" fmla="*/ 6 h 124"/>
                  <a:gd name="T32" fmla="*/ 60 w 123"/>
                  <a:gd name="T33" fmla="*/ 0 h 124"/>
                  <a:gd name="T34" fmla="*/ 62 w 123"/>
                  <a:gd name="T35" fmla="*/ 117 h 124"/>
                  <a:gd name="T36" fmla="*/ 79 w 123"/>
                  <a:gd name="T37" fmla="*/ 112 h 124"/>
                  <a:gd name="T38" fmla="*/ 91 w 123"/>
                  <a:gd name="T39" fmla="*/ 99 h 124"/>
                  <a:gd name="T40" fmla="*/ 97 w 123"/>
                  <a:gd name="T41" fmla="*/ 82 h 124"/>
                  <a:gd name="T42" fmla="*/ 98 w 123"/>
                  <a:gd name="T43" fmla="*/ 64 h 124"/>
                  <a:gd name="T44" fmla="*/ 97 w 123"/>
                  <a:gd name="T45" fmla="*/ 46 h 124"/>
                  <a:gd name="T46" fmla="*/ 89 w 123"/>
                  <a:gd name="T47" fmla="*/ 28 h 124"/>
                  <a:gd name="T48" fmla="*/ 78 w 123"/>
                  <a:gd name="T49" fmla="*/ 13 h 124"/>
                  <a:gd name="T50" fmla="*/ 65 w 123"/>
                  <a:gd name="T51" fmla="*/ 8 h 124"/>
                  <a:gd name="T52" fmla="*/ 50 w 123"/>
                  <a:gd name="T53" fmla="*/ 8 h 124"/>
                  <a:gd name="T54" fmla="*/ 37 w 123"/>
                  <a:gd name="T55" fmla="*/ 19 h 124"/>
                  <a:gd name="T56" fmla="*/ 28 w 123"/>
                  <a:gd name="T57" fmla="*/ 34 h 124"/>
                  <a:gd name="T58" fmla="*/ 25 w 123"/>
                  <a:gd name="T59" fmla="*/ 51 h 124"/>
                  <a:gd name="T60" fmla="*/ 25 w 123"/>
                  <a:gd name="T61" fmla="*/ 69 h 124"/>
                  <a:gd name="T62" fmla="*/ 28 w 123"/>
                  <a:gd name="T63" fmla="*/ 87 h 124"/>
                  <a:gd name="T64" fmla="*/ 39 w 123"/>
                  <a:gd name="T65" fmla="*/ 104 h 124"/>
                  <a:gd name="T66" fmla="*/ 53 w 123"/>
                  <a:gd name="T67" fmla="*/ 116 h 124"/>
                  <a:gd name="T68" fmla="*/ 62 w 123"/>
                  <a:gd name="T69" fmla="*/ 117 h 12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</a:cxnLst>
                <a:rect l="0" t="0" r="r" b="b"/>
                <a:pathLst>
                  <a:path w="123" h="124">
                    <a:moveTo>
                      <a:pt x="60" y="0"/>
                    </a:moveTo>
                    <a:lnTo>
                      <a:pt x="60" y="0"/>
                    </a:lnTo>
                    <a:lnTo>
                      <a:pt x="72" y="2"/>
                    </a:lnTo>
                    <a:lnTo>
                      <a:pt x="84" y="4"/>
                    </a:lnTo>
                    <a:lnTo>
                      <a:pt x="96" y="11"/>
                    </a:lnTo>
                    <a:lnTo>
                      <a:pt x="105" y="17"/>
                    </a:lnTo>
                    <a:lnTo>
                      <a:pt x="113" y="26"/>
                    </a:lnTo>
                    <a:lnTo>
                      <a:pt x="118" y="37"/>
                    </a:lnTo>
                    <a:lnTo>
                      <a:pt x="122" y="48"/>
                    </a:lnTo>
                    <a:lnTo>
                      <a:pt x="123" y="61"/>
                    </a:lnTo>
                    <a:lnTo>
                      <a:pt x="122" y="74"/>
                    </a:lnTo>
                    <a:lnTo>
                      <a:pt x="118" y="86"/>
                    </a:lnTo>
                    <a:lnTo>
                      <a:pt x="113" y="96"/>
                    </a:lnTo>
                    <a:lnTo>
                      <a:pt x="105" y="105"/>
                    </a:lnTo>
                    <a:lnTo>
                      <a:pt x="97" y="113"/>
                    </a:lnTo>
                    <a:lnTo>
                      <a:pt x="87" y="118"/>
                    </a:lnTo>
                    <a:lnTo>
                      <a:pt x="75" y="122"/>
                    </a:lnTo>
                    <a:lnTo>
                      <a:pt x="63" y="124"/>
                    </a:lnTo>
                    <a:lnTo>
                      <a:pt x="50" y="122"/>
                    </a:lnTo>
                    <a:lnTo>
                      <a:pt x="39" y="120"/>
                    </a:lnTo>
                    <a:lnTo>
                      <a:pt x="27" y="114"/>
                    </a:lnTo>
                    <a:lnTo>
                      <a:pt x="18" y="107"/>
                    </a:lnTo>
                    <a:lnTo>
                      <a:pt x="10" y="99"/>
                    </a:lnTo>
                    <a:lnTo>
                      <a:pt x="5" y="89"/>
                    </a:lnTo>
                    <a:lnTo>
                      <a:pt x="1" y="76"/>
                    </a:lnTo>
                    <a:lnTo>
                      <a:pt x="0" y="63"/>
                    </a:lnTo>
                    <a:lnTo>
                      <a:pt x="1" y="51"/>
                    </a:lnTo>
                    <a:lnTo>
                      <a:pt x="4" y="39"/>
                    </a:lnTo>
                    <a:lnTo>
                      <a:pt x="9" y="29"/>
                    </a:lnTo>
                    <a:lnTo>
                      <a:pt x="17" y="19"/>
                    </a:lnTo>
                    <a:lnTo>
                      <a:pt x="26" y="11"/>
                    </a:lnTo>
                    <a:lnTo>
                      <a:pt x="35" y="6"/>
                    </a:lnTo>
                    <a:lnTo>
                      <a:pt x="47" y="2"/>
                    </a:lnTo>
                    <a:lnTo>
                      <a:pt x="60" y="0"/>
                    </a:lnTo>
                    <a:close/>
                    <a:moveTo>
                      <a:pt x="62" y="117"/>
                    </a:moveTo>
                    <a:lnTo>
                      <a:pt x="62" y="117"/>
                    </a:lnTo>
                    <a:lnTo>
                      <a:pt x="71" y="116"/>
                    </a:lnTo>
                    <a:lnTo>
                      <a:pt x="79" y="112"/>
                    </a:lnTo>
                    <a:lnTo>
                      <a:pt x="85" y="107"/>
                    </a:lnTo>
                    <a:lnTo>
                      <a:pt x="91" y="99"/>
                    </a:lnTo>
                    <a:lnTo>
                      <a:pt x="95" y="91"/>
                    </a:lnTo>
                    <a:lnTo>
                      <a:pt x="97" y="82"/>
                    </a:lnTo>
                    <a:lnTo>
                      <a:pt x="98" y="73"/>
                    </a:lnTo>
                    <a:lnTo>
                      <a:pt x="98" y="64"/>
                    </a:lnTo>
                    <a:lnTo>
                      <a:pt x="98" y="56"/>
                    </a:lnTo>
                    <a:lnTo>
                      <a:pt x="97" y="46"/>
                    </a:lnTo>
                    <a:lnTo>
                      <a:pt x="93" y="37"/>
                    </a:lnTo>
                    <a:lnTo>
                      <a:pt x="89" y="28"/>
                    </a:lnTo>
                    <a:lnTo>
                      <a:pt x="84" y="20"/>
                    </a:lnTo>
                    <a:lnTo>
                      <a:pt x="78" y="13"/>
                    </a:lnTo>
                    <a:lnTo>
                      <a:pt x="70" y="10"/>
                    </a:lnTo>
                    <a:lnTo>
                      <a:pt x="65" y="8"/>
                    </a:lnTo>
                    <a:lnTo>
                      <a:pt x="60" y="7"/>
                    </a:lnTo>
                    <a:lnTo>
                      <a:pt x="50" y="8"/>
                    </a:lnTo>
                    <a:lnTo>
                      <a:pt x="43" y="12"/>
                    </a:lnTo>
                    <a:lnTo>
                      <a:pt x="37" y="19"/>
                    </a:lnTo>
                    <a:lnTo>
                      <a:pt x="32" y="25"/>
                    </a:lnTo>
                    <a:lnTo>
                      <a:pt x="28" y="34"/>
                    </a:lnTo>
                    <a:lnTo>
                      <a:pt x="26" y="42"/>
                    </a:lnTo>
                    <a:lnTo>
                      <a:pt x="25" y="51"/>
                    </a:lnTo>
                    <a:lnTo>
                      <a:pt x="23" y="60"/>
                    </a:lnTo>
                    <a:lnTo>
                      <a:pt x="25" y="69"/>
                    </a:lnTo>
                    <a:lnTo>
                      <a:pt x="26" y="78"/>
                    </a:lnTo>
                    <a:lnTo>
                      <a:pt x="28" y="87"/>
                    </a:lnTo>
                    <a:lnTo>
                      <a:pt x="32" y="96"/>
                    </a:lnTo>
                    <a:lnTo>
                      <a:pt x="39" y="104"/>
                    </a:lnTo>
                    <a:lnTo>
                      <a:pt x="45" y="111"/>
                    </a:lnTo>
                    <a:lnTo>
                      <a:pt x="53" y="116"/>
                    </a:lnTo>
                    <a:lnTo>
                      <a:pt x="58" y="117"/>
                    </a:lnTo>
                    <a:lnTo>
                      <a:pt x="62" y="117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214" name="Freeform 191"/>
              <p:cNvSpPr/>
              <p:nvPr userDrawn="1"/>
            </p:nvSpPr>
            <p:spPr bwMode="auto">
              <a:xfrm>
                <a:off x="544" y="128"/>
                <a:ext cx="41" cy="41"/>
              </a:xfrm>
              <a:custGeom>
                <a:gdLst>
                  <a:gd name="T0" fmla="*/ 60 w 123"/>
                  <a:gd name="T1" fmla="*/ 0 h 124"/>
                  <a:gd name="T2" fmla="*/ 60 w 123"/>
                  <a:gd name="T3" fmla="*/ 0 h 124"/>
                  <a:gd name="T4" fmla="*/ 72 w 123"/>
                  <a:gd name="T5" fmla="*/ 2 h 124"/>
                  <a:gd name="T6" fmla="*/ 84 w 123"/>
                  <a:gd name="T7" fmla="*/ 4 h 124"/>
                  <a:gd name="T8" fmla="*/ 96 w 123"/>
                  <a:gd name="T9" fmla="*/ 11 h 124"/>
                  <a:gd name="T10" fmla="*/ 105 w 123"/>
                  <a:gd name="T11" fmla="*/ 17 h 124"/>
                  <a:gd name="T12" fmla="*/ 113 w 123"/>
                  <a:gd name="T13" fmla="*/ 26 h 124"/>
                  <a:gd name="T14" fmla="*/ 118 w 123"/>
                  <a:gd name="T15" fmla="*/ 37 h 124"/>
                  <a:gd name="T16" fmla="*/ 122 w 123"/>
                  <a:gd name="T17" fmla="*/ 48 h 124"/>
                  <a:gd name="T18" fmla="*/ 123 w 123"/>
                  <a:gd name="T19" fmla="*/ 61 h 124"/>
                  <a:gd name="T20" fmla="*/ 122 w 123"/>
                  <a:gd name="T21" fmla="*/ 74 h 124"/>
                  <a:gd name="T22" fmla="*/ 118 w 123"/>
                  <a:gd name="T23" fmla="*/ 86 h 124"/>
                  <a:gd name="T24" fmla="*/ 113 w 123"/>
                  <a:gd name="T25" fmla="*/ 96 h 124"/>
                  <a:gd name="T26" fmla="*/ 105 w 123"/>
                  <a:gd name="T27" fmla="*/ 105 h 124"/>
                  <a:gd name="T28" fmla="*/ 97 w 123"/>
                  <a:gd name="T29" fmla="*/ 113 h 124"/>
                  <a:gd name="T30" fmla="*/ 87 w 123"/>
                  <a:gd name="T31" fmla="*/ 118 h 124"/>
                  <a:gd name="T32" fmla="*/ 75 w 123"/>
                  <a:gd name="T33" fmla="*/ 122 h 124"/>
                  <a:gd name="T34" fmla="*/ 63 w 123"/>
                  <a:gd name="T35" fmla="*/ 124 h 124"/>
                  <a:gd name="T36" fmla="*/ 50 w 123"/>
                  <a:gd name="T37" fmla="*/ 122 h 124"/>
                  <a:gd name="T38" fmla="*/ 39 w 123"/>
                  <a:gd name="T39" fmla="*/ 120 h 124"/>
                  <a:gd name="T40" fmla="*/ 27 w 123"/>
                  <a:gd name="T41" fmla="*/ 114 h 124"/>
                  <a:gd name="T42" fmla="*/ 18 w 123"/>
                  <a:gd name="T43" fmla="*/ 107 h 124"/>
                  <a:gd name="T44" fmla="*/ 10 w 123"/>
                  <a:gd name="T45" fmla="*/ 99 h 124"/>
                  <a:gd name="T46" fmla="*/ 5 w 123"/>
                  <a:gd name="T47" fmla="*/ 89 h 124"/>
                  <a:gd name="T48" fmla="*/ 1 w 123"/>
                  <a:gd name="T49" fmla="*/ 76 h 124"/>
                  <a:gd name="T50" fmla="*/ 0 w 123"/>
                  <a:gd name="T51" fmla="*/ 63 h 124"/>
                  <a:gd name="T52" fmla="*/ 1 w 123"/>
                  <a:gd name="T53" fmla="*/ 51 h 124"/>
                  <a:gd name="T54" fmla="*/ 4 w 123"/>
                  <a:gd name="T55" fmla="*/ 39 h 124"/>
                  <a:gd name="T56" fmla="*/ 9 w 123"/>
                  <a:gd name="T57" fmla="*/ 29 h 124"/>
                  <a:gd name="T58" fmla="*/ 17 w 123"/>
                  <a:gd name="T59" fmla="*/ 19 h 124"/>
                  <a:gd name="T60" fmla="*/ 26 w 123"/>
                  <a:gd name="T61" fmla="*/ 11 h 124"/>
                  <a:gd name="T62" fmla="*/ 35 w 123"/>
                  <a:gd name="T63" fmla="*/ 6 h 124"/>
                  <a:gd name="T64" fmla="*/ 47 w 123"/>
                  <a:gd name="T65" fmla="*/ 2 h 124"/>
                  <a:gd name="T66" fmla="*/ 60 w 123"/>
                  <a:gd name="T67" fmla="*/ 0 h 12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</a:cxnLst>
                <a:rect l="0" t="0" r="r" b="b"/>
                <a:pathLst>
                  <a:path w="123" h="124">
                    <a:moveTo>
                      <a:pt x="60" y="0"/>
                    </a:moveTo>
                    <a:lnTo>
                      <a:pt x="60" y="0"/>
                    </a:lnTo>
                    <a:lnTo>
                      <a:pt x="72" y="2"/>
                    </a:lnTo>
                    <a:lnTo>
                      <a:pt x="84" y="4"/>
                    </a:lnTo>
                    <a:lnTo>
                      <a:pt x="96" y="11"/>
                    </a:lnTo>
                    <a:lnTo>
                      <a:pt x="105" y="17"/>
                    </a:lnTo>
                    <a:lnTo>
                      <a:pt x="113" y="26"/>
                    </a:lnTo>
                    <a:lnTo>
                      <a:pt x="118" y="37"/>
                    </a:lnTo>
                    <a:lnTo>
                      <a:pt x="122" y="48"/>
                    </a:lnTo>
                    <a:lnTo>
                      <a:pt x="123" y="61"/>
                    </a:lnTo>
                    <a:lnTo>
                      <a:pt x="122" y="74"/>
                    </a:lnTo>
                    <a:lnTo>
                      <a:pt x="118" y="86"/>
                    </a:lnTo>
                    <a:lnTo>
                      <a:pt x="113" y="96"/>
                    </a:lnTo>
                    <a:lnTo>
                      <a:pt x="105" y="105"/>
                    </a:lnTo>
                    <a:lnTo>
                      <a:pt x="97" y="113"/>
                    </a:lnTo>
                    <a:lnTo>
                      <a:pt x="87" y="118"/>
                    </a:lnTo>
                    <a:lnTo>
                      <a:pt x="75" y="122"/>
                    </a:lnTo>
                    <a:lnTo>
                      <a:pt x="63" y="124"/>
                    </a:lnTo>
                    <a:lnTo>
                      <a:pt x="50" y="122"/>
                    </a:lnTo>
                    <a:lnTo>
                      <a:pt x="39" y="120"/>
                    </a:lnTo>
                    <a:lnTo>
                      <a:pt x="27" y="114"/>
                    </a:lnTo>
                    <a:lnTo>
                      <a:pt x="18" y="107"/>
                    </a:lnTo>
                    <a:lnTo>
                      <a:pt x="10" y="99"/>
                    </a:lnTo>
                    <a:lnTo>
                      <a:pt x="5" y="89"/>
                    </a:lnTo>
                    <a:lnTo>
                      <a:pt x="1" y="76"/>
                    </a:lnTo>
                    <a:lnTo>
                      <a:pt x="0" y="63"/>
                    </a:lnTo>
                    <a:lnTo>
                      <a:pt x="1" y="51"/>
                    </a:lnTo>
                    <a:lnTo>
                      <a:pt x="4" y="39"/>
                    </a:lnTo>
                    <a:lnTo>
                      <a:pt x="9" y="29"/>
                    </a:lnTo>
                    <a:lnTo>
                      <a:pt x="17" y="19"/>
                    </a:lnTo>
                    <a:lnTo>
                      <a:pt x="26" y="11"/>
                    </a:lnTo>
                    <a:lnTo>
                      <a:pt x="35" y="6"/>
                    </a:lnTo>
                    <a:lnTo>
                      <a:pt x="47" y="2"/>
                    </a:lnTo>
                    <a:lnTo>
                      <a:pt x="60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215" name="Freeform 192"/>
              <p:cNvSpPr/>
              <p:nvPr userDrawn="1"/>
            </p:nvSpPr>
            <p:spPr bwMode="auto">
              <a:xfrm>
                <a:off x="551" y="130"/>
                <a:ext cx="25" cy="37"/>
              </a:xfrm>
              <a:custGeom>
                <a:gdLst>
                  <a:gd name="T0" fmla="*/ 39 w 75"/>
                  <a:gd name="T1" fmla="*/ 110 h 110"/>
                  <a:gd name="T2" fmla="*/ 39 w 75"/>
                  <a:gd name="T3" fmla="*/ 110 h 110"/>
                  <a:gd name="T4" fmla="*/ 48 w 75"/>
                  <a:gd name="T5" fmla="*/ 109 h 110"/>
                  <a:gd name="T6" fmla="*/ 56 w 75"/>
                  <a:gd name="T7" fmla="*/ 105 h 110"/>
                  <a:gd name="T8" fmla="*/ 62 w 75"/>
                  <a:gd name="T9" fmla="*/ 100 h 110"/>
                  <a:gd name="T10" fmla="*/ 68 w 75"/>
                  <a:gd name="T11" fmla="*/ 92 h 110"/>
                  <a:gd name="T12" fmla="*/ 72 w 75"/>
                  <a:gd name="T13" fmla="*/ 84 h 110"/>
                  <a:gd name="T14" fmla="*/ 74 w 75"/>
                  <a:gd name="T15" fmla="*/ 75 h 110"/>
                  <a:gd name="T16" fmla="*/ 75 w 75"/>
                  <a:gd name="T17" fmla="*/ 66 h 110"/>
                  <a:gd name="T18" fmla="*/ 75 w 75"/>
                  <a:gd name="T19" fmla="*/ 57 h 110"/>
                  <a:gd name="T20" fmla="*/ 75 w 75"/>
                  <a:gd name="T21" fmla="*/ 49 h 110"/>
                  <a:gd name="T22" fmla="*/ 74 w 75"/>
                  <a:gd name="T23" fmla="*/ 39 h 110"/>
                  <a:gd name="T24" fmla="*/ 70 w 75"/>
                  <a:gd name="T25" fmla="*/ 30 h 110"/>
                  <a:gd name="T26" fmla="*/ 66 w 75"/>
                  <a:gd name="T27" fmla="*/ 21 h 110"/>
                  <a:gd name="T28" fmla="*/ 61 w 75"/>
                  <a:gd name="T29" fmla="*/ 13 h 110"/>
                  <a:gd name="T30" fmla="*/ 55 w 75"/>
                  <a:gd name="T31" fmla="*/ 6 h 110"/>
                  <a:gd name="T32" fmla="*/ 47 w 75"/>
                  <a:gd name="T33" fmla="*/ 3 h 110"/>
                  <a:gd name="T34" fmla="*/ 42 w 75"/>
                  <a:gd name="T35" fmla="*/ 1 h 110"/>
                  <a:gd name="T36" fmla="*/ 37 w 75"/>
                  <a:gd name="T37" fmla="*/ 0 h 110"/>
                  <a:gd name="T38" fmla="*/ 27 w 75"/>
                  <a:gd name="T39" fmla="*/ 1 h 110"/>
                  <a:gd name="T40" fmla="*/ 20 w 75"/>
                  <a:gd name="T41" fmla="*/ 5 h 110"/>
                  <a:gd name="T42" fmla="*/ 14 w 75"/>
                  <a:gd name="T43" fmla="*/ 12 h 110"/>
                  <a:gd name="T44" fmla="*/ 9 w 75"/>
                  <a:gd name="T45" fmla="*/ 18 h 110"/>
                  <a:gd name="T46" fmla="*/ 5 w 75"/>
                  <a:gd name="T47" fmla="*/ 27 h 110"/>
                  <a:gd name="T48" fmla="*/ 3 w 75"/>
                  <a:gd name="T49" fmla="*/ 35 h 110"/>
                  <a:gd name="T50" fmla="*/ 2 w 75"/>
                  <a:gd name="T51" fmla="*/ 44 h 110"/>
                  <a:gd name="T52" fmla="*/ 0 w 75"/>
                  <a:gd name="T53" fmla="*/ 53 h 110"/>
                  <a:gd name="T54" fmla="*/ 2 w 75"/>
                  <a:gd name="T55" fmla="*/ 62 h 110"/>
                  <a:gd name="T56" fmla="*/ 3 w 75"/>
                  <a:gd name="T57" fmla="*/ 71 h 110"/>
                  <a:gd name="T58" fmla="*/ 5 w 75"/>
                  <a:gd name="T59" fmla="*/ 80 h 110"/>
                  <a:gd name="T60" fmla="*/ 9 w 75"/>
                  <a:gd name="T61" fmla="*/ 89 h 110"/>
                  <a:gd name="T62" fmla="*/ 16 w 75"/>
                  <a:gd name="T63" fmla="*/ 97 h 110"/>
                  <a:gd name="T64" fmla="*/ 22 w 75"/>
                  <a:gd name="T65" fmla="*/ 104 h 110"/>
                  <a:gd name="T66" fmla="*/ 30 w 75"/>
                  <a:gd name="T67" fmla="*/ 109 h 110"/>
                  <a:gd name="T68" fmla="*/ 35 w 75"/>
                  <a:gd name="T69" fmla="*/ 110 h 110"/>
                  <a:gd name="T70" fmla="*/ 39 w 75"/>
                  <a:gd name="T71" fmla="*/ 110 h 11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75" h="110">
                    <a:moveTo>
                      <a:pt x="39" y="110"/>
                    </a:moveTo>
                    <a:lnTo>
                      <a:pt x="39" y="110"/>
                    </a:lnTo>
                    <a:lnTo>
                      <a:pt x="48" y="109"/>
                    </a:lnTo>
                    <a:lnTo>
                      <a:pt x="56" y="105"/>
                    </a:lnTo>
                    <a:lnTo>
                      <a:pt x="62" y="100"/>
                    </a:lnTo>
                    <a:lnTo>
                      <a:pt x="68" y="92"/>
                    </a:lnTo>
                    <a:lnTo>
                      <a:pt x="72" y="84"/>
                    </a:lnTo>
                    <a:lnTo>
                      <a:pt x="74" y="75"/>
                    </a:lnTo>
                    <a:lnTo>
                      <a:pt x="75" y="66"/>
                    </a:lnTo>
                    <a:lnTo>
                      <a:pt x="75" y="57"/>
                    </a:lnTo>
                    <a:lnTo>
                      <a:pt x="75" y="49"/>
                    </a:lnTo>
                    <a:lnTo>
                      <a:pt x="74" y="39"/>
                    </a:lnTo>
                    <a:lnTo>
                      <a:pt x="70" y="30"/>
                    </a:lnTo>
                    <a:lnTo>
                      <a:pt x="66" y="21"/>
                    </a:lnTo>
                    <a:lnTo>
                      <a:pt x="61" y="13"/>
                    </a:lnTo>
                    <a:lnTo>
                      <a:pt x="55" y="6"/>
                    </a:lnTo>
                    <a:lnTo>
                      <a:pt x="47" y="3"/>
                    </a:lnTo>
                    <a:lnTo>
                      <a:pt x="42" y="1"/>
                    </a:lnTo>
                    <a:lnTo>
                      <a:pt x="37" y="0"/>
                    </a:lnTo>
                    <a:lnTo>
                      <a:pt x="27" y="1"/>
                    </a:lnTo>
                    <a:lnTo>
                      <a:pt x="20" y="5"/>
                    </a:lnTo>
                    <a:lnTo>
                      <a:pt x="14" y="12"/>
                    </a:lnTo>
                    <a:lnTo>
                      <a:pt x="9" y="18"/>
                    </a:lnTo>
                    <a:lnTo>
                      <a:pt x="5" y="27"/>
                    </a:lnTo>
                    <a:lnTo>
                      <a:pt x="3" y="35"/>
                    </a:lnTo>
                    <a:lnTo>
                      <a:pt x="2" y="44"/>
                    </a:lnTo>
                    <a:lnTo>
                      <a:pt x="0" y="53"/>
                    </a:lnTo>
                    <a:lnTo>
                      <a:pt x="2" y="62"/>
                    </a:lnTo>
                    <a:lnTo>
                      <a:pt x="3" y="71"/>
                    </a:lnTo>
                    <a:lnTo>
                      <a:pt x="5" y="80"/>
                    </a:lnTo>
                    <a:lnTo>
                      <a:pt x="9" y="89"/>
                    </a:lnTo>
                    <a:lnTo>
                      <a:pt x="16" y="97"/>
                    </a:lnTo>
                    <a:lnTo>
                      <a:pt x="22" y="104"/>
                    </a:lnTo>
                    <a:lnTo>
                      <a:pt x="30" y="109"/>
                    </a:lnTo>
                    <a:lnTo>
                      <a:pt x="35" y="110"/>
                    </a:lnTo>
                    <a:lnTo>
                      <a:pt x="39" y="11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216" name="Freeform 193"/>
              <p:cNvSpPr/>
              <p:nvPr userDrawn="1"/>
            </p:nvSpPr>
            <p:spPr bwMode="auto">
              <a:xfrm>
                <a:off x="592" y="128"/>
                <a:ext cx="44" cy="40"/>
              </a:xfrm>
              <a:custGeom>
                <a:gdLst>
                  <a:gd name="T0" fmla="*/ 17 w 131"/>
                  <a:gd name="T1" fmla="*/ 35 h 120"/>
                  <a:gd name="T2" fmla="*/ 15 w 131"/>
                  <a:gd name="T3" fmla="*/ 25 h 120"/>
                  <a:gd name="T4" fmla="*/ 2 w 131"/>
                  <a:gd name="T5" fmla="*/ 19 h 120"/>
                  <a:gd name="T6" fmla="*/ 19 w 131"/>
                  <a:gd name="T7" fmla="*/ 8 h 120"/>
                  <a:gd name="T8" fmla="*/ 38 w 131"/>
                  <a:gd name="T9" fmla="*/ 2 h 120"/>
                  <a:gd name="T10" fmla="*/ 38 w 131"/>
                  <a:gd name="T11" fmla="*/ 20 h 120"/>
                  <a:gd name="T12" fmla="*/ 60 w 131"/>
                  <a:gd name="T13" fmla="*/ 7 h 120"/>
                  <a:gd name="T14" fmla="*/ 77 w 131"/>
                  <a:gd name="T15" fmla="*/ 0 h 120"/>
                  <a:gd name="T16" fmla="*/ 91 w 131"/>
                  <a:gd name="T17" fmla="*/ 2 h 120"/>
                  <a:gd name="T18" fmla="*/ 103 w 131"/>
                  <a:gd name="T19" fmla="*/ 7 h 120"/>
                  <a:gd name="T20" fmla="*/ 111 w 131"/>
                  <a:gd name="T21" fmla="*/ 17 h 120"/>
                  <a:gd name="T22" fmla="*/ 113 w 131"/>
                  <a:gd name="T23" fmla="*/ 30 h 120"/>
                  <a:gd name="T24" fmla="*/ 113 w 131"/>
                  <a:gd name="T25" fmla="*/ 104 h 120"/>
                  <a:gd name="T26" fmla="*/ 117 w 131"/>
                  <a:gd name="T27" fmla="*/ 112 h 120"/>
                  <a:gd name="T28" fmla="*/ 126 w 131"/>
                  <a:gd name="T29" fmla="*/ 113 h 120"/>
                  <a:gd name="T30" fmla="*/ 131 w 131"/>
                  <a:gd name="T31" fmla="*/ 120 h 120"/>
                  <a:gd name="T32" fmla="*/ 76 w 131"/>
                  <a:gd name="T33" fmla="*/ 120 h 120"/>
                  <a:gd name="T34" fmla="*/ 81 w 131"/>
                  <a:gd name="T35" fmla="*/ 113 h 120"/>
                  <a:gd name="T36" fmla="*/ 89 w 131"/>
                  <a:gd name="T37" fmla="*/ 112 h 120"/>
                  <a:gd name="T38" fmla="*/ 92 w 131"/>
                  <a:gd name="T39" fmla="*/ 104 h 120"/>
                  <a:gd name="T40" fmla="*/ 92 w 131"/>
                  <a:gd name="T41" fmla="*/ 32 h 120"/>
                  <a:gd name="T42" fmla="*/ 89 w 131"/>
                  <a:gd name="T43" fmla="*/ 24 h 120"/>
                  <a:gd name="T44" fmla="*/ 83 w 131"/>
                  <a:gd name="T45" fmla="*/ 17 h 120"/>
                  <a:gd name="T46" fmla="*/ 69 w 131"/>
                  <a:gd name="T47" fmla="*/ 15 h 120"/>
                  <a:gd name="T48" fmla="*/ 54 w 131"/>
                  <a:gd name="T49" fmla="*/ 19 h 120"/>
                  <a:gd name="T50" fmla="*/ 38 w 131"/>
                  <a:gd name="T51" fmla="*/ 104 h 120"/>
                  <a:gd name="T52" fmla="*/ 42 w 131"/>
                  <a:gd name="T53" fmla="*/ 112 h 120"/>
                  <a:gd name="T54" fmla="*/ 51 w 131"/>
                  <a:gd name="T55" fmla="*/ 113 h 120"/>
                  <a:gd name="T56" fmla="*/ 56 w 131"/>
                  <a:gd name="T57" fmla="*/ 120 h 120"/>
                  <a:gd name="T58" fmla="*/ 0 w 131"/>
                  <a:gd name="T59" fmla="*/ 120 h 120"/>
                  <a:gd name="T60" fmla="*/ 6 w 131"/>
                  <a:gd name="T61" fmla="*/ 113 h 120"/>
                  <a:gd name="T62" fmla="*/ 13 w 131"/>
                  <a:gd name="T63" fmla="*/ 112 h 120"/>
                  <a:gd name="T64" fmla="*/ 17 w 131"/>
                  <a:gd name="T65" fmla="*/ 104 h 12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131" h="120">
                    <a:moveTo>
                      <a:pt x="17" y="35"/>
                    </a:moveTo>
                    <a:lnTo>
                      <a:pt x="17" y="35"/>
                    </a:lnTo>
                    <a:lnTo>
                      <a:pt x="17" y="29"/>
                    </a:lnTo>
                    <a:lnTo>
                      <a:pt x="15" y="25"/>
                    </a:lnTo>
                    <a:lnTo>
                      <a:pt x="9" y="21"/>
                    </a:lnTo>
                    <a:lnTo>
                      <a:pt x="2" y="19"/>
                    </a:lnTo>
                    <a:lnTo>
                      <a:pt x="2" y="13"/>
                    </a:lnTo>
                    <a:lnTo>
                      <a:pt x="19" y="8"/>
                    </a:lnTo>
                    <a:lnTo>
                      <a:pt x="37" y="0"/>
                    </a:lnTo>
                    <a:lnTo>
                      <a:pt x="38" y="2"/>
                    </a:lnTo>
                    <a:lnTo>
                      <a:pt x="38" y="3"/>
                    </a:lnTo>
                    <a:lnTo>
                      <a:pt x="38" y="20"/>
                    </a:lnTo>
                    <a:lnTo>
                      <a:pt x="50" y="12"/>
                    </a:lnTo>
                    <a:lnTo>
                      <a:pt x="60" y="7"/>
                    </a:lnTo>
                    <a:lnTo>
                      <a:pt x="72" y="2"/>
                    </a:lnTo>
                    <a:lnTo>
                      <a:pt x="77" y="0"/>
                    </a:lnTo>
                    <a:lnTo>
                      <a:pt x="83" y="0"/>
                    </a:lnTo>
                    <a:lnTo>
                      <a:pt x="91" y="2"/>
                    </a:lnTo>
                    <a:lnTo>
                      <a:pt x="98" y="3"/>
                    </a:lnTo>
                    <a:lnTo>
                      <a:pt x="103" y="7"/>
                    </a:lnTo>
                    <a:lnTo>
                      <a:pt x="107" y="11"/>
                    </a:lnTo>
                    <a:lnTo>
                      <a:pt x="111" y="17"/>
                    </a:lnTo>
                    <a:lnTo>
                      <a:pt x="112" y="22"/>
                    </a:lnTo>
                    <a:lnTo>
                      <a:pt x="113" y="30"/>
                    </a:lnTo>
                    <a:lnTo>
                      <a:pt x="113" y="37"/>
                    </a:lnTo>
                    <a:lnTo>
                      <a:pt x="113" y="104"/>
                    </a:lnTo>
                    <a:lnTo>
                      <a:pt x="114" y="109"/>
                    </a:lnTo>
                    <a:lnTo>
                      <a:pt x="117" y="112"/>
                    </a:lnTo>
                    <a:lnTo>
                      <a:pt x="121" y="113"/>
                    </a:lnTo>
                    <a:lnTo>
                      <a:pt x="126" y="113"/>
                    </a:lnTo>
                    <a:lnTo>
                      <a:pt x="131" y="113"/>
                    </a:lnTo>
                    <a:lnTo>
                      <a:pt x="131" y="120"/>
                    </a:lnTo>
                    <a:lnTo>
                      <a:pt x="104" y="120"/>
                    </a:lnTo>
                    <a:lnTo>
                      <a:pt x="76" y="120"/>
                    </a:lnTo>
                    <a:lnTo>
                      <a:pt x="76" y="113"/>
                    </a:lnTo>
                    <a:lnTo>
                      <a:pt x="81" y="113"/>
                    </a:lnTo>
                    <a:lnTo>
                      <a:pt x="85" y="113"/>
                    </a:lnTo>
                    <a:lnTo>
                      <a:pt x="89" y="112"/>
                    </a:lnTo>
                    <a:lnTo>
                      <a:pt x="91" y="109"/>
                    </a:lnTo>
                    <a:lnTo>
                      <a:pt x="92" y="104"/>
                    </a:lnTo>
                    <a:lnTo>
                      <a:pt x="92" y="37"/>
                    </a:lnTo>
                    <a:lnTo>
                      <a:pt x="92" y="32"/>
                    </a:lnTo>
                    <a:lnTo>
                      <a:pt x="91" y="28"/>
                    </a:lnTo>
                    <a:lnTo>
                      <a:pt x="89" y="24"/>
                    </a:lnTo>
                    <a:lnTo>
                      <a:pt x="86" y="20"/>
                    </a:lnTo>
                    <a:lnTo>
                      <a:pt x="83" y="17"/>
                    </a:lnTo>
                    <a:lnTo>
                      <a:pt x="78" y="16"/>
                    </a:lnTo>
                    <a:lnTo>
                      <a:pt x="69" y="15"/>
                    </a:lnTo>
                    <a:lnTo>
                      <a:pt x="61" y="16"/>
                    </a:lnTo>
                    <a:lnTo>
                      <a:pt x="54" y="19"/>
                    </a:lnTo>
                    <a:lnTo>
                      <a:pt x="38" y="28"/>
                    </a:lnTo>
                    <a:lnTo>
                      <a:pt x="38" y="104"/>
                    </a:lnTo>
                    <a:lnTo>
                      <a:pt x="39" y="109"/>
                    </a:lnTo>
                    <a:lnTo>
                      <a:pt x="42" y="112"/>
                    </a:lnTo>
                    <a:lnTo>
                      <a:pt x="46" y="113"/>
                    </a:lnTo>
                    <a:lnTo>
                      <a:pt x="51" y="113"/>
                    </a:lnTo>
                    <a:lnTo>
                      <a:pt x="56" y="113"/>
                    </a:lnTo>
                    <a:lnTo>
                      <a:pt x="56" y="120"/>
                    </a:lnTo>
                    <a:lnTo>
                      <a:pt x="29" y="120"/>
                    </a:lnTo>
                    <a:lnTo>
                      <a:pt x="0" y="120"/>
                    </a:lnTo>
                    <a:lnTo>
                      <a:pt x="0" y="113"/>
                    </a:lnTo>
                    <a:lnTo>
                      <a:pt x="6" y="113"/>
                    </a:lnTo>
                    <a:lnTo>
                      <a:pt x="9" y="113"/>
                    </a:lnTo>
                    <a:lnTo>
                      <a:pt x="13" y="112"/>
                    </a:lnTo>
                    <a:lnTo>
                      <a:pt x="16" y="109"/>
                    </a:lnTo>
                    <a:lnTo>
                      <a:pt x="17" y="104"/>
                    </a:lnTo>
                    <a:lnTo>
                      <a:pt x="17" y="35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217" name="Freeform 194"/>
              <p:cNvSpPr>
                <a:spLocks noEditPoints="1"/>
              </p:cNvSpPr>
              <p:nvPr userDrawn="1"/>
            </p:nvSpPr>
            <p:spPr bwMode="auto">
              <a:xfrm>
                <a:off x="642" y="128"/>
                <a:ext cx="37" cy="41"/>
              </a:xfrm>
              <a:custGeom>
                <a:gdLst>
                  <a:gd name="T0" fmla="*/ 112 w 112"/>
                  <a:gd name="T1" fmla="*/ 109 h 124"/>
                  <a:gd name="T2" fmla="*/ 100 w 112"/>
                  <a:gd name="T3" fmla="*/ 120 h 124"/>
                  <a:gd name="T4" fmla="*/ 86 w 112"/>
                  <a:gd name="T5" fmla="*/ 124 h 124"/>
                  <a:gd name="T6" fmla="*/ 78 w 112"/>
                  <a:gd name="T7" fmla="*/ 122 h 124"/>
                  <a:gd name="T8" fmla="*/ 73 w 112"/>
                  <a:gd name="T9" fmla="*/ 118 h 124"/>
                  <a:gd name="T10" fmla="*/ 69 w 112"/>
                  <a:gd name="T11" fmla="*/ 104 h 124"/>
                  <a:gd name="T12" fmla="*/ 51 w 112"/>
                  <a:gd name="T13" fmla="*/ 118 h 124"/>
                  <a:gd name="T14" fmla="*/ 29 w 112"/>
                  <a:gd name="T15" fmla="*/ 124 h 124"/>
                  <a:gd name="T16" fmla="*/ 17 w 112"/>
                  <a:gd name="T17" fmla="*/ 122 h 124"/>
                  <a:gd name="T18" fmla="*/ 8 w 112"/>
                  <a:gd name="T19" fmla="*/ 116 h 124"/>
                  <a:gd name="T20" fmla="*/ 3 w 112"/>
                  <a:gd name="T21" fmla="*/ 108 h 124"/>
                  <a:gd name="T22" fmla="*/ 0 w 112"/>
                  <a:gd name="T23" fmla="*/ 99 h 124"/>
                  <a:gd name="T24" fmla="*/ 4 w 112"/>
                  <a:gd name="T25" fmla="*/ 86 h 124"/>
                  <a:gd name="T26" fmla="*/ 14 w 112"/>
                  <a:gd name="T27" fmla="*/ 76 h 124"/>
                  <a:gd name="T28" fmla="*/ 34 w 112"/>
                  <a:gd name="T29" fmla="*/ 67 h 124"/>
                  <a:gd name="T30" fmla="*/ 69 w 112"/>
                  <a:gd name="T31" fmla="*/ 37 h 124"/>
                  <a:gd name="T32" fmla="*/ 68 w 112"/>
                  <a:gd name="T33" fmla="*/ 28 h 124"/>
                  <a:gd name="T34" fmla="*/ 62 w 112"/>
                  <a:gd name="T35" fmla="*/ 20 h 124"/>
                  <a:gd name="T36" fmla="*/ 55 w 112"/>
                  <a:gd name="T37" fmla="*/ 16 h 124"/>
                  <a:gd name="T38" fmla="*/ 43 w 112"/>
                  <a:gd name="T39" fmla="*/ 15 h 124"/>
                  <a:gd name="T40" fmla="*/ 30 w 112"/>
                  <a:gd name="T41" fmla="*/ 20 h 124"/>
                  <a:gd name="T42" fmla="*/ 23 w 112"/>
                  <a:gd name="T43" fmla="*/ 33 h 124"/>
                  <a:gd name="T44" fmla="*/ 18 w 112"/>
                  <a:gd name="T45" fmla="*/ 41 h 124"/>
                  <a:gd name="T46" fmla="*/ 9 w 112"/>
                  <a:gd name="T47" fmla="*/ 45 h 124"/>
                  <a:gd name="T48" fmla="*/ 5 w 112"/>
                  <a:gd name="T49" fmla="*/ 42 h 124"/>
                  <a:gd name="T50" fmla="*/ 5 w 112"/>
                  <a:gd name="T51" fmla="*/ 34 h 124"/>
                  <a:gd name="T52" fmla="*/ 9 w 112"/>
                  <a:gd name="T53" fmla="*/ 26 h 124"/>
                  <a:gd name="T54" fmla="*/ 22 w 112"/>
                  <a:gd name="T55" fmla="*/ 16 h 124"/>
                  <a:gd name="T56" fmla="*/ 46 w 112"/>
                  <a:gd name="T57" fmla="*/ 3 h 124"/>
                  <a:gd name="T58" fmla="*/ 57 w 112"/>
                  <a:gd name="T59" fmla="*/ 0 h 124"/>
                  <a:gd name="T60" fmla="*/ 78 w 112"/>
                  <a:gd name="T61" fmla="*/ 6 h 124"/>
                  <a:gd name="T62" fmla="*/ 86 w 112"/>
                  <a:gd name="T63" fmla="*/ 13 h 124"/>
                  <a:gd name="T64" fmla="*/ 90 w 112"/>
                  <a:gd name="T65" fmla="*/ 22 h 124"/>
                  <a:gd name="T66" fmla="*/ 91 w 112"/>
                  <a:gd name="T67" fmla="*/ 102 h 124"/>
                  <a:gd name="T68" fmla="*/ 95 w 112"/>
                  <a:gd name="T69" fmla="*/ 109 h 124"/>
                  <a:gd name="T70" fmla="*/ 104 w 112"/>
                  <a:gd name="T71" fmla="*/ 108 h 124"/>
                  <a:gd name="T72" fmla="*/ 112 w 112"/>
                  <a:gd name="T73" fmla="*/ 109 h 124"/>
                  <a:gd name="T74" fmla="*/ 69 w 112"/>
                  <a:gd name="T75" fmla="*/ 63 h 124"/>
                  <a:gd name="T76" fmla="*/ 40 w 112"/>
                  <a:gd name="T77" fmla="*/ 72 h 124"/>
                  <a:gd name="T78" fmla="*/ 27 w 112"/>
                  <a:gd name="T79" fmla="*/ 81 h 124"/>
                  <a:gd name="T80" fmla="*/ 22 w 112"/>
                  <a:gd name="T81" fmla="*/ 90 h 124"/>
                  <a:gd name="T82" fmla="*/ 23 w 112"/>
                  <a:gd name="T83" fmla="*/ 100 h 124"/>
                  <a:gd name="T84" fmla="*/ 33 w 112"/>
                  <a:gd name="T85" fmla="*/ 111 h 124"/>
                  <a:gd name="T86" fmla="*/ 40 w 112"/>
                  <a:gd name="T87" fmla="*/ 112 h 124"/>
                  <a:gd name="T88" fmla="*/ 56 w 112"/>
                  <a:gd name="T89" fmla="*/ 107 h 124"/>
                  <a:gd name="T90" fmla="*/ 69 w 112"/>
                  <a:gd name="T91" fmla="*/ 96 h 12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</a:cxnLst>
                <a:rect l="0" t="0" r="r" b="b"/>
                <a:pathLst>
                  <a:path w="112" h="124">
                    <a:moveTo>
                      <a:pt x="112" y="109"/>
                    </a:moveTo>
                    <a:lnTo>
                      <a:pt x="112" y="109"/>
                    </a:lnTo>
                    <a:lnTo>
                      <a:pt x="105" y="114"/>
                    </a:lnTo>
                    <a:lnTo>
                      <a:pt x="100" y="120"/>
                    </a:lnTo>
                    <a:lnTo>
                      <a:pt x="92" y="122"/>
                    </a:lnTo>
                    <a:lnTo>
                      <a:pt x="86" y="124"/>
                    </a:lnTo>
                    <a:lnTo>
                      <a:pt x="82" y="124"/>
                    </a:lnTo>
                    <a:lnTo>
                      <a:pt x="78" y="122"/>
                    </a:lnTo>
                    <a:lnTo>
                      <a:pt x="75" y="120"/>
                    </a:lnTo>
                    <a:lnTo>
                      <a:pt x="73" y="118"/>
                    </a:lnTo>
                    <a:lnTo>
                      <a:pt x="70" y="112"/>
                    </a:lnTo>
                    <a:lnTo>
                      <a:pt x="69" y="104"/>
                    </a:lnTo>
                    <a:lnTo>
                      <a:pt x="60" y="112"/>
                    </a:lnTo>
                    <a:lnTo>
                      <a:pt x="51" y="118"/>
                    </a:lnTo>
                    <a:lnTo>
                      <a:pt x="40" y="122"/>
                    </a:lnTo>
                    <a:lnTo>
                      <a:pt x="29" y="124"/>
                    </a:lnTo>
                    <a:lnTo>
                      <a:pt x="22" y="124"/>
                    </a:lnTo>
                    <a:lnTo>
                      <a:pt x="17" y="122"/>
                    </a:lnTo>
                    <a:lnTo>
                      <a:pt x="13" y="120"/>
                    </a:lnTo>
                    <a:lnTo>
                      <a:pt x="8" y="116"/>
                    </a:lnTo>
                    <a:lnTo>
                      <a:pt x="5" y="113"/>
                    </a:lnTo>
                    <a:lnTo>
                      <a:pt x="3" y="108"/>
                    </a:lnTo>
                    <a:lnTo>
                      <a:pt x="1" y="104"/>
                    </a:lnTo>
                    <a:lnTo>
                      <a:pt x="0" y="99"/>
                    </a:lnTo>
                    <a:lnTo>
                      <a:pt x="1" y="91"/>
                    </a:lnTo>
                    <a:lnTo>
                      <a:pt x="4" y="86"/>
                    </a:lnTo>
                    <a:lnTo>
                      <a:pt x="8" y="81"/>
                    </a:lnTo>
                    <a:lnTo>
                      <a:pt x="14" y="76"/>
                    </a:lnTo>
                    <a:lnTo>
                      <a:pt x="22" y="72"/>
                    </a:lnTo>
                    <a:lnTo>
                      <a:pt x="34" y="67"/>
                    </a:lnTo>
                    <a:lnTo>
                      <a:pt x="69" y="55"/>
                    </a:lnTo>
                    <a:lnTo>
                      <a:pt x="69" y="37"/>
                    </a:lnTo>
                    <a:lnTo>
                      <a:pt x="69" y="32"/>
                    </a:lnTo>
                    <a:lnTo>
                      <a:pt x="68" y="28"/>
                    </a:lnTo>
                    <a:lnTo>
                      <a:pt x="65" y="24"/>
                    </a:lnTo>
                    <a:lnTo>
                      <a:pt x="62" y="20"/>
                    </a:lnTo>
                    <a:lnTo>
                      <a:pt x="58" y="19"/>
                    </a:lnTo>
                    <a:lnTo>
                      <a:pt x="55" y="16"/>
                    </a:lnTo>
                    <a:lnTo>
                      <a:pt x="49" y="15"/>
                    </a:lnTo>
                    <a:lnTo>
                      <a:pt x="43" y="15"/>
                    </a:lnTo>
                    <a:lnTo>
                      <a:pt x="35" y="16"/>
                    </a:lnTo>
                    <a:lnTo>
                      <a:pt x="30" y="20"/>
                    </a:lnTo>
                    <a:lnTo>
                      <a:pt x="25" y="25"/>
                    </a:lnTo>
                    <a:lnTo>
                      <a:pt x="23" y="33"/>
                    </a:lnTo>
                    <a:lnTo>
                      <a:pt x="22" y="38"/>
                    </a:lnTo>
                    <a:lnTo>
                      <a:pt x="18" y="41"/>
                    </a:lnTo>
                    <a:lnTo>
                      <a:pt x="14" y="43"/>
                    </a:lnTo>
                    <a:lnTo>
                      <a:pt x="9" y="45"/>
                    </a:lnTo>
                    <a:lnTo>
                      <a:pt x="7" y="43"/>
                    </a:lnTo>
                    <a:lnTo>
                      <a:pt x="5" y="42"/>
                    </a:lnTo>
                    <a:lnTo>
                      <a:pt x="4" y="39"/>
                    </a:lnTo>
                    <a:lnTo>
                      <a:pt x="5" y="34"/>
                    </a:lnTo>
                    <a:lnTo>
                      <a:pt x="7" y="29"/>
                    </a:lnTo>
                    <a:lnTo>
                      <a:pt x="9" y="26"/>
                    </a:lnTo>
                    <a:lnTo>
                      <a:pt x="12" y="22"/>
                    </a:lnTo>
                    <a:lnTo>
                      <a:pt x="22" y="16"/>
                    </a:lnTo>
                    <a:lnTo>
                      <a:pt x="34" y="10"/>
                    </a:lnTo>
                    <a:lnTo>
                      <a:pt x="46" y="3"/>
                    </a:lnTo>
                    <a:lnTo>
                      <a:pt x="51" y="2"/>
                    </a:lnTo>
                    <a:lnTo>
                      <a:pt x="57" y="0"/>
                    </a:lnTo>
                    <a:lnTo>
                      <a:pt x="68" y="2"/>
                    </a:lnTo>
                    <a:lnTo>
                      <a:pt x="78" y="6"/>
                    </a:lnTo>
                    <a:lnTo>
                      <a:pt x="83" y="10"/>
                    </a:lnTo>
                    <a:lnTo>
                      <a:pt x="86" y="13"/>
                    </a:lnTo>
                    <a:lnTo>
                      <a:pt x="88" y="17"/>
                    </a:lnTo>
                    <a:lnTo>
                      <a:pt x="90" y="22"/>
                    </a:lnTo>
                    <a:lnTo>
                      <a:pt x="90" y="95"/>
                    </a:lnTo>
                    <a:lnTo>
                      <a:pt x="91" y="102"/>
                    </a:lnTo>
                    <a:lnTo>
                      <a:pt x="92" y="107"/>
                    </a:lnTo>
                    <a:lnTo>
                      <a:pt x="95" y="109"/>
                    </a:lnTo>
                    <a:lnTo>
                      <a:pt x="99" y="109"/>
                    </a:lnTo>
                    <a:lnTo>
                      <a:pt x="104" y="108"/>
                    </a:lnTo>
                    <a:lnTo>
                      <a:pt x="109" y="105"/>
                    </a:lnTo>
                    <a:lnTo>
                      <a:pt x="112" y="109"/>
                    </a:lnTo>
                    <a:close/>
                    <a:moveTo>
                      <a:pt x="69" y="63"/>
                    </a:moveTo>
                    <a:lnTo>
                      <a:pt x="69" y="63"/>
                    </a:lnTo>
                    <a:lnTo>
                      <a:pt x="56" y="67"/>
                    </a:lnTo>
                    <a:lnTo>
                      <a:pt x="40" y="72"/>
                    </a:lnTo>
                    <a:lnTo>
                      <a:pt x="33" y="76"/>
                    </a:lnTo>
                    <a:lnTo>
                      <a:pt x="27" y="81"/>
                    </a:lnTo>
                    <a:lnTo>
                      <a:pt x="23" y="86"/>
                    </a:lnTo>
                    <a:lnTo>
                      <a:pt x="22" y="90"/>
                    </a:lnTo>
                    <a:lnTo>
                      <a:pt x="21" y="92"/>
                    </a:lnTo>
                    <a:lnTo>
                      <a:pt x="23" y="100"/>
                    </a:lnTo>
                    <a:lnTo>
                      <a:pt x="27" y="105"/>
                    </a:lnTo>
                    <a:lnTo>
                      <a:pt x="33" y="111"/>
                    </a:lnTo>
                    <a:lnTo>
                      <a:pt x="36" y="111"/>
                    </a:lnTo>
                    <a:lnTo>
                      <a:pt x="40" y="112"/>
                    </a:lnTo>
                    <a:lnTo>
                      <a:pt x="48" y="111"/>
                    </a:lnTo>
                    <a:lnTo>
                      <a:pt x="56" y="107"/>
                    </a:lnTo>
                    <a:lnTo>
                      <a:pt x="62" y="102"/>
                    </a:lnTo>
                    <a:lnTo>
                      <a:pt x="69" y="96"/>
                    </a:lnTo>
                    <a:lnTo>
                      <a:pt x="69" y="63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218" name="Freeform 195"/>
              <p:cNvSpPr/>
              <p:nvPr userDrawn="1"/>
            </p:nvSpPr>
            <p:spPr bwMode="auto">
              <a:xfrm>
                <a:off x="684" y="101"/>
                <a:ext cx="19" cy="67"/>
              </a:xfrm>
              <a:custGeom>
                <a:gdLst>
                  <a:gd name="T0" fmla="*/ 0 w 56"/>
                  <a:gd name="T1" fmla="*/ 193 h 200"/>
                  <a:gd name="T2" fmla="*/ 4 w 56"/>
                  <a:gd name="T3" fmla="*/ 193 h 200"/>
                  <a:gd name="T4" fmla="*/ 10 w 56"/>
                  <a:gd name="T5" fmla="*/ 193 h 200"/>
                  <a:gd name="T6" fmla="*/ 13 w 56"/>
                  <a:gd name="T7" fmla="*/ 192 h 200"/>
                  <a:gd name="T8" fmla="*/ 16 w 56"/>
                  <a:gd name="T9" fmla="*/ 189 h 200"/>
                  <a:gd name="T10" fmla="*/ 17 w 56"/>
                  <a:gd name="T11" fmla="*/ 184 h 200"/>
                  <a:gd name="T12" fmla="*/ 17 w 56"/>
                  <a:gd name="T13" fmla="*/ 39 h 200"/>
                  <a:gd name="T14" fmla="*/ 17 w 56"/>
                  <a:gd name="T15" fmla="*/ 29 h 200"/>
                  <a:gd name="T16" fmla="*/ 16 w 56"/>
                  <a:gd name="T17" fmla="*/ 26 h 200"/>
                  <a:gd name="T18" fmla="*/ 15 w 56"/>
                  <a:gd name="T19" fmla="*/ 23 h 200"/>
                  <a:gd name="T20" fmla="*/ 10 w 56"/>
                  <a:gd name="T21" fmla="*/ 21 h 200"/>
                  <a:gd name="T22" fmla="*/ 4 w 56"/>
                  <a:gd name="T23" fmla="*/ 18 h 200"/>
                  <a:gd name="T24" fmla="*/ 4 w 56"/>
                  <a:gd name="T25" fmla="*/ 14 h 200"/>
                  <a:gd name="T26" fmla="*/ 19 w 56"/>
                  <a:gd name="T27" fmla="*/ 9 h 200"/>
                  <a:gd name="T28" fmla="*/ 30 w 56"/>
                  <a:gd name="T29" fmla="*/ 4 h 200"/>
                  <a:gd name="T30" fmla="*/ 37 w 56"/>
                  <a:gd name="T31" fmla="*/ 0 h 200"/>
                  <a:gd name="T32" fmla="*/ 38 w 56"/>
                  <a:gd name="T33" fmla="*/ 1 h 200"/>
                  <a:gd name="T34" fmla="*/ 38 w 56"/>
                  <a:gd name="T35" fmla="*/ 4 h 200"/>
                  <a:gd name="T36" fmla="*/ 38 w 56"/>
                  <a:gd name="T37" fmla="*/ 184 h 200"/>
                  <a:gd name="T38" fmla="*/ 39 w 56"/>
                  <a:gd name="T39" fmla="*/ 189 h 200"/>
                  <a:gd name="T40" fmla="*/ 42 w 56"/>
                  <a:gd name="T41" fmla="*/ 192 h 200"/>
                  <a:gd name="T42" fmla="*/ 46 w 56"/>
                  <a:gd name="T43" fmla="*/ 193 h 200"/>
                  <a:gd name="T44" fmla="*/ 51 w 56"/>
                  <a:gd name="T45" fmla="*/ 193 h 200"/>
                  <a:gd name="T46" fmla="*/ 56 w 56"/>
                  <a:gd name="T47" fmla="*/ 193 h 200"/>
                  <a:gd name="T48" fmla="*/ 56 w 56"/>
                  <a:gd name="T49" fmla="*/ 200 h 200"/>
                  <a:gd name="T50" fmla="*/ 29 w 56"/>
                  <a:gd name="T51" fmla="*/ 200 h 200"/>
                  <a:gd name="T52" fmla="*/ 0 w 56"/>
                  <a:gd name="T53" fmla="*/ 200 h 200"/>
                  <a:gd name="T54" fmla="*/ 0 w 56"/>
                  <a:gd name="T55" fmla="*/ 193 h 20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</a:cxnLst>
                <a:rect l="0" t="0" r="r" b="b"/>
                <a:pathLst>
                  <a:path w="56" h="200">
                    <a:moveTo>
                      <a:pt x="0" y="193"/>
                    </a:moveTo>
                    <a:lnTo>
                      <a:pt x="4" y="193"/>
                    </a:lnTo>
                    <a:lnTo>
                      <a:pt x="10" y="193"/>
                    </a:lnTo>
                    <a:lnTo>
                      <a:pt x="13" y="192"/>
                    </a:lnTo>
                    <a:lnTo>
                      <a:pt x="16" y="189"/>
                    </a:lnTo>
                    <a:lnTo>
                      <a:pt x="17" y="184"/>
                    </a:lnTo>
                    <a:lnTo>
                      <a:pt x="17" y="39"/>
                    </a:lnTo>
                    <a:lnTo>
                      <a:pt x="17" y="29"/>
                    </a:lnTo>
                    <a:lnTo>
                      <a:pt x="16" y="26"/>
                    </a:lnTo>
                    <a:lnTo>
                      <a:pt x="15" y="23"/>
                    </a:lnTo>
                    <a:lnTo>
                      <a:pt x="10" y="21"/>
                    </a:lnTo>
                    <a:lnTo>
                      <a:pt x="4" y="18"/>
                    </a:lnTo>
                    <a:lnTo>
                      <a:pt x="4" y="14"/>
                    </a:lnTo>
                    <a:lnTo>
                      <a:pt x="19" y="9"/>
                    </a:lnTo>
                    <a:lnTo>
                      <a:pt x="30" y="4"/>
                    </a:lnTo>
                    <a:lnTo>
                      <a:pt x="37" y="0"/>
                    </a:lnTo>
                    <a:lnTo>
                      <a:pt x="38" y="1"/>
                    </a:lnTo>
                    <a:lnTo>
                      <a:pt x="38" y="4"/>
                    </a:lnTo>
                    <a:lnTo>
                      <a:pt x="38" y="184"/>
                    </a:lnTo>
                    <a:lnTo>
                      <a:pt x="39" y="189"/>
                    </a:lnTo>
                    <a:lnTo>
                      <a:pt x="42" y="192"/>
                    </a:lnTo>
                    <a:lnTo>
                      <a:pt x="46" y="193"/>
                    </a:lnTo>
                    <a:lnTo>
                      <a:pt x="51" y="193"/>
                    </a:lnTo>
                    <a:lnTo>
                      <a:pt x="56" y="193"/>
                    </a:lnTo>
                    <a:lnTo>
                      <a:pt x="56" y="200"/>
                    </a:lnTo>
                    <a:lnTo>
                      <a:pt x="29" y="200"/>
                    </a:lnTo>
                    <a:lnTo>
                      <a:pt x="0" y="200"/>
                    </a:lnTo>
                    <a:lnTo>
                      <a:pt x="0" y="193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219" name="Freeform 196"/>
              <p:cNvSpPr/>
              <p:nvPr userDrawn="1"/>
            </p:nvSpPr>
            <p:spPr bwMode="auto">
              <a:xfrm>
                <a:off x="735" y="107"/>
                <a:ext cx="49" cy="61"/>
              </a:xfrm>
              <a:custGeom>
                <a:gdLst>
                  <a:gd name="T0" fmla="*/ 85 w 148"/>
                  <a:gd name="T1" fmla="*/ 82 h 182"/>
                  <a:gd name="T2" fmla="*/ 97 w 148"/>
                  <a:gd name="T3" fmla="*/ 79 h 182"/>
                  <a:gd name="T4" fmla="*/ 104 w 148"/>
                  <a:gd name="T5" fmla="*/ 73 h 182"/>
                  <a:gd name="T6" fmla="*/ 107 w 148"/>
                  <a:gd name="T7" fmla="*/ 60 h 182"/>
                  <a:gd name="T8" fmla="*/ 111 w 148"/>
                  <a:gd name="T9" fmla="*/ 88 h 182"/>
                  <a:gd name="T10" fmla="*/ 113 w 148"/>
                  <a:gd name="T11" fmla="*/ 118 h 182"/>
                  <a:gd name="T12" fmla="*/ 106 w 148"/>
                  <a:gd name="T13" fmla="*/ 109 h 182"/>
                  <a:gd name="T14" fmla="*/ 104 w 148"/>
                  <a:gd name="T15" fmla="*/ 99 h 182"/>
                  <a:gd name="T16" fmla="*/ 97 w 148"/>
                  <a:gd name="T17" fmla="*/ 95 h 182"/>
                  <a:gd name="T18" fmla="*/ 79 w 148"/>
                  <a:gd name="T19" fmla="*/ 94 h 182"/>
                  <a:gd name="T20" fmla="*/ 50 w 148"/>
                  <a:gd name="T21" fmla="*/ 138 h 182"/>
                  <a:gd name="T22" fmla="*/ 53 w 148"/>
                  <a:gd name="T23" fmla="*/ 161 h 182"/>
                  <a:gd name="T24" fmla="*/ 58 w 148"/>
                  <a:gd name="T25" fmla="*/ 170 h 182"/>
                  <a:gd name="T26" fmla="*/ 69 w 148"/>
                  <a:gd name="T27" fmla="*/ 174 h 182"/>
                  <a:gd name="T28" fmla="*/ 93 w 148"/>
                  <a:gd name="T29" fmla="*/ 174 h 182"/>
                  <a:gd name="T30" fmla="*/ 118 w 148"/>
                  <a:gd name="T31" fmla="*/ 170 h 182"/>
                  <a:gd name="T32" fmla="*/ 128 w 148"/>
                  <a:gd name="T33" fmla="*/ 164 h 182"/>
                  <a:gd name="T34" fmla="*/ 137 w 148"/>
                  <a:gd name="T35" fmla="*/ 151 h 182"/>
                  <a:gd name="T36" fmla="*/ 148 w 148"/>
                  <a:gd name="T37" fmla="*/ 141 h 182"/>
                  <a:gd name="T38" fmla="*/ 137 w 148"/>
                  <a:gd name="T39" fmla="*/ 182 h 182"/>
                  <a:gd name="T40" fmla="*/ 0 w 148"/>
                  <a:gd name="T41" fmla="*/ 182 h 182"/>
                  <a:gd name="T42" fmla="*/ 8 w 148"/>
                  <a:gd name="T43" fmla="*/ 175 h 182"/>
                  <a:gd name="T44" fmla="*/ 18 w 148"/>
                  <a:gd name="T45" fmla="*/ 173 h 182"/>
                  <a:gd name="T46" fmla="*/ 23 w 148"/>
                  <a:gd name="T47" fmla="*/ 166 h 182"/>
                  <a:gd name="T48" fmla="*/ 25 w 148"/>
                  <a:gd name="T49" fmla="*/ 145 h 182"/>
                  <a:gd name="T50" fmla="*/ 25 w 148"/>
                  <a:gd name="T51" fmla="*/ 17 h 182"/>
                  <a:gd name="T52" fmla="*/ 21 w 148"/>
                  <a:gd name="T53" fmla="*/ 11 h 182"/>
                  <a:gd name="T54" fmla="*/ 13 w 148"/>
                  <a:gd name="T55" fmla="*/ 8 h 182"/>
                  <a:gd name="T56" fmla="*/ 0 w 148"/>
                  <a:gd name="T57" fmla="*/ 0 h 182"/>
                  <a:gd name="T58" fmla="*/ 128 w 148"/>
                  <a:gd name="T59" fmla="*/ 0 h 182"/>
                  <a:gd name="T60" fmla="*/ 123 w 148"/>
                  <a:gd name="T61" fmla="*/ 40 h 182"/>
                  <a:gd name="T62" fmla="*/ 119 w 148"/>
                  <a:gd name="T63" fmla="*/ 25 h 182"/>
                  <a:gd name="T64" fmla="*/ 110 w 148"/>
                  <a:gd name="T65" fmla="*/ 15 h 182"/>
                  <a:gd name="T66" fmla="*/ 98 w 148"/>
                  <a:gd name="T67" fmla="*/ 9 h 182"/>
                  <a:gd name="T68" fmla="*/ 82 w 148"/>
                  <a:gd name="T69" fmla="*/ 8 h 182"/>
                  <a:gd name="T70" fmla="*/ 50 w 148"/>
                  <a:gd name="T71" fmla="*/ 82 h 18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148" h="182">
                    <a:moveTo>
                      <a:pt x="50" y="82"/>
                    </a:moveTo>
                    <a:lnTo>
                      <a:pt x="85" y="82"/>
                    </a:lnTo>
                    <a:lnTo>
                      <a:pt x="92" y="82"/>
                    </a:lnTo>
                    <a:lnTo>
                      <a:pt x="97" y="79"/>
                    </a:lnTo>
                    <a:lnTo>
                      <a:pt x="101" y="77"/>
                    </a:lnTo>
                    <a:lnTo>
                      <a:pt x="104" y="73"/>
                    </a:lnTo>
                    <a:lnTo>
                      <a:pt x="106" y="66"/>
                    </a:lnTo>
                    <a:lnTo>
                      <a:pt x="107" y="60"/>
                    </a:lnTo>
                    <a:lnTo>
                      <a:pt x="113" y="60"/>
                    </a:lnTo>
                    <a:lnTo>
                      <a:pt x="111" y="88"/>
                    </a:lnTo>
                    <a:lnTo>
                      <a:pt x="111" y="104"/>
                    </a:lnTo>
                    <a:lnTo>
                      <a:pt x="113" y="118"/>
                    </a:lnTo>
                    <a:lnTo>
                      <a:pt x="107" y="118"/>
                    </a:lnTo>
                    <a:lnTo>
                      <a:pt x="106" y="109"/>
                    </a:lnTo>
                    <a:lnTo>
                      <a:pt x="105" y="104"/>
                    </a:lnTo>
                    <a:lnTo>
                      <a:pt x="104" y="99"/>
                    </a:lnTo>
                    <a:lnTo>
                      <a:pt x="101" y="96"/>
                    </a:lnTo>
                    <a:lnTo>
                      <a:pt x="97" y="95"/>
                    </a:lnTo>
                    <a:lnTo>
                      <a:pt x="92" y="94"/>
                    </a:lnTo>
                    <a:lnTo>
                      <a:pt x="79" y="94"/>
                    </a:lnTo>
                    <a:lnTo>
                      <a:pt x="50" y="94"/>
                    </a:lnTo>
                    <a:lnTo>
                      <a:pt x="50" y="138"/>
                    </a:lnTo>
                    <a:lnTo>
                      <a:pt x="52" y="156"/>
                    </a:lnTo>
                    <a:lnTo>
                      <a:pt x="53" y="161"/>
                    </a:lnTo>
                    <a:lnTo>
                      <a:pt x="54" y="166"/>
                    </a:lnTo>
                    <a:lnTo>
                      <a:pt x="58" y="170"/>
                    </a:lnTo>
                    <a:lnTo>
                      <a:pt x="62" y="173"/>
                    </a:lnTo>
                    <a:lnTo>
                      <a:pt x="69" y="174"/>
                    </a:lnTo>
                    <a:lnTo>
                      <a:pt x="78" y="174"/>
                    </a:lnTo>
                    <a:lnTo>
                      <a:pt x="93" y="174"/>
                    </a:lnTo>
                    <a:lnTo>
                      <a:pt x="110" y="171"/>
                    </a:lnTo>
                    <a:lnTo>
                      <a:pt x="118" y="170"/>
                    </a:lnTo>
                    <a:lnTo>
                      <a:pt x="123" y="167"/>
                    </a:lnTo>
                    <a:lnTo>
                      <a:pt x="128" y="164"/>
                    </a:lnTo>
                    <a:lnTo>
                      <a:pt x="133" y="157"/>
                    </a:lnTo>
                    <a:lnTo>
                      <a:pt x="137" y="151"/>
                    </a:lnTo>
                    <a:lnTo>
                      <a:pt x="141" y="141"/>
                    </a:lnTo>
                    <a:lnTo>
                      <a:pt x="148" y="141"/>
                    </a:lnTo>
                    <a:lnTo>
                      <a:pt x="141" y="162"/>
                    </a:lnTo>
                    <a:lnTo>
                      <a:pt x="137" y="182"/>
                    </a:lnTo>
                    <a:lnTo>
                      <a:pt x="58" y="182"/>
                    </a:lnTo>
                    <a:lnTo>
                      <a:pt x="0" y="182"/>
                    </a:lnTo>
                    <a:lnTo>
                      <a:pt x="0" y="175"/>
                    </a:lnTo>
                    <a:lnTo>
                      <a:pt x="8" y="175"/>
                    </a:lnTo>
                    <a:lnTo>
                      <a:pt x="14" y="174"/>
                    </a:lnTo>
                    <a:lnTo>
                      <a:pt x="18" y="173"/>
                    </a:lnTo>
                    <a:lnTo>
                      <a:pt x="21" y="170"/>
                    </a:lnTo>
                    <a:lnTo>
                      <a:pt x="23" y="166"/>
                    </a:lnTo>
                    <a:lnTo>
                      <a:pt x="25" y="161"/>
                    </a:lnTo>
                    <a:lnTo>
                      <a:pt x="25" y="145"/>
                    </a:lnTo>
                    <a:lnTo>
                      <a:pt x="25" y="30"/>
                    </a:lnTo>
                    <a:lnTo>
                      <a:pt x="25" y="17"/>
                    </a:lnTo>
                    <a:lnTo>
                      <a:pt x="23" y="13"/>
                    </a:lnTo>
                    <a:lnTo>
                      <a:pt x="21" y="11"/>
                    </a:lnTo>
                    <a:lnTo>
                      <a:pt x="17" y="8"/>
                    </a:lnTo>
                    <a:lnTo>
                      <a:pt x="13" y="8"/>
                    </a:lnTo>
                    <a:lnTo>
                      <a:pt x="0" y="7"/>
                    </a:lnTo>
                    <a:lnTo>
                      <a:pt x="0" y="0"/>
                    </a:lnTo>
                    <a:lnTo>
                      <a:pt x="53" y="0"/>
                    </a:lnTo>
                    <a:lnTo>
                      <a:pt x="128" y="0"/>
                    </a:lnTo>
                    <a:lnTo>
                      <a:pt x="128" y="39"/>
                    </a:lnTo>
                    <a:lnTo>
                      <a:pt x="123" y="40"/>
                    </a:lnTo>
                    <a:lnTo>
                      <a:pt x="122" y="31"/>
                    </a:lnTo>
                    <a:lnTo>
                      <a:pt x="119" y="25"/>
                    </a:lnTo>
                    <a:lnTo>
                      <a:pt x="115" y="20"/>
                    </a:lnTo>
                    <a:lnTo>
                      <a:pt x="110" y="15"/>
                    </a:lnTo>
                    <a:lnTo>
                      <a:pt x="105" y="12"/>
                    </a:lnTo>
                    <a:lnTo>
                      <a:pt x="98" y="9"/>
                    </a:lnTo>
                    <a:lnTo>
                      <a:pt x="91" y="8"/>
                    </a:lnTo>
                    <a:lnTo>
                      <a:pt x="82" y="8"/>
                    </a:lnTo>
                    <a:lnTo>
                      <a:pt x="50" y="8"/>
                    </a:lnTo>
                    <a:lnTo>
                      <a:pt x="50" y="82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220" name="Freeform 197"/>
              <p:cNvSpPr/>
              <p:nvPr userDrawn="1"/>
            </p:nvSpPr>
            <p:spPr bwMode="auto">
              <a:xfrm>
                <a:off x="786" y="129"/>
                <a:ext cx="45" cy="39"/>
              </a:xfrm>
              <a:custGeom>
                <a:gdLst>
                  <a:gd name="T0" fmla="*/ 0 w 135"/>
                  <a:gd name="T1" fmla="*/ 109 h 116"/>
                  <a:gd name="T2" fmla="*/ 17 w 135"/>
                  <a:gd name="T3" fmla="*/ 107 h 116"/>
                  <a:gd name="T4" fmla="*/ 30 w 135"/>
                  <a:gd name="T5" fmla="*/ 95 h 116"/>
                  <a:gd name="T6" fmla="*/ 41 w 135"/>
                  <a:gd name="T7" fmla="*/ 38 h 116"/>
                  <a:gd name="T8" fmla="*/ 19 w 135"/>
                  <a:gd name="T9" fmla="*/ 12 h 116"/>
                  <a:gd name="T10" fmla="*/ 12 w 135"/>
                  <a:gd name="T11" fmla="*/ 8 h 116"/>
                  <a:gd name="T12" fmla="*/ 6 w 135"/>
                  <a:gd name="T13" fmla="*/ 0 h 116"/>
                  <a:gd name="T14" fmla="*/ 61 w 135"/>
                  <a:gd name="T15" fmla="*/ 0 h 116"/>
                  <a:gd name="T16" fmla="*/ 51 w 135"/>
                  <a:gd name="T17" fmla="*/ 8 h 116"/>
                  <a:gd name="T18" fmla="*/ 47 w 135"/>
                  <a:gd name="T19" fmla="*/ 12 h 116"/>
                  <a:gd name="T20" fmla="*/ 59 w 135"/>
                  <a:gd name="T21" fmla="*/ 29 h 116"/>
                  <a:gd name="T22" fmla="*/ 89 w 135"/>
                  <a:gd name="T23" fmla="*/ 29 h 116"/>
                  <a:gd name="T24" fmla="*/ 98 w 135"/>
                  <a:gd name="T25" fmla="*/ 15 h 116"/>
                  <a:gd name="T26" fmla="*/ 99 w 135"/>
                  <a:gd name="T27" fmla="*/ 11 h 116"/>
                  <a:gd name="T28" fmla="*/ 94 w 135"/>
                  <a:gd name="T29" fmla="*/ 8 h 116"/>
                  <a:gd name="T30" fmla="*/ 87 w 135"/>
                  <a:gd name="T31" fmla="*/ 0 h 116"/>
                  <a:gd name="T32" fmla="*/ 135 w 135"/>
                  <a:gd name="T33" fmla="*/ 0 h 116"/>
                  <a:gd name="T34" fmla="*/ 126 w 135"/>
                  <a:gd name="T35" fmla="*/ 8 h 116"/>
                  <a:gd name="T36" fmla="*/ 113 w 135"/>
                  <a:gd name="T37" fmla="*/ 15 h 116"/>
                  <a:gd name="T38" fmla="*/ 78 w 135"/>
                  <a:gd name="T39" fmla="*/ 53 h 116"/>
                  <a:gd name="T40" fmla="*/ 113 w 135"/>
                  <a:gd name="T41" fmla="*/ 99 h 116"/>
                  <a:gd name="T42" fmla="*/ 125 w 135"/>
                  <a:gd name="T43" fmla="*/ 108 h 116"/>
                  <a:gd name="T44" fmla="*/ 135 w 135"/>
                  <a:gd name="T45" fmla="*/ 109 h 116"/>
                  <a:gd name="T46" fmla="*/ 107 w 135"/>
                  <a:gd name="T47" fmla="*/ 116 h 116"/>
                  <a:gd name="T48" fmla="*/ 78 w 135"/>
                  <a:gd name="T49" fmla="*/ 109 h 116"/>
                  <a:gd name="T50" fmla="*/ 91 w 135"/>
                  <a:gd name="T51" fmla="*/ 108 h 116"/>
                  <a:gd name="T52" fmla="*/ 87 w 135"/>
                  <a:gd name="T53" fmla="*/ 100 h 116"/>
                  <a:gd name="T54" fmla="*/ 64 w 135"/>
                  <a:gd name="T55" fmla="*/ 69 h 116"/>
                  <a:gd name="T56" fmla="*/ 39 w 135"/>
                  <a:gd name="T57" fmla="*/ 99 h 116"/>
                  <a:gd name="T58" fmla="*/ 35 w 135"/>
                  <a:gd name="T59" fmla="*/ 108 h 116"/>
                  <a:gd name="T60" fmla="*/ 50 w 135"/>
                  <a:gd name="T61" fmla="*/ 109 h 116"/>
                  <a:gd name="T62" fmla="*/ 25 w 135"/>
                  <a:gd name="T63" fmla="*/ 116 h 116"/>
                  <a:gd name="T64" fmla="*/ 0 w 135"/>
                  <a:gd name="T65" fmla="*/ 109 h 11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135" h="115">
                    <a:moveTo>
                      <a:pt x="0" y="109"/>
                    </a:moveTo>
                    <a:lnTo>
                      <a:pt x="0" y="109"/>
                    </a:lnTo>
                    <a:lnTo>
                      <a:pt x="10" y="109"/>
                    </a:lnTo>
                    <a:lnTo>
                      <a:pt x="17" y="107"/>
                    </a:lnTo>
                    <a:lnTo>
                      <a:pt x="24" y="103"/>
                    </a:lnTo>
                    <a:lnTo>
                      <a:pt x="30" y="95"/>
                    </a:lnTo>
                    <a:lnTo>
                      <a:pt x="59" y="63"/>
                    </a:lnTo>
                    <a:lnTo>
                      <a:pt x="41" y="38"/>
                    </a:lnTo>
                    <a:lnTo>
                      <a:pt x="29" y="24"/>
                    </a:lnTo>
                    <a:lnTo>
                      <a:pt x="19" y="12"/>
                    </a:lnTo>
                    <a:lnTo>
                      <a:pt x="15" y="9"/>
                    </a:lnTo>
                    <a:lnTo>
                      <a:pt x="12" y="8"/>
                    </a:lnTo>
                    <a:lnTo>
                      <a:pt x="6" y="7"/>
                    </a:lnTo>
                    <a:lnTo>
                      <a:pt x="6" y="0"/>
                    </a:lnTo>
                    <a:lnTo>
                      <a:pt x="32" y="2"/>
                    </a:lnTo>
                    <a:lnTo>
                      <a:pt x="61" y="0"/>
                    </a:lnTo>
                    <a:lnTo>
                      <a:pt x="61" y="7"/>
                    </a:lnTo>
                    <a:lnTo>
                      <a:pt x="51" y="8"/>
                    </a:lnTo>
                    <a:lnTo>
                      <a:pt x="48" y="9"/>
                    </a:lnTo>
                    <a:lnTo>
                      <a:pt x="47" y="12"/>
                    </a:lnTo>
                    <a:lnTo>
                      <a:pt x="51" y="17"/>
                    </a:lnTo>
                    <a:lnTo>
                      <a:pt x="59" y="29"/>
                    </a:lnTo>
                    <a:lnTo>
                      <a:pt x="73" y="46"/>
                    </a:lnTo>
                    <a:lnTo>
                      <a:pt x="89" y="29"/>
                    </a:lnTo>
                    <a:lnTo>
                      <a:pt x="95" y="18"/>
                    </a:lnTo>
                    <a:lnTo>
                      <a:pt x="98" y="15"/>
                    </a:lnTo>
                    <a:lnTo>
                      <a:pt x="99" y="12"/>
                    </a:lnTo>
                    <a:lnTo>
                      <a:pt x="99" y="11"/>
                    </a:lnTo>
                    <a:lnTo>
                      <a:pt x="98" y="9"/>
                    </a:lnTo>
                    <a:lnTo>
                      <a:pt x="94" y="8"/>
                    </a:lnTo>
                    <a:lnTo>
                      <a:pt x="87" y="7"/>
                    </a:lnTo>
                    <a:lnTo>
                      <a:pt x="87" y="0"/>
                    </a:lnTo>
                    <a:lnTo>
                      <a:pt x="115" y="2"/>
                    </a:lnTo>
                    <a:lnTo>
                      <a:pt x="135" y="0"/>
                    </a:lnTo>
                    <a:lnTo>
                      <a:pt x="135" y="7"/>
                    </a:lnTo>
                    <a:lnTo>
                      <a:pt x="126" y="8"/>
                    </a:lnTo>
                    <a:lnTo>
                      <a:pt x="120" y="11"/>
                    </a:lnTo>
                    <a:lnTo>
                      <a:pt x="113" y="15"/>
                    </a:lnTo>
                    <a:lnTo>
                      <a:pt x="107" y="21"/>
                    </a:lnTo>
                    <a:lnTo>
                      <a:pt x="78" y="53"/>
                    </a:lnTo>
                    <a:lnTo>
                      <a:pt x="100" y="82"/>
                    </a:lnTo>
                    <a:lnTo>
                      <a:pt x="113" y="99"/>
                    </a:lnTo>
                    <a:lnTo>
                      <a:pt x="121" y="107"/>
                    </a:lnTo>
                    <a:lnTo>
                      <a:pt x="125" y="108"/>
                    </a:lnTo>
                    <a:lnTo>
                      <a:pt x="130" y="109"/>
                    </a:lnTo>
                    <a:lnTo>
                      <a:pt x="135" y="109"/>
                    </a:lnTo>
                    <a:lnTo>
                      <a:pt x="135" y="116"/>
                    </a:lnTo>
                    <a:lnTo>
                      <a:pt x="107" y="116"/>
                    </a:lnTo>
                    <a:lnTo>
                      <a:pt x="78" y="116"/>
                    </a:lnTo>
                    <a:lnTo>
                      <a:pt x="78" y="109"/>
                    </a:lnTo>
                    <a:lnTo>
                      <a:pt x="89" y="109"/>
                    </a:lnTo>
                    <a:lnTo>
                      <a:pt x="91" y="108"/>
                    </a:lnTo>
                    <a:lnTo>
                      <a:pt x="91" y="105"/>
                    </a:lnTo>
                    <a:lnTo>
                      <a:pt x="87" y="100"/>
                    </a:lnTo>
                    <a:lnTo>
                      <a:pt x="80" y="88"/>
                    </a:lnTo>
                    <a:lnTo>
                      <a:pt x="64" y="69"/>
                    </a:lnTo>
                    <a:lnTo>
                      <a:pt x="48" y="87"/>
                    </a:lnTo>
                    <a:lnTo>
                      <a:pt x="39" y="99"/>
                    </a:lnTo>
                    <a:lnTo>
                      <a:pt x="34" y="105"/>
                    </a:lnTo>
                    <a:lnTo>
                      <a:pt x="35" y="108"/>
                    </a:lnTo>
                    <a:lnTo>
                      <a:pt x="39" y="109"/>
                    </a:lnTo>
                    <a:lnTo>
                      <a:pt x="50" y="109"/>
                    </a:lnTo>
                    <a:lnTo>
                      <a:pt x="50" y="116"/>
                    </a:lnTo>
                    <a:lnTo>
                      <a:pt x="25" y="116"/>
                    </a:lnTo>
                    <a:lnTo>
                      <a:pt x="0" y="116"/>
                    </a:lnTo>
                    <a:lnTo>
                      <a:pt x="0" y="109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221" name="Freeform 198"/>
              <p:cNvSpPr>
                <a:spLocks noEditPoints="1"/>
              </p:cNvSpPr>
              <p:nvPr userDrawn="1"/>
            </p:nvSpPr>
            <p:spPr bwMode="auto">
              <a:xfrm>
                <a:off x="836" y="128"/>
                <a:ext cx="37" cy="41"/>
              </a:xfrm>
              <a:custGeom>
                <a:gdLst>
                  <a:gd name="T0" fmla="*/ 110 w 110"/>
                  <a:gd name="T1" fmla="*/ 109 h 124"/>
                  <a:gd name="T2" fmla="*/ 98 w 110"/>
                  <a:gd name="T3" fmla="*/ 120 h 124"/>
                  <a:gd name="T4" fmla="*/ 84 w 110"/>
                  <a:gd name="T5" fmla="*/ 124 h 124"/>
                  <a:gd name="T6" fmla="*/ 77 w 110"/>
                  <a:gd name="T7" fmla="*/ 122 h 124"/>
                  <a:gd name="T8" fmla="*/ 72 w 110"/>
                  <a:gd name="T9" fmla="*/ 118 h 124"/>
                  <a:gd name="T10" fmla="*/ 68 w 110"/>
                  <a:gd name="T11" fmla="*/ 104 h 124"/>
                  <a:gd name="T12" fmla="*/ 49 w 110"/>
                  <a:gd name="T13" fmla="*/ 118 h 124"/>
                  <a:gd name="T14" fmla="*/ 28 w 110"/>
                  <a:gd name="T15" fmla="*/ 124 h 124"/>
                  <a:gd name="T16" fmla="*/ 16 w 110"/>
                  <a:gd name="T17" fmla="*/ 122 h 124"/>
                  <a:gd name="T18" fmla="*/ 7 w 110"/>
                  <a:gd name="T19" fmla="*/ 116 h 124"/>
                  <a:gd name="T20" fmla="*/ 1 w 110"/>
                  <a:gd name="T21" fmla="*/ 108 h 124"/>
                  <a:gd name="T22" fmla="*/ 0 w 110"/>
                  <a:gd name="T23" fmla="*/ 99 h 124"/>
                  <a:gd name="T24" fmla="*/ 2 w 110"/>
                  <a:gd name="T25" fmla="*/ 86 h 124"/>
                  <a:gd name="T26" fmla="*/ 12 w 110"/>
                  <a:gd name="T27" fmla="*/ 76 h 124"/>
                  <a:gd name="T28" fmla="*/ 33 w 110"/>
                  <a:gd name="T29" fmla="*/ 67 h 124"/>
                  <a:gd name="T30" fmla="*/ 67 w 110"/>
                  <a:gd name="T31" fmla="*/ 37 h 124"/>
                  <a:gd name="T32" fmla="*/ 66 w 110"/>
                  <a:gd name="T33" fmla="*/ 28 h 124"/>
                  <a:gd name="T34" fmla="*/ 62 w 110"/>
                  <a:gd name="T35" fmla="*/ 20 h 124"/>
                  <a:gd name="T36" fmla="*/ 53 w 110"/>
                  <a:gd name="T37" fmla="*/ 16 h 124"/>
                  <a:gd name="T38" fmla="*/ 42 w 110"/>
                  <a:gd name="T39" fmla="*/ 15 h 124"/>
                  <a:gd name="T40" fmla="*/ 28 w 110"/>
                  <a:gd name="T41" fmla="*/ 20 h 124"/>
                  <a:gd name="T42" fmla="*/ 23 w 110"/>
                  <a:gd name="T43" fmla="*/ 33 h 124"/>
                  <a:gd name="T44" fmla="*/ 18 w 110"/>
                  <a:gd name="T45" fmla="*/ 41 h 124"/>
                  <a:gd name="T46" fmla="*/ 7 w 110"/>
                  <a:gd name="T47" fmla="*/ 45 h 124"/>
                  <a:gd name="T48" fmla="*/ 3 w 110"/>
                  <a:gd name="T49" fmla="*/ 42 h 124"/>
                  <a:gd name="T50" fmla="*/ 3 w 110"/>
                  <a:gd name="T51" fmla="*/ 34 h 124"/>
                  <a:gd name="T52" fmla="*/ 7 w 110"/>
                  <a:gd name="T53" fmla="*/ 26 h 124"/>
                  <a:gd name="T54" fmla="*/ 20 w 110"/>
                  <a:gd name="T55" fmla="*/ 16 h 124"/>
                  <a:gd name="T56" fmla="*/ 45 w 110"/>
                  <a:gd name="T57" fmla="*/ 3 h 124"/>
                  <a:gd name="T58" fmla="*/ 57 w 110"/>
                  <a:gd name="T59" fmla="*/ 0 h 124"/>
                  <a:gd name="T60" fmla="*/ 77 w 110"/>
                  <a:gd name="T61" fmla="*/ 6 h 124"/>
                  <a:gd name="T62" fmla="*/ 85 w 110"/>
                  <a:gd name="T63" fmla="*/ 13 h 124"/>
                  <a:gd name="T64" fmla="*/ 89 w 110"/>
                  <a:gd name="T65" fmla="*/ 22 h 124"/>
                  <a:gd name="T66" fmla="*/ 89 w 110"/>
                  <a:gd name="T67" fmla="*/ 102 h 124"/>
                  <a:gd name="T68" fmla="*/ 94 w 110"/>
                  <a:gd name="T69" fmla="*/ 109 h 124"/>
                  <a:gd name="T70" fmla="*/ 103 w 110"/>
                  <a:gd name="T71" fmla="*/ 108 h 124"/>
                  <a:gd name="T72" fmla="*/ 110 w 110"/>
                  <a:gd name="T73" fmla="*/ 109 h 124"/>
                  <a:gd name="T74" fmla="*/ 67 w 110"/>
                  <a:gd name="T75" fmla="*/ 63 h 124"/>
                  <a:gd name="T76" fmla="*/ 38 w 110"/>
                  <a:gd name="T77" fmla="*/ 72 h 124"/>
                  <a:gd name="T78" fmla="*/ 25 w 110"/>
                  <a:gd name="T79" fmla="*/ 81 h 124"/>
                  <a:gd name="T80" fmla="*/ 20 w 110"/>
                  <a:gd name="T81" fmla="*/ 90 h 124"/>
                  <a:gd name="T82" fmla="*/ 22 w 110"/>
                  <a:gd name="T83" fmla="*/ 100 h 124"/>
                  <a:gd name="T84" fmla="*/ 32 w 110"/>
                  <a:gd name="T85" fmla="*/ 111 h 124"/>
                  <a:gd name="T86" fmla="*/ 38 w 110"/>
                  <a:gd name="T87" fmla="*/ 112 h 124"/>
                  <a:gd name="T88" fmla="*/ 54 w 110"/>
                  <a:gd name="T89" fmla="*/ 107 h 124"/>
                  <a:gd name="T90" fmla="*/ 67 w 110"/>
                  <a:gd name="T91" fmla="*/ 96 h 12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</a:cxnLst>
                <a:rect l="0" t="0" r="r" b="b"/>
                <a:pathLst>
                  <a:path w="110" h="124">
                    <a:moveTo>
                      <a:pt x="110" y="109"/>
                    </a:moveTo>
                    <a:lnTo>
                      <a:pt x="110" y="109"/>
                    </a:lnTo>
                    <a:lnTo>
                      <a:pt x="105" y="114"/>
                    </a:lnTo>
                    <a:lnTo>
                      <a:pt x="98" y="120"/>
                    </a:lnTo>
                    <a:lnTo>
                      <a:pt x="92" y="122"/>
                    </a:lnTo>
                    <a:lnTo>
                      <a:pt x="84" y="124"/>
                    </a:lnTo>
                    <a:lnTo>
                      <a:pt x="80" y="124"/>
                    </a:lnTo>
                    <a:lnTo>
                      <a:pt x="77" y="122"/>
                    </a:lnTo>
                    <a:lnTo>
                      <a:pt x="75" y="120"/>
                    </a:lnTo>
                    <a:lnTo>
                      <a:pt x="72" y="118"/>
                    </a:lnTo>
                    <a:lnTo>
                      <a:pt x="70" y="112"/>
                    </a:lnTo>
                    <a:lnTo>
                      <a:pt x="68" y="104"/>
                    </a:lnTo>
                    <a:lnTo>
                      <a:pt x="59" y="112"/>
                    </a:lnTo>
                    <a:lnTo>
                      <a:pt x="49" y="118"/>
                    </a:lnTo>
                    <a:lnTo>
                      <a:pt x="38" y="122"/>
                    </a:lnTo>
                    <a:lnTo>
                      <a:pt x="28" y="124"/>
                    </a:lnTo>
                    <a:lnTo>
                      <a:pt x="22" y="124"/>
                    </a:lnTo>
                    <a:lnTo>
                      <a:pt x="16" y="122"/>
                    </a:lnTo>
                    <a:lnTo>
                      <a:pt x="11" y="120"/>
                    </a:lnTo>
                    <a:lnTo>
                      <a:pt x="7" y="116"/>
                    </a:lnTo>
                    <a:lnTo>
                      <a:pt x="3" y="113"/>
                    </a:lnTo>
                    <a:lnTo>
                      <a:pt x="1" y="108"/>
                    </a:lnTo>
                    <a:lnTo>
                      <a:pt x="0" y="104"/>
                    </a:lnTo>
                    <a:lnTo>
                      <a:pt x="0" y="99"/>
                    </a:lnTo>
                    <a:lnTo>
                      <a:pt x="1" y="91"/>
                    </a:lnTo>
                    <a:lnTo>
                      <a:pt x="2" y="86"/>
                    </a:lnTo>
                    <a:lnTo>
                      <a:pt x="6" y="81"/>
                    </a:lnTo>
                    <a:lnTo>
                      <a:pt x="12" y="76"/>
                    </a:lnTo>
                    <a:lnTo>
                      <a:pt x="22" y="72"/>
                    </a:lnTo>
                    <a:lnTo>
                      <a:pt x="33" y="67"/>
                    </a:lnTo>
                    <a:lnTo>
                      <a:pt x="67" y="55"/>
                    </a:lnTo>
                    <a:lnTo>
                      <a:pt x="67" y="37"/>
                    </a:lnTo>
                    <a:lnTo>
                      <a:pt x="67" y="32"/>
                    </a:lnTo>
                    <a:lnTo>
                      <a:pt x="66" y="28"/>
                    </a:lnTo>
                    <a:lnTo>
                      <a:pt x="64" y="24"/>
                    </a:lnTo>
                    <a:lnTo>
                      <a:pt x="62" y="20"/>
                    </a:lnTo>
                    <a:lnTo>
                      <a:pt x="58" y="19"/>
                    </a:lnTo>
                    <a:lnTo>
                      <a:pt x="53" y="16"/>
                    </a:lnTo>
                    <a:lnTo>
                      <a:pt x="47" y="15"/>
                    </a:lnTo>
                    <a:lnTo>
                      <a:pt x="42" y="15"/>
                    </a:lnTo>
                    <a:lnTo>
                      <a:pt x="35" y="16"/>
                    </a:lnTo>
                    <a:lnTo>
                      <a:pt x="28" y="20"/>
                    </a:lnTo>
                    <a:lnTo>
                      <a:pt x="24" y="25"/>
                    </a:lnTo>
                    <a:lnTo>
                      <a:pt x="23" y="33"/>
                    </a:lnTo>
                    <a:lnTo>
                      <a:pt x="22" y="38"/>
                    </a:lnTo>
                    <a:lnTo>
                      <a:pt x="18" y="41"/>
                    </a:lnTo>
                    <a:lnTo>
                      <a:pt x="12" y="43"/>
                    </a:lnTo>
                    <a:lnTo>
                      <a:pt x="7" y="45"/>
                    </a:lnTo>
                    <a:lnTo>
                      <a:pt x="5" y="43"/>
                    </a:lnTo>
                    <a:lnTo>
                      <a:pt x="3" y="42"/>
                    </a:lnTo>
                    <a:lnTo>
                      <a:pt x="3" y="39"/>
                    </a:lnTo>
                    <a:lnTo>
                      <a:pt x="3" y="34"/>
                    </a:lnTo>
                    <a:lnTo>
                      <a:pt x="5" y="29"/>
                    </a:lnTo>
                    <a:lnTo>
                      <a:pt x="7" y="26"/>
                    </a:lnTo>
                    <a:lnTo>
                      <a:pt x="11" y="22"/>
                    </a:lnTo>
                    <a:lnTo>
                      <a:pt x="20" y="16"/>
                    </a:lnTo>
                    <a:lnTo>
                      <a:pt x="33" y="10"/>
                    </a:lnTo>
                    <a:lnTo>
                      <a:pt x="45" y="3"/>
                    </a:lnTo>
                    <a:lnTo>
                      <a:pt x="50" y="2"/>
                    </a:lnTo>
                    <a:lnTo>
                      <a:pt x="57" y="0"/>
                    </a:lnTo>
                    <a:lnTo>
                      <a:pt x="67" y="2"/>
                    </a:lnTo>
                    <a:lnTo>
                      <a:pt x="77" y="6"/>
                    </a:lnTo>
                    <a:lnTo>
                      <a:pt x="81" y="10"/>
                    </a:lnTo>
                    <a:lnTo>
                      <a:pt x="85" y="13"/>
                    </a:lnTo>
                    <a:lnTo>
                      <a:pt x="88" y="17"/>
                    </a:lnTo>
                    <a:lnTo>
                      <a:pt x="89" y="22"/>
                    </a:lnTo>
                    <a:lnTo>
                      <a:pt x="89" y="95"/>
                    </a:lnTo>
                    <a:lnTo>
                      <a:pt x="89" y="102"/>
                    </a:lnTo>
                    <a:lnTo>
                      <a:pt x="92" y="107"/>
                    </a:lnTo>
                    <a:lnTo>
                      <a:pt x="94" y="109"/>
                    </a:lnTo>
                    <a:lnTo>
                      <a:pt x="98" y="109"/>
                    </a:lnTo>
                    <a:lnTo>
                      <a:pt x="103" y="108"/>
                    </a:lnTo>
                    <a:lnTo>
                      <a:pt x="107" y="105"/>
                    </a:lnTo>
                    <a:lnTo>
                      <a:pt x="110" y="109"/>
                    </a:lnTo>
                    <a:close/>
                    <a:moveTo>
                      <a:pt x="67" y="63"/>
                    </a:moveTo>
                    <a:lnTo>
                      <a:pt x="67" y="63"/>
                    </a:lnTo>
                    <a:lnTo>
                      <a:pt x="54" y="67"/>
                    </a:lnTo>
                    <a:lnTo>
                      <a:pt x="38" y="72"/>
                    </a:lnTo>
                    <a:lnTo>
                      <a:pt x="32" y="76"/>
                    </a:lnTo>
                    <a:lnTo>
                      <a:pt x="25" y="81"/>
                    </a:lnTo>
                    <a:lnTo>
                      <a:pt x="22" y="86"/>
                    </a:lnTo>
                    <a:lnTo>
                      <a:pt x="20" y="90"/>
                    </a:lnTo>
                    <a:lnTo>
                      <a:pt x="20" y="92"/>
                    </a:lnTo>
                    <a:lnTo>
                      <a:pt x="22" y="100"/>
                    </a:lnTo>
                    <a:lnTo>
                      <a:pt x="25" y="105"/>
                    </a:lnTo>
                    <a:lnTo>
                      <a:pt x="32" y="111"/>
                    </a:lnTo>
                    <a:lnTo>
                      <a:pt x="35" y="111"/>
                    </a:lnTo>
                    <a:lnTo>
                      <a:pt x="38" y="112"/>
                    </a:lnTo>
                    <a:lnTo>
                      <a:pt x="47" y="111"/>
                    </a:lnTo>
                    <a:lnTo>
                      <a:pt x="54" y="107"/>
                    </a:lnTo>
                    <a:lnTo>
                      <a:pt x="62" y="102"/>
                    </a:lnTo>
                    <a:lnTo>
                      <a:pt x="67" y="96"/>
                    </a:lnTo>
                    <a:lnTo>
                      <a:pt x="67" y="63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222" name="Freeform 199"/>
              <p:cNvSpPr/>
              <p:nvPr userDrawn="1"/>
            </p:nvSpPr>
            <p:spPr bwMode="auto">
              <a:xfrm>
                <a:off x="878" y="128"/>
                <a:ext cx="68" cy="40"/>
              </a:xfrm>
              <a:custGeom>
                <a:gdLst>
                  <a:gd name="T0" fmla="*/ 18 w 205"/>
                  <a:gd name="T1" fmla="*/ 34 h 120"/>
                  <a:gd name="T2" fmla="*/ 16 w 205"/>
                  <a:gd name="T3" fmla="*/ 22 h 120"/>
                  <a:gd name="T4" fmla="*/ 5 w 205"/>
                  <a:gd name="T5" fmla="*/ 16 h 120"/>
                  <a:gd name="T6" fmla="*/ 32 w 205"/>
                  <a:gd name="T7" fmla="*/ 2 h 120"/>
                  <a:gd name="T8" fmla="*/ 39 w 205"/>
                  <a:gd name="T9" fmla="*/ 2 h 120"/>
                  <a:gd name="T10" fmla="*/ 39 w 205"/>
                  <a:gd name="T11" fmla="*/ 20 h 120"/>
                  <a:gd name="T12" fmla="*/ 61 w 205"/>
                  <a:gd name="T13" fmla="*/ 7 h 120"/>
                  <a:gd name="T14" fmla="*/ 78 w 205"/>
                  <a:gd name="T15" fmla="*/ 0 h 120"/>
                  <a:gd name="T16" fmla="*/ 95 w 205"/>
                  <a:gd name="T17" fmla="*/ 2 h 120"/>
                  <a:gd name="T18" fmla="*/ 105 w 205"/>
                  <a:gd name="T19" fmla="*/ 8 h 120"/>
                  <a:gd name="T20" fmla="*/ 110 w 205"/>
                  <a:gd name="T21" fmla="*/ 16 h 120"/>
                  <a:gd name="T22" fmla="*/ 123 w 205"/>
                  <a:gd name="T23" fmla="*/ 13 h 120"/>
                  <a:gd name="T24" fmla="*/ 144 w 205"/>
                  <a:gd name="T25" fmla="*/ 3 h 120"/>
                  <a:gd name="T26" fmla="*/ 157 w 205"/>
                  <a:gd name="T27" fmla="*/ 0 h 120"/>
                  <a:gd name="T28" fmla="*/ 171 w 205"/>
                  <a:gd name="T29" fmla="*/ 4 h 120"/>
                  <a:gd name="T30" fmla="*/ 181 w 205"/>
                  <a:gd name="T31" fmla="*/ 12 h 120"/>
                  <a:gd name="T32" fmla="*/ 187 w 205"/>
                  <a:gd name="T33" fmla="*/ 24 h 120"/>
                  <a:gd name="T34" fmla="*/ 188 w 205"/>
                  <a:gd name="T35" fmla="*/ 38 h 120"/>
                  <a:gd name="T36" fmla="*/ 189 w 205"/>
                  <a:gd name="T37" fmla="*/ 109 h 120"/>
                  <a:gd name="T38" fmla="*/ 196 w 205"/>
                  <a:gd name="T39" fmla="*/ 113 h 120"/>
                  <a:gd name="T40" fmla="*/ 205 w 205"/>
                  <a:gd name="T41" fmla="*/ 113 h 120"/>
                  <a:gd name="T42" fmla="*/ 179 w 205"/>
                  <a:gd name="T43" fmla="*/ 120 h 120"/>
                  <a:gd name="T44" fmla="*/ 150 w 205"/>
                  <a:gd name="T45" fmla="*/ 113 h 120"/>
                  <a:gd name="T46" fmla="*/ 159 w 205"/>
                  <a:gd name="T47" fmla="*/ 113 h 120"/>
                  <a:gd name="T48" fmla="*/ 166 w 205"/>
                  <a:gd name="T49" fmla="*/ 109 h 120"/>
                  <a:gd name="T50" fmla="*/ 167 w 205"/>
                  <a:gd name="T51" fmla="*/ 47 h 120"/>
                  <a:gd name="T52" fmla="*/ 166 w 205"/>
                  <a:gd name="T53" fmla="*/ 29 h 120"/>
                  <a:gd name="T54" fmla="*/ 161 w 205"/>
                  <a:gd name="T55" fmla="*/ 21 h 120"/>
                  <a:gd name="T56" fmla="*/ 152 w 205"/>
                  <a:gd name="T57" fmla="*/ 16 h 120"/>
                  <a:gd name="T58" fmla="*/ 136 w 205"/>
                  <a:gd name="T59" fmla="*/ 16 h 120"/>
                  <a:gd name="T60" fmla="*/ 119 w 205"/>
                  <a:gd name="T61" fmla="*/ 24 h 120"/>
                  <a:gd name="T62" fmla="*/ 114 w 205"/>
                  <a:gd name="T63" fmla="*/ 104 h 120"/>
                  <a:gd name="T64" fmla="*/ 118 w 205"/>
                  <a:gd name="T65" fmla="*/ 112 h 120"/>
                  <a:gd name="T66" fmla="*/ 127 w 205"/>
                  <a:gd name="T67" fmla="*/ 113 h 120"/>
                  <a:gd name="T68" fmla="*/ 132 w 205"/>
                  <a:gd name="T69" fmla="*/ 120 h 120"/>
                  <a:gd name="T70" fmla="*/ 75 w 205"/>
                  <a:gd name="T71" fmla="*/ 120 h 120"/>
                  <a:gd name="T72" fmla="*/ 80 w 205"/>
                  <a:gd name="T73" fmla="*/ 113 h 120"/>
                  <a:gd name="T74" fmla="*/ 89 w 205"/>
                  <a:gd name="T75" fmla="*/ 112 h 120"/>
                  <a:gd name="T76" fmla="*/ 93 w 205"/>
                  <a:gd name="T77" fmla="*/ 104 h 120"/>
                  <a:gd name="T78" fmla="*/ 92 w 205"/>
                  <a:gd name="T79" fmla="*/ 35 h 120"/>
                  <a:gd name="T80" fmla="*/ 89 w 205"/>
                  <a:gd name="T81" fmla="*/ 25 h 120"/>
                  <a:gd name="T82" fmla="*/ 82 w 205"/>
                  <a:gd name="T83" fmla="*/ 17 h 120"/>
                  <a:gd name="T84" fmla="*/ 70 w 205"/>
                  <a:gd name="T85" fmla="*/ 15 h 120"/>
                  <a:gd name="T86" fmla="*/ 53 w 205"/>
                  <a:gd name="T87" fmla="*/ 20 h 120"/>
                  <a:gd name="T88" fmla="*/ 39 w 205"/>
                  <a:gd name="T89" fmla="*/ 28 h 120"/>
                  <a:gd name="T90" fmla="*/ 40 w 205"/>
                  <a:gd name="T91" fmla="*/ 109 h 120"/>
                  <a:gd name="T92" fmla="*/ 48 w 205"/>
                  <a:gd name="T93" fmla="*/ 113 h 120"/>
                  <a:gd name="T94" fmla="*/ 57 w 205"/>
                  <a:gd name="T95" fmla="*/ 113 h 120"/>
                  <a:gd name="T96" fmla="*/ 30 w 205"/>
                  <a:gd name="T97" fmla="*/ 120 h 120"/>
                  <a:gd name="T98" fmla="*/ 0 w 205"/>
                  <a:gd name="T99" fmla="*/ 113 h 120"/>
                  <a:gd name="T100" fmla="*/ 12 w 205"/>
                  <a:gd name="T101" fmla="*/ 113 h 120"/>
                  <a:gd name="T102" fmla="*/ 18 w 205"/>
                  <a:gd name="T103" fmla="*/ 109 h 120"/>
                  <a:gd name="T104" fmla="*/ 18 w 205"/>
                  <a:gd name="T105" fmla="*/ 34 h 12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</a:cxnLst>
                <a:rect l="0" t="0" r="r" b="b"/>
                <a:pathLst>
                  <a:path w="205" h="120">
                    <a:moveTo>
                      <a:pt x="18" y="34"/>
                    </a:moveTo>
                    <a:lnTo>
                      <a:pt x="18" y="34"/>
                    </a:lnTo>
                    <a:lnTo>
                      <a:pt x="18" y="26"/>
                    </a:lnTo>
                    <a:lnTo>
                      <a:pt x="16" y="22"/>
                    </a:lnTo>
                    <a:lnTo>
                      <a:pt x="12" y="19"/>
                    </a:lnTo>
                    <a:lnTo>
                      <a:pt x="5" y="16"/>
                    </a:lnTo>
                    <a:lnTo>
                      <a:pt x="5" y="11"/>
                    </a:lnTo>
                    <a:lnTo>
                      <a:pt x="32" y="2"/>
                    </a:lnTo>
                    <a:lnTo>
                      <a:pt x="38" y="0"/>
                    </a:lnTo>
                    <a:lnTo>
                      <a:pt x="39" y="2"/>
                    </a:lnTo>
                    <a:lnTo>
                      <a:pt x="39" y="4"/>
                    </a:lnTo>
                    <a:lnTo>
                      <a:pt x="39" y="20"/>
                    </a:lnTo>
                    <a:lnTo>
                      <a:pt x="49" y="13"/>
                    </a:lnTo>
                    <a:lnTo>
                      <a:pt x="61" y="7"/>
                    </a:lnTo>
                    <a:lnTo>
                      <a:pt x="71" y="2"/>
                    </a:lnTo>
                    <a:lnTo>
                      <a:pt x="78" y="0"/>
                    </a:lnTo>
                    <a:lnTo>
                      <a:pt x="84" y="0"/>
                    </a:lnTo>
                    <a:lnTo>
                      <a:pt x="95" y="2"/>
                    </a:lnTo>
                    <a:lnTo>
                      <a:pt x="102" y="6"/>
                    </a:lnTo>
                    <a:lnTo>
                      <a:pt x="105" y="8"/>
                    </a:lnTo>
                    <a:lnTo>
                      <a:pt x="109" y="12"/>
                    </a:lnTo>
                    <a:lnTo>
                      <a:pt x="110" y="16"/>
                    </a:lnTo>
                    <a:lnTo>
                      <a:pt x="113" y="21"/>
                    </a:lnTo>
                    <a:lnTo>
                      <a:pt x="123" y="13"/>
                    </a:lnTo>
                    <a:lnTo>
                      <a:pt x="134" y="7"/>
                    </a:lnTo>
                    <a:lnTo>
                      <a:pt x="144" y="3"/>
                    </a:lnTo>
                    <a:lnTo>
                      <a:pt x="150" y="2"/>
                    </a:lnTo>
                    <a:lnTo>
                      <a:pt x="157" y="0"/>
                    </a:lnTo>
                    <a:lnTo>
                      <a:pt x="165" y="2"/>
                    </a:lnTo>
                    <a:lnTo>
                      <a:pt x="171" y="4"/>
                    </a:lnTo>
                    <a:lnTo>
                      <a:pt x="178" y="7"/>
                    </a:lnTo>
                    <a:lnTo>
                      <a:pt x="181" y="12"/>
                    </a:lnTo>
                    <a:lnTo>
                      <a:pt x="184" y="17"/>
                    </a:lnTo>
                    <a:lnTo>
                      <a:pt x="187" y="24"/>
                    </a:lnTo>
                    <a:lnTo>
                      <a:pt x="188" y="30"/>
                    </a:lnTo>
                    <a:lnTo>
                      <a:pt x="188" y="38"/>
                    </a:lnTo>
                    <a:lnTo>
                      <a:pt x="188" y="104"/>
                    </a:lnTo>
                    <a:lnTo>
                      <a:pt x="189" y="109"/>
                    </a:lnTo>
                    <a:lnTo>
                      <a:pt x="192" y="112"/>
                    </a:lnTo>
                    <a:lnTo>
                      <a:pt x="196" y="113"/>
                    </a:lnTo>
                    <a:lnTo>
                      <a:pt x="201" y="113"/>
                    </a:lnTo>
                    <a:lnTo>
                      <a:pt x="205" y="113"/>
                    </a:lnTo>
                    <a:lnTo>
                      <a:pt x="205" y="120"/>
                    </a:lnTo>
                    <a:lnTo>
                      <a:pt x="179" y="120"/>
                    </a:lnTo>
                    <a:lnTo>
                      <a:pt x="150" y="120"/>
                    </a:lnTo>
                    <a:lnTo>
                      <a:pt x="150" y="113"/>
                    </a:lnTo>
                    <a:lnTo>
                      <a:pt x="156" y="113"/>
                    </a:lnTo>
                    <a:lnTo>
                      <a:pt x="159" y="113"/>
                    </a:lnTo>
                    <a:lnTo>
                      <a:pt x="163" y="112"/>
                    </a:lnTo>
                    <a:lnTo>
                      <a:pt x="166" y="109"/>
                    </a:lnTo>
                    <a:lnTo>
                      <a:pt x="167" y="104"/>
                    </a:lnTo>
                    <a:lnTo>
                      <a:pt x="167" y="47"/>
                    </a:lnTo>
                    <a:lnTo>
                      <a:pt x="167" y="35"/>
                    </a:lnTo>
                    <a:lnTo>
                      <a:pt x="166" y="29"/>
                    </a:lnTo>
                    <a:lnTo>
                      <a:pt x="163" y="25"/>
                    </a:lnTo>
                    <a:lnTo>
                      <a:pt x="161" y="21"/>
                    </a:lnTo>
                    <a:lnTo>
                      <a:pt x="157" y="17"/>
                    </a:lnTo>
                    <a:lnTo>
                      <a:pt x="152" y="16"/>
                    </a:lnTo>
                    <a:lnTo>
                      <a:pt x="145" y="15"/>
                    </a:lnTo>
                    <a:lnTo>
                      <a:pt x="136" y="16"/>
                    </a:lnTo>
                    <a:lnTo>
                      <a:pt x="128" y="20"/>
                    </a:lnTo>
                    <a:lnTo>
                      <a:pt x="119" y="24"/>
                    </a:lnTo>
                    <a:lnTo>
                      <a:pt x="114" y="28"/>
                    </a:lnTo>
                    <a:lnTo>
                      <a:pt x="114" y="104"/>
                    </a:lnTo>
                    <a:lnTo>
                      <a:pt x="115" y="109"/>
                    </a:lnTo>
                    <a:lnTo>
                      <a:pt x="118" y="112"/>
                    </a:lnTo>
                    <a:lnTo>
                      <a:pt x="122" y="113"/>
                    </a:lnTo>
                    <a:lnTo>
                      <a:pt x="127" y="113"/>
                    </a:lnTo>
                    <a:lnTo>
                      <a:pt x="132" y="113"/>
                    </a:lnTo>
                    <a:lnTo>
                      <a:pt x="132" y="120"/>
                    </a:lnTo>
                    <a:lnTo>
                      <a:pt x="104" y="120"/>
                    </a:lnTo>
                    <a:lnTo>
                      <a:pt x="75" y="120"/>
                    </a:lnTo>
                    <a:lnTo>
                      <a:pt x="75" y="113"/>
                    </a:lnTo>
                    <a:lnTo>
                      <a:pt x="80" y="113"/>
                    </a:lnTo>
                    <a:lnTo>
                      <a:pt x="86" y="113"/>
                    </a:lnTo>
                    <a:lnTo>
                      <a:pt x="89" y="112"/>
                    </a:lnTo>
                    <a:lnTo>
                      <a:pt x="92" y="109"/>
                    </a:lnTo>
                    <a:lnTo>
                      <a:pt x="93" y="104"/>
                    </a:lnTo>
                    <a:lnTo>
                      <a:pt x="93" y="47"/>
                    </a:lnTo>
                    <a:lnTo>
                      <a:pt x="92" y="35"/>
                    </a:lnTo>
                    <a:lnTo>
                      <a:pt x="91" y="29"/>
                    </a:lnTo>
                    <a:lnTo>
                      <a:pt x="89" y="25"/>
                    </a:lnTo>
                    <a:lnTo>
                      <a:pt x="86" y="21"/>
                    </a:lnTo>
                    <a:lnTo>
                      <a:pt x="82" y="17"/>
                    </a:lnTo>
                    <a:lnTo>
                      <a:pt x="76" y="16"/>
                    </a:lnTo>
                    <a:lnTo>
                      <a:pt x="70" y="15"/>
                    </a:lnTo>
                    <a:lnTo>
                      <a:pt x="62" y="16"/>
                    </a:lnTo>
                    <a:lnTo>
                      <a:pt x="53" y="20"/>
                    </a:lnTo>
                    <a:lnTo>
                      <a:pt x="45" y="24"/>
                    </a:lnTo>
                    <a:lnTo>
                      <a:pt x="39" y="28"/>
                    </a:lnTo>
                    <a:lnTo>
                      <a:pt x="39" y="104"/>
                    </a:lnTo>
                    <a:lnTo>
                      <a:pt x="40" y="109"/>
                    </a:lnTo>
                    <a:lnTo>
                      <a:pt x="43" y="112"/>
                    </a:lnTo>
                    <a:lnTo>
                      <a:pt x="48" y="113"/>
                    </a:lnTo>
                    <a:lnTo>
                      <a:pt x="52" y="113"/>
                    </a:lnTo>
                    <a:lnTo>
                      <a:pt x="57" y="113"/>
                    </a:lnTo>
                    <a:lnTo>
                      <a:pt x="57" y="120"/>
                    </a:lnTo>
                    <a:lnTo>
                      <a:pt x="30" y="120"/>
                    </a:lnTo>
                    <a:lnTo>
                      <a:pt x="0" y="120"/>
                    </a:lnTo>
                    <a:lnTo>
                      <a:pt x="0" y="113"/>
                    </a:lnTo>
                    <a:lnTo>
                      <a:pt x="6" y="113"/>
                    </a:lnTo>
                    <a:lnTo>
                      <a:pt x="12" y="113"/>
                    </a:lnTo>
                    <a:lnTo>
                      <a:pt x="16" y="112"/>
                    </a:lnTo>
                    <a:lnTo>
                      <a:pt x="18" y="109"/>
                    </a:lnTo>
                    <a:lnTo>
                      <a:pt x="18" y="104"/>
                    </a:lnTo>
                    <a:lnTo>
                      <a:pt x="18" y="34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223" name="Freeform 200"/>
              <p:cNvSpPr>
                <a:spLocks noEditPoints="1"/>
              </p:cNvSpPr>
              <p:nvPr userDrawn="1"/>
            </p:nvSpPr>
            <p:spPr bwMode="auto">
              <a:xfrm>
                <a:off x="952" y="106"/>
                <a:ext cx="19" cy="62"/>
              </a:xfrm>
              <a:custGeom>
                <a:gdLst>
                  <a:gd name="T0" fmla="*/ 0 w 56"/>
                  <a:gd name="T1" fmla="*/ 179 h 186"/>
                  <a:gd name="T2" fmla="*/ 5 w 56"/>
                  <a:gd name="T3" fmla="*/ 179 h 186"/>
                  <a:gd name="T4" fmla="*/ 10 w 56"/>
                  <a:gd name="T5" fmla="*/ 179 h 186"/>
                  <a:gd name="T6" fmla="*/ 14 w 56"/>
                  <a:gd name="T7" fmla="*/ 178 h 186"/>
                  <a:gd name="T8" fmla="*/ 17 w 56"/>
                  <a:gd name="T9" fmla="*/ 175 h 186"/>
                  <a:gd name="T10" fmla="*/ 17 w 56"/>
                  <a:gd name="T11" fmla="*/ 170 h 186"/>
                  <a:gd name="T12" fmla="*/ 17 w 56"/>
                  <a:gd name="T13" fmla="*/ 100 h 186"/>
                  <a:gd name="T14" fmla="*/ 17 w 56"/>
                  <a:gd name="T15" fmla="*/ 92 h 186"/>
                  <a:gd name="T16" fmla="*/ 14 w 56"/>
                  <a:gd name="T17" fmla="*/ 88 h 186"/>
                  <a:gd name="T18" fmla="*/ 10 w 56"/>
                  <a:gd name="T19" fmla="*/ 85 h 186"/>
                  <a:gd name="T20" fmla="*/ 4 w 56"/>
                  <a:gd name="T21" fmla="*/ 82 h 186"/>
                  <a:gd name="T22" fmla="*/ 4 w 56"/>
                  <a:gd name="T23" fmla="*/ 77 h 186"/>
                  <a:gd name="T24" fmla="*/ 31 w 56"/>
                  <a:gd name="T25" fmla="*/ 68 h 186"/>
                  <a:gd name="T26" fmla="*/ 36 w 56"/>
                  <a:gd name="T27" fmla="*/ 66 h 186"/>
                  <a:gd name="T28" fmla="*/ 38 w 56"/>
                  <a:gd name="T29" fmla="*/ 68 h 186"/>
                  <a:gd name="T30" fmla="*/ 38 w 56"/>
                  <a:gd name="T31" fmla="*/ 70 h 186"/>
                  <a:gd name="T32" fmla="*/ 38 w 56"/>
                  <a:gd name="T33" fmla="*/ 170 h 186"/>
                  <a:gd name="T34" fmla="*/ 39 w 56"/>
                  <a:gd name="T35" fmla="*/ 175 h 186"/>
                  <a:gd name="T36" fmla="*/ 41 w 56"/>
                  <a:gd name="T37" fmla="*/ 178 h 186"/>
                  <a:gd name="T38" fmla="*/ 47 w 56"/>
                  <a:gd name="T39" fmla="*/ 179 h 186"/>
                  <a:gd name="T40" fmla="*/ 52 w 56"/>
                  <a:gd name="T41" fmla="*/ 179 h 186"/>
                  <a:gd name="T42" fmla="*/ 56 w 56"/>
                  <a:gd name="T43" fmla="*/ 179 h 186"/>
                  <a:gd name="T44" fmla="*/ 56 w 56"/>
                  <a:gd name="T45" fmla="*/ 186 h 186"/>
                  <a:gd name="T46" fmla="*/ 28 w 56"/>
                  <a:gd name="T47" fmla="*/ 186 h 186"/>
                  <a:gd name="T48" fmla="*/ 0 w 56"/>
                  <a:gd name="T49" fmla="*/ 186 h 186"/>
                  <a:gd name="T50" fmla="*/ 0 w 56"/>
                  <a:gd name="T51" fmla="*/ 179 h 186"/>
                  <a:gd name="T52" fmla="*/ 27 w 56"/>
                  <a:gd name="T53" fmla="*/ 26 h 186"/>
                  <a:gd name="T54" fmla="*/ 27 w 56"/>
                  <a:gd name="T55" fmla="*/ 26 h 186"/>
                  <a:gd name="T56" fmla="*/ 23 w 56"/>
                  <a:gd name="T57" fmla="*/ 25 h 186"/>
                  <a:gd name="T58" fmla="*/ 19 w 56"/>
                  <a:gd name="T59" fmla="*/ 22 h 186"/>
                  <a:gd name="T60" fmla="*/ 16 w 56"/>
                  <a:gd name="T61" fmla="*/ 19 h 186"/>
                  <a:gd name="T62" fmla="*/ 16 w 56"/>
                  <a:gd name="T63" fmla="*/ 13 h 186"/>
                  <a:gd name="T64" fmla="*/ 16 w 56"/>
                  <a:gd name="T65" fmla="*/ 8 h 186"/>
                  <a:gd name="T66" fmla="*/ 19 w 56"/>
                  <a:gd name="T67" fmla="*/ 4 h 186"/>
                  <a:gd name="T68" fmla="*/ 23 w 56"/>
                  <a:gd name="T69" fmla="*/ 2 h 186"/>
                  <a:gd name="T70" fmla="*/ 27 w 56"/>
                  <a:gd name="T71" fmla="*/ 0 h 186"/>
                  <a:gd name="T72" fmla="*/ 32 w 56"/>
                  <a:gd name="T73" fmla="*/ 2 h 186"/>
                  <a:gd name="T74" fmla="*/ 36 w 56"/>
                  <a:gd name="T75" fmla="*/ 4 h 186"/>
                  <a:gd name="T76" fmla="*/ 40 w 56"/>
                  <a:gd name="T77" fmla="*/ 8 h 186"/>
                  <a:gd name="T78" fmla="*/ 40 w 56"/>
                  <a:gd name="T79" fmla="*/ 13 h 186"/>
                  <a:gd name="T80" fmla="*/ 40 w 56"/>
                  <a:gd name="T81" fmla="*/ 19 h 186"/>
                  <a:gd name="T82" fmla="*/ 36 w 56"/>
                  <a:gd name="T83" fmla="*/ 22 h 186"/>
                  <a:gd name="T84" fmla="*/ 32 w 56"/>
                  <a:gd name="T85" fmla="*/ 25 h 186"/>
                  <a:gd name="T86" fmla="*/ 27 w 56"/>
                  <a:gd name="T87" fmla="*/ 26 h 18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</a:cxnLst>
                <a:rect l="0" t="0" r="r" b="b"/>
                <a:pathLst>
                  <a:path w="56" h="186">
                    <a:moveTo>
                      <a:pt x="0" y="179"/>
                    </a:moveTo>
                    <a:lnTo>
                      <a:pt x="5" y="179"/>
                    </a:lnTo>
                    <a:lnTo>
                      <a:pt x="10" y="179"/>
                    </a:lnTo>
                    <a:lnTo>
                      <a:pt x="14" y="178"/>
                    </a:lnTo>
                    <a:lnTo>
                      <a:pt x="17" y="175"/>
                    </a:lnTo>
                    <a:lnTo>
                      <a:pt x="17" y="170"/>
                    </a:lnTo>
                    <a:lnTo>
                      <a:pt x="17" y="100"/>
                    </a:lnTo>
                    <a:lnTo>
                      <a:pt x="17" y="92"/>
                    </a:lnTo>
                    <a:lnTo>
                      <a:pt x="14" y="88"/>
                    </a:lnTo>
                    <a:lnTo>
                      <a:pt x="10" y="85"/>
                    </a:lnTo>
                    <a:lnTo>
                      <a:pt x="4" y="82"/>
                    </a:lnTo>
                    <a:lnTo>
                      <a:pt x="4" y="77"/>
                    </a:lnTo>
                    <a:lnTo>
                      <a:pt x="31" y="68"/>
                    </a:lnTo>
                    <a:lnTo>
                      <a:pt x="36" y="66"/>
                    </a:lnTo>
                    <a:lnTo>
                      <a:pt x="38" y="68"/>
                    </a:lnTo>
                    <a:lnTo>
                      <a:pt x="38" y="70"/>
                    </a:lnTo>
                    <a:lnTo>
                      <a:pt x="38" y="170"/>
                    </a:lnTo>
                    <a:lnTo>
                      <a:pt x="39" y="175"/>
                    </a:lnTo>
                    <a:lnTo>
                      <a:pt x="41" y="178"/>
                    </a:lnTo>
                    <a:lnTo>
                      <a:pt x="47" y="179"/>
                    </a:lnTo>
                    <a:lnTo>
                      <a:pt x="52" y="179"/>
                    </a:lnTo>
                    <a:lnTo>
                      <a:pt x="56" y="179"/>
                    </a:lnTo>
                    <a:lnTo>
                      <a:pt x="56" y="186"/>
                    </a:lnTo>
                    <a:lnTo>
                      <a:pt x="28" y="186"/>
                    </a:lnTo>
                    <a:lnTo>
                      <a:pt x="0" y="186"/>
                    </a:lnTo>
                    <a:lnTo>
                      <a:pt x="0" y="179"/>
                    </a:lnTo>
                    <a:close/>
                    <a:moveTo>
                      <a:pt x="27" y="26"/>
                    </a:moveTo>
                    <a:lnTo>
                      <a:pt x="27" y="26"/>
                    </a:lnTo>
                    <a:lnTo>
                      <a:pt x="23" y="25"/>
                    </a:lnTo>
                    <a:lnTo>
                      <a:pt x="19" y="22"/>
                    </a:lnTo>
                    <a:lnTo>
                      <a:pt x="16" y="19"/>
                    </a:lnTo>
                    <a:lnTo>
                      <a:pt x="16" y="13"/>
                    </a:lnTo>
                    <a:lnTo>
                      <a:pt x="16" y="8"/>
                    </a:lnTo>
                    <a:lnTo>
                      <a:pt x="19" y="4"/>
                    </a:lnTo>
                    <a:lnTo>
                      <a:pt x="23" y="2"/>
                    </a:lnTo>
                    <a:lnTo>
                      <a:pt x="27" y="0"/>
                    </a:lnTo>
                    <a:lnTo>
                      <a:pt x="32" y="2"/>
                    </a:lnTo>
                    <a:lnTo>
                      <a:pt x="36" y="4"/>
                    </a:lnTo>
                    <a:lnTo>
                      <a:pt x="40" y="8"/>
                    </a:lnTo>
                    <a:lnTo>
                      <a:pt x="40" y="13"/>
                    </a:lnTo>
                    <a:lnTo>
                      <a:pt x="40" y="19"/>
                    </a:lnTo>
                    <a:lnTo>
                      <a:pt x="36" y="22"/>
                    </a:lnTo>
                    <a:lnTo>
                      <a:pt x="32" y="25"/>
                    </a:lnTo>
                    <a:lnTo>
                      <a:pt x="27" y="26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224" name="Freeform 201"/>
              <p:cNvSpPr/>
              <p:nvPr userDrawn="1"/>
            </p:nvSpPr>
            <p:spPr bwMode="auto">
              <a:xfrm>
                <a:off x="952" y="128"/>
                <a:ext cx="19" cy="40"/>
              </a:xfrm>
              <a:custGeom>
                <a:gdLst>
                  <a:gd name="T0" fmla="*/ 0 w 56"/>
                  <a:gd name="T1" fmla="*/ 113 h 120"/>
                  <a:gd name="T2" fmla="*/ 5 w 56"/>
                  <a:gd name="T3" fmla="*/ 113 h 120"/>
                  <a:gd name="T4" fmla="*/ 10 w 56"/>
                  <a:gd name="T5" fmla="*/ 113 h 120"/>
                  <a:gd name="T6" fmla="*/ 14 w 56"/>
                  <a:gd name="T7" fmla="*/ 112 h 120"/>
                  <a:gd name="T8" fmla="*/ 17 w 56"/>
                  <a:gd name="T9" fmla="*/ 109 h 120"/>
                  <a:gd name="T10" fmla="*/ 17 w 56"/>
                  <a:gd name="T11" fmla="*/ 104 h 120"/>
                  <a:gd name="T12" fmla="*/ 17 w 56"/>
                  <a:gd name="T13" fmla="*/ 34 h 120"/>
                  <a:gd name="T14" fmla="*/ 17 w 56"/>
                  <a:gd name="T15" fmla="*/ 26 h 120"/>
                  <a:gd name="T16" fmla="*/ 14 w 56"/>
                  <a:gd name="T17" fmla="*/ 22 h 120"/>
                  <a:gd name="T18" fmla="*/ 10 w 56"/>
                  <a:gd name="T19" fmla="*/ 19 h 120"/>
                  <a:gd name="T20" fmla="*/ 4 w 56"/>
                  <a:gd name="T21" fmla="*/ 16 h 120"/>
                  <a:gd name="T22" fmla="*/ 4 w 56"/>
                  <a:gd name="T23" fmla="*/ 11 h 120"/>
                  <a:gd name="T24" fmla="*/ 31 w 56"/>
                  <a:gd name="T25" fmla="*/ 2 h 120"/>
                  <a:gd name="T26" fmla="*/ 36 w 56"/>
                  <a:gd name="T27" fmla="*/ 0 h 120"/>
                  <a:gd name="T28" fmla="*/ 38 w 56"/>
                  <a:gd name="T29" fmla="*/ 2 h 120"/>
                  <a:gd name="T30" fmla="*/ 38 w 56"/>
                  <a:gd name="T31" fmla="*/ 4 h 120"/>
                  <a:gd name="T32" fmla="*/ 38 w 56"/>
                  <a:gd name="T33" fmla="*/ 104 h 120"/>
                  <a:gd name="T34" fmla="*/ 39 w 56"/>
                  <a:gd name="T35" fmla="*/ 109 h 120"/>
                  <a:gd name="T36" fmla="*/ 41 w 56"/>
                  <a:gd name="T37" fmla="*/ 112 h 120"/>
                  <a:gd name="T38" fmla="*/ 47 w 56"/>
                  <a:gd name="T39" fmla="*/ 113 h 120"/>
                  <a:gd name="T40" fmla="*/ 52 w 56"/>
                  <a:gd name="T41" fmla="*/ 113 h 120"/>
                  <a:gd name="T42" fmla="*/ 56 w 56"/>
                  <a:gd name="T43" fmla="*/ 113 h 120"/>
                  <a:gd name="T44" fmla="*/ 56 w 56"/>
                  <a:gd name="T45" fmla="*/ 120 h 120"/>
                  <a:gd name="T46" fmla="*/ 28 w 56"/>
                  <a:gd name="T47" fmla="*/ 120 h 120"/>
                  <a:gd name="T48" fmla="*/ 0 w 56"/>
                  <a:gd name="T49" fmla="*/ 120 h 120"/>
                  <a:gd name="T50" fmla="*/ 0 w 56"/>
                  <a:gd name="T51" fmla="*/ 113 h 12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</a:cxnLst>
                <a:rect l="0" t="0" r="r" b="b"/>
                <a:pathLst>
                  <a:path w="56" h="120">
                    <a:moveTo>
                      <a:pt x="0" y="113"/>
                    </a:moveTo>
                    <a:lnTo>
                      <a:pt x="5" y="113"/>
                    </a:lnTo>
                    <a:lnTo>
                      <a:pt x="10" y="113"/>
                    </a:lnTo>
                    <a:lnTo>
                      <a:pt x="14" y="112"/>
                    </a:lnTo>
                    <a:lnTo>
                      <a:pt x="17" y="109"/>
                    </a:lnTo>
                    <a:lnTo>
                      <a:pt x="17" y="104"/>
                    </a:lnTo>
                    <a:lnTo>
                      <a:pt x="17" y="34"/>
                    </a:lnTo>
                    <a:lnTo>
                      <a:pt x="17" y="26"/>
                    </a:lnTo>
                    <a:lnTo>
                      <a:pt x="14" y="22"/>
                    </a:lnTo>
                    <a:lnTo>
                      <a:pt x="10" y="19"/>
                    </a:lnTo>
                    <a:lnTo>
                      <a:pt x="4" y="16"/>
                    </a:lnTo>
                    <a:lnTo>
                      <a:pt x="4" y="11"/>
                    </a:lnTo>
                    <a:lnTo>
                      <a:pt x="31" y="2"/>
                    </a:lnTo>
                    <a:lnTo>
                      <a:pt x="36" y="0"/>
                    </a:lnTo>
                    <a:lnTo>
                      <a:pt x="38" y="2"/>
                    </a:lnTo>
                    <a:lnTo>
                      <a:pt x="38" y="4"/>
                    </a:lnTo>
                    <a:lnTo>
                      <a:pt x="38" y="104"/>
                    </a:lnTo>
                    <a:lnTo>
                      <a:pt x="39" y="109"/>
                    </a:lnTo>
                    <a:lnTo>
                      <a:pt x="41" y="112"/>
                    </a:lnTo>
                    <a:lnTo>
                      <a:pt x="47" y="113"/>
                    </a:lnTo>
                    <a:lnTo>
                      <a:pt x="52" y="113"/>
                    </a:lnTo>
                    <a:lnTo>
                      <a:pt x="56" y="113"/>
                    </a:lnTo>
                    <a:lnTo>
                      <a:pt x="56" y="120"/>
                    </a:lnTo>
                    <a:lnTo>
                      <a:pt x="28" y="120"/>
                    </a:lnTo>
                    <a:lnTo>
                      <a:pt x="0" y="120"/>
                    </a:lnTo>
                    <a:lnTo>
                      <a:pt x="0" y="113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225" name="Freeform 202"/>
              <p:cNvSpPr/>
              <p:nvPr userDrawn="1"/>
            </p:nvSpPr>
            <p:spPr bwMode="auto">
              <a:xfrm>
                <a:off x="957" y="106"/>
                <a:ext cx="8" cy="8"/>
              </a:xfrm>
              <a:custGeom>
                <a:gdLst>
                  <a:gd name="T0" fmla="*/ 11 w 24"/>
                  <a:gd name="T1" fmla="*/ 26 h 26"/>
                  <a:gd name="T2" fmla="*/ 11 w 24"/>
                  <a:gd name="T3" fmla="*/ 26 h 26"/>
                  <a:gd name="T4" fmla="*/ 7 w 24"/>
                  <a:gd name="T5" fmla="*/ 25 h 26"/>
                  <a:gd name="T6" fmla="*/ 3 w 24"/>
                  <a:gd name="T7" fmla="*/ 22 h 26"/>
                  <a:gd name="T8" fmla="*/ 0 w 24"/>
                  <a:gd name="T9" fmla="*/ 19 h 26"/>
                  <a:gd name="T10" fmla="*/ 0 w 24"/>
                  <a:gd name="T11" fmla="*/ 13 h 26"/>
                  <a:gd name="T12" fmla="*/ 0 w 24"/>
                  <a:gd name="T13" fmla="*/ 8 h 26"/>
                  <a:gd name="T14" fmla="*/ 3 w 24"/>
                  <a:gd name="T15" fmla="*/ 4 h 26"/>
                  <a:gd name="T16" fmla="*/ 7 w 24"/>
                  <a:gd name="T17" fmla="*/ 2 h 26"/>
                  <a:gd name="T18" fmla="*/ 11 w 24"/>
                  <a:gd name="T19" fmla="*/ 0 h 26"/>
                  <a:gd name="T20" fmla="*/ 16 w 24"/>
                  <a:gd name="T21" fmla="*/ 2 h 26"/>
                  <a:gd name="T22" fmla="*/ 20 w 24"/>
                  <a:gd name="T23" fmla="*/ 4 h 26"/>
                  <a:gd name="T24" fmla="*/ 24 w 24"/>
                  <a:gd name="T25" fmla="*/ 8 h 26"/>
                  <a:gd name="T26" fmla="*/ 24 w 24"/>
                  <a:gd name="T27" fmla="*/ 13 h 26"/>
                  <a:gd name="T28" fmla="*/ 24 w 24"/>
                  <a:gd name="T29" fmla="*/ 19 h 26"/>
                  <a:gd name="T30" fmla="*/ 20 w 24"/>
                  <a:gd name="T31" fmla="*/ 22 h 26"/>
                  <a:gd name="T32" fmla="*/ 16 w 24"/>
                  <a:gd name="T33" fmla="*/ 25 h 26"/>
                  <a:gd name="T34" fmla="*/ 11 w 24"/>
                  <a:gd name="T35" fmla="*/ 26 h 2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24" h="26">
                    <a:moveTo>
                      <a:pt x="11" y="26"/>
                    </a:moveTo>
                    <a:lnTo>
                      <a:pt x="11" y="26"/>
                    </a:lnTo>
                    <a:lnTo>
                      <a:pt x="7" y="25"/>
                    </a:lnTo>
                    <a:lnTo>
                      <a:pt x="3" y="22"/>
                    </a:lnTo>
                    <a:lnTo>
                      <a:pt x="0" y="19"/>
                    </a:lnTo>
                    <a:lnTo>
                      <a:pt x="0" y="13"/>
                    </a:lnTo>
                    <a:lnTo>
                      <a:pt x="0" y="8"/>
                    </a:lnTo>
                    <a:lnTo>
                      <a:pt x="3" y="4"/>
                    </a:lnTo>
                    <a:lnTo>
                      <a:pt x="7" y="2"/>
                    </a:lnTo>
                    <a:lnTo>
                      <a:pt x="11" y="0"/>
                    </a:lnTo>
                    <a:lnTo>
                      <a:pt x="16" y="2"/>
                    </a:lnTo>
                    <a:lnTo>
                      <a:pt x="20" y="4"/>
                    </a:lnTo>
                    <a:lnTo>
                      <a:pt x="24" y="8"/>
                    </a:lnTo>
                    <a:lnTo>
                      <a:pt x="24" y="13"/>
                    </a:lnTo>
                    <a:lnTo>
                      <a:pt x="24" y="19"/>
                    </a:lnTo>
                    <a:lnTo>
                      <a:pt x="20" y="22"/>
                    </a:lnTo>
                    <a:lnTo>
                      <a:pt x="16" y="25"/>
                    </a:lnTo>
                    <a:lnTo>
                      <a:pt x="11" y="26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226" name="Freeform 203"/>
              <p:cNvSpPr/>
              <p:nvPr userDrawn="1"/>
            </p:nvSpPr>
            <p:spPr bwMode="auto">
              <a:xfrm>
                <a:off x="977" y="128"/>
                <a:ext cx="43" cy="40"/>
              </a:xfrm>
              <a:custGeom>
                <a:gdLst>
                  <a:gd name="T0" fmla="*/ 18 w 131"/>
                  <a:gd name="T1" fmla="*/ 35 h 120"/>
                  <a:gd name="T2" fmla="*/ 14 w 131"/>
                  <a:gd name="T3" fmla="*/ 25 h 120"/>
                  <a:gd name="T4" fmla="*/ 2 w 131"/>
                  <a:gd name="T5" fmla="*/ 19 h 120"/>
                  <a:gd name="T6" fmla="*/ 19 w 131"/>
                  <a:gd name="T7" fmla="*/ 8 h 120"/>
                  <a:gd name="T8" fmla="*/ 37 w 131"/>
                  <a:gd name="T9" fmla="*/ 2 h 120"/>
                  <a:gd name="T10" fmla="*/ 39 w 131"/>
                  <a:gd name="T11" fmla="*/ 20 h 120"/>
                  <a:gd name="T12" fmla="*/ 59 w 131"/>
                  <a:gd name="T13" fmla="*/ 7 h 120"/>
                  <a:gd name="T14" fmla="*/ 78 w 131"/>
                  <a:gd name="T15" fmla="*/ 0 h 120"/>
                  <a:gd name="T16" fmla="*/ 91 w 131"/>
                  <a:gd name="T17" fmla="*/ 2 h 120"/>
                  <a:gd name="T18" fmla="*/ 102 w 131"/>
                  <a:gd name="T19" fmla="*/ 7 h 120"/>
                  <a:gd name="T20" fmla="*/ 110 w 131"/>
                  <a:gd name="T21" fmla="*/ 17 h 120"/>
                  <a:gd name="T22" fmla="*/ 113 w 131"/>
                  <a:gd name="T23" fmla="*/ 30 h 120"/>
                  <a:gd name="T24" fmla="*/ 114 w 131"/>
                  <a:gd name="T25" fmla="*/ 104 h 120"/>
                  <a:gd name="T26" fmla="*/ 118 w 131"/>
                  <a:gd name="T27" fmla="*/ 112 h 120"/>
                  <a:gd name="T28" fmla="*/ 127 w 131"/>
                  <a:gd name="T29" fmla="*/ 113 h 120"/>
                  <a:gd name="T30" fmla="*/ 131 w 131"/>
                  <a:gd name="T31" fmla="*/ 120 h 120"/>
                  <a:gd name="T32" fmla="*/ 75 w 131"/>
                  <a:gd name="T33" fmla="*/ 120 h 120"/>
                  <a:gd name="T34" fmla="*/ 80 w 131"/>
                  <a:gd name="T35" fmla="*/ 113 h 120"/>
                  <a:gd name="T36" fmla="*/ 89 w 131"/>
                  <a:gd name="T37" fmla="*/ 112 h 120"/>
                  <a:gd name="T38" fmla="*/ 93 w 131"/>
                  <a:gd name="T39" fmla="*/ 104 h 120"/>
                  <a:gd name="T40" fmla="*/ 92 w 131"/>
                  <a:gd name="T41" fmla="*/ 32 h 120"/>
                  <a:gd name="T42" fmla="*/ 89 w 131"/>
                  <a:gd name="T43" fmla="*/ 24 h 120"/>
                  <a:gd name="T44" fmla="*/ 83 w 131"/>
                  <a:gd name="T45" fmla="*/ 17 h 120"/>
                  <a:gd name="T46" fmla="*/ 69 w 131"/>
                  <a:gd name="T47" fmla="*/ 15 h 120"/>
                  <a:gd name="T48" fmla="*/ 53 w 131"/>
                  <a:gd name="T49" fmla="*/ 19 h 120"/>
                  <a:gd name="T50" fmla="*/ 39 w 131"/>
                  <a:gd name="T51" fmla="*/ 104 h 120"/>
                  <a:gd name="T52" fmla="*/ 43 w 131"/>
                  <a:gd name="T53" fmla="*/ 112 h 120"/>
                  <a:gd name="T54" fmla="*/ 52 w 131"/>
                  <a:gd name="T55" fmla="*/ 113 h 120"/>
                  <a:gd name="T56" fmla="*/ 56 w 131"/>
                  <a:gd name="T57" fmla="*/ 120 h 120"/>
                  <a:gd name="T58" fmla="*/ 0 w 131"/>
                  <a:gd name="T59" fmla="*/ 120 h 120"/>
                  <a:gd name="T60" fmla="*/ 5 w 131"/>
                  <a:gd name="T61" fmla="*/ 113 h 120"/>
                  <a:gd name="T62" fmla="*/ 14 w 131"/>
                  <a:gd name="T63" fmla="*/ 112 h 120"/>
                  <a:gd name="T64" fmla="*/ 18 w 131"/>
                  <a:gd name="T65" fmla="*/ 104 h 12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131" h="120">
                    <a:moveTo>
                      <a:pt x="18" y="35"/>
                    </a:moveTo>
                    <a:lnTo>
                      <a:pt x="18" y="35"/>
                    </a:lnTo>
                    <a:lnTo>
                      <a:pt x="17" y="29"/>
                    </a:lnTo>
                    <a:lnTo>
                      <a:pt x="14" y="25"/>
                    </a:lnTo>
                    <a:lnTo>
                      <a:pt x="10" y="21"/>
                    </a:lnTo>
                    <a:lnTo>
                      <a:pt x="2" y="19"/>
                    </a:lnTo>
                    <a:lnTo>
                      <a:pt x="2" y="13"/>
                    </a:lnTo>
                    <a:lnTo>
                      <a:pt x="19" y="8"/>
                    </a:lnTo>
                    <a:lnTo>
                      <a:pt x="36" y="0"/>
                    </a:lnTo>
                    <a:lnTo>
                      <a:pt x="37" y="2"/>
                    </a:lnTo>
                    <a:lnTo>
                      <a:pt x="39" y="3"/>
                    </a:lnTo>
                    <a:lnTo>
                      <a:pt x="39" y="20"/>
                    </a:lnTo>
                    <a:lnTo>
                      <a:pt x="49" y="12"/>
                    </a:lnTo>
                    <a:lnTo>
                      <a:pt x="59" y="7"/>
                    </a:lnTo>
                    <a:lnTo>
                      <a:pt x="71" y="2"/>
                    </a:lnTo>
                    <a:lnTo>
                      <a:pt x="78" y="0"/>
                    </a:lnTo>
                    <a:lnTo>
                      <a:pt x="84" y="0"/>
                    </a:lnTo>
                    <a:lnTo>
                      <a:pt x="91" y="2"/>
                    </a:lnTo>
                    <a:lnTo>
                      <a:pt x="97" y="3"/>
                    </a:lnTo>
                    <a:lnTo>
                      <a:pt x="102" y="7"/>
                    </a:lnTo>
                    <a:lnTo>
                      <a:pt x="107" y="11"/>
                    </a:lnTo>
                    <a:lnTo>
                      <a:pt x="110" y="17"/>
                    </a:lnTo>
                    <a:lnTo>
                      <a:pt x="113" y="22"/>
                    </a:lnTo>
                    <a:lnTo>
                      <a:pt x="113" y="30"/>
                    </a:lnTo>
                    <a:lnTo>
                      <a:pt x="114" y="37"/>
                    </a:lnTo>
                    <a:lnTo>
                      <a:pt x="114" y="104"/>
                    </a:lnTo>
                    <a:lnTo>
                      <a:pt x="115" y="109"/>
                    </a:lnTo>
                    <a:lnTo>
                      <a:pt x="118" y="112"/>
                    </a:lnTo>
                    <a:lnTo>
                      <a:pt x="122" y="113"/>
                    </a:lnTo>
                    <a:lnTo>
                      <a:pt x="127" y="113"/>
                    </a:lnTo>
                    <a:lnTo>
                      <a:pt x="131" y="113"/>
                    </a:lnTo>
                    <a:lnTo>
                      <a:pt x="131" y="120"/>
                    </a:lnTo>
                    <a:lnTo>
                      <a:pt x="104" y="120"/>
                    </a:lnTo>
                    <a:lnTo>
                      <a:pt x="75" y="120"/>
                    </a:lnTo>
                    <a:lnTo>
                      <a:pt x="75" y="113"/>
                    </a:lnTo>
                    <a:lnTo>
                      <a:pt x="80" y="113"/>
                    </a:lnTo>
                    <a:lnTo>
                      <a:pt x="85" y="113"/>
                    </a:lnTo>
                    <a:lnTo>
                      <a:pt x="89" y="112"/>
                    </a:lnTo>
                    <a:lnTo>
                      <a:pt x="92" y="109"/>
                    </a:lnTo>
                    <a:lnTo>
                      <a:pt x="93" y="104"/>
                    </a:lnTo>
                    <a:lnTo>
                      <a:pt x="93" y="37"/>
                    </a:lnTo>
                    <a:lnTo>
                      <a:pt x="92" y="32"/>
                    </a:lnTo>
                    <a:lnTo>
                      <a:pt x="91" y="28"/>
                    </a:lnTo>
                    <a:lnTo>
                      <a:pt x="89" y="24"/>
                    </a:lnTo>
                    <a:lnTo>
                      <a:pt x="87" y="20"/>
                    </a:lnTo>
                    <a:lnTo>
                      <a:pt x="83" y="17"/>
                    </a:lnTo>
                    <a:lnTo>
                      <a:pt x="79" y="16"/>
                    </a:lnTo>
                    <a:lnTo>
                      <a:pt x="69" y="15"/>
                    </a:lnTo>
                    <a:lnTo>
                      <a:pt x="62" y="16"/>
                    </a:lnTo>
                    <a:lnTo>
                      <a:pt x="53" y="19"/>
                    </a:lnTo>
                    <a:lnTo>
                      <a:pt x="39" y="28"/>
                    </a:lnTo>
                    <a:lnTo>
                      <a:pt x="39" y="104"/>
                    </a:lnTo>
                    <a:lnTo>
                      <a:pt x="39" y="109"/>
                    </a:lnTo>
                    <a:lnTo>
                      <a:pt x="43" y="112"/>
                    </a:lnTo>
                    <a:lnTo>
                      <a:pt x="47" y="113"/>
                    </a:lnTo>
                    <a:lnTo>
                      <a:pt x="52" y="113"/>
                    </a:lnTo>
                    <a:lnTo>
                      <a:pt x="56" y="113"/>
                    </a:lnTo>
                    <a:lnTo>
                      <a:pt x="56" y="120"/>
                    </a:lnTo>
                    <a:lnTo>
                      <a:pt x="28" y="120"/>
                    </a:lnTo>
                    <a:lnTo>
                      <a:pt x="0" y="120"/>
                    </a:lnTo>
                    <a:lnTo>
                      <a:pt x="0" y="113"/>
                    </a:lnTo>
                    <a:lnTo>
                      <a:pt x="5" y="113"/>
                    </a:lnTo>
                    <a:lnTo>
                      <a:pt x="10" y="113"/>
                    </a:lnTo>
                    <a:lnTo>
                      <a:pt x="14" y="112"/>
                    </a:lnTo>
                    <a:lnTo>
                      <a:pt x="17" y="109"/>
                    </a:lnTo>
                    <a:lnTo>
                      <a:pt x="18" y="104"/>
                    </a:lnTo>
                    <a:lnTo>
                      <a:pt x="18" y="35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227" name="Freeform 204"/>
              <p:cNvSpPr>
                <a:spLocks noEditPoints="1"/>
              </p:cNvSpPr>
              <p:nvPr userDrawn="1"/>
            </p:nvSpPr>
            <p:spPr bwMode="auto">
              <a:xfrm>
                <a:off x="1026" y="128"/>
                <a:ext cx="37" cy="41"/>
              </a:xfrm>
              <a:custGeom>
                <a:gdLst>
                  <a:gd name="T0" fmla="*/ 110 w 110"/>
                  <a:gd name="T1" fmla="*/ 109 h 124"/>
                  <a:gd name="T2" fmla="*/ 98 w 110"/>
                  <a:gd name="T3" fmla="*/ 120 h 124"/>
                  <a:gd name="T4" fmla="*/ 84 w 110"/>
                  <a:gd name="T5" fmla="*/ 124 h 124"/>
                  <a:gd name="T6" fmla="*/ 76 w 110"/>
                  <a:gd name="T7" fmla="*/ 122 h 124"/>
                  <a:gd name="T8" fmla="*/ 73 w 110"/>
                  <a:gd name="T9" fmla="*/ 118 h 124"/>
                  <a:gd name="T10" fmla="*/ 67 w 110"/>
                  <a:gd name="T11" fmla="*/ 104 h 124"/>
                  <a:gd name="T12" fmla="*/ 49 w 110"/>
                  <a:gd name="T13" fmla="*/ 118 h 124"/>
                  <a:gd name="T14" fmla="*/ 27 w 110"/>
                  <a:gd name="T15" fmla="*/ 124 h 124"/>
                  <a:gd name="T16" fmla="*/ 16 w 110"/>
                  <a:gd name="T17" fmla="*/ 122 h 124"/>
                  <a:gd name="T18" fmla="*/ 8 w 110"/>
                  <a:gd name="T19" fmla="*/ 116 h 124"/>
                  <a:gd name="T20" fmla="*/ 1 w 110"/>
                  <a:gd name="T21" fmla="*/ 108 h 124"/>
                  <a:gd name="T22" fmla="*/ 0 w 110"/>
                  <a:gd name="T23" fmla="*/ 99 h 124"/>
                  <a:gd name="T24" fmla="*/ 3 w 110"/>
                  <a:gd name="T25" fmla="*/ 86 h 124"/>
                  <a:gd name="T26" fmla="*/ 13 w 110"/>
                  <a:gd name="T27" fmla="*/ 76 h 124"/>
                  <a:gd name="T28" fmla="*/ 34 w 110"/>
                  <a:gd name="T29" fmla="*/ 67 h 124"/>
                  <a:gd name="T30" fmla="*/ 67 w 110"/>
                  <a:gd name="T31" fmla="*/ 37 h 124"/>
                  <a:gd name="T32" fmla="*/ 66 w 110"/>
                  <a:gd name="T33" fmla="*/ 28 h 124"/>
                  <a:gd name="T34" fmla="*/ 61 w 110"/>
                  <a:gd name="T35" fmla="*/ 20 h 124"/>
                  <a:gd name="T36" fmla="*/ 53 w 110"/>
                  <a:gd name="T37" fmla="*/ 16 h 124"/>
                  <a:gd name="T38" fmla="*/ 43 w 110"/>
                  <a:gd name="T39" fmla="*/ 15 h 124"/>
                  <a:gd name="T40" fmla="*/ 28 w 110"/>
                  <a:gd name="T41" fmla="*/ 20 h 124"/>
                  <a:gd name="T42" fmla="*/ 22 w 110"/>
                  <a:gd name="T43" fmla="*/ 33 h 124"/>
                  <a:gd name="T44" fmla="*/ 17 w 110"/>
                  <a:gd name="T45" fmla="*/ 41 h 124"/>
                  <a:gd name="T46" fmla="*/ 8 w 110"/>
                  <a:gd name="T47" fmla="*/ 45 h 124"/>
                  <a:gd name="T48" fmla="*/ 4 w 110"/>
                  <a:gd name="T49" fmla="*/ 42 h 124"/>
                  <a:gd name="T50" fmla="*/ 4 w 110"/>
                  <a:gd name="T51" fmla="*/ 34 h 124"/>
                  <a:gd name="T52" fmla="*/ 8 w 110"/>
                  <a:gd name="T53" fmla="*/ 26 h 124"/>
                  <a:gd name="T54" fmla="*/ 21 w 110"/>
                  <a:gd name="T55" fmla="*/ 16 h 124"/>
                  <a:gd name="T56" fmla="*/ 44 w 110"/>
                  <a:gd name="T57" fmla="*/ 3 h 124"/>
                  <a:gd name="T58" fmla="*/ 57 w 110"/>
                  <a:gd name="T59" fmla="*/ 0 h 124"/>
                  <a:gd name="T60" fmla="*/ 76 w 110"/>
                  <a:gd name="T61" fmla="*/ 6 h 124"/>
                  <a:gd name="T62" fmla="*/ 86 w 110"/>
                  <a:gd name="T63" fmla="*/ 13 h 124"/>
                  <a:gd name="T64" fmla="*/ 88 w 110"/>
                  <a:gd name="T65" fmla="*/ 22 h 124"/>
                  <a:gd name="T66" fmla="*/ 89 w 110"/>
                  <a:gd name="T67" fmla="*/ 102 h 124"/>
                  <a:gd name="T68" fmla="*/ 93 w 110"/>
                  <a:gd name="T69" fmla="*/ 109 h 124"/>
                  <a:gd name="T70" fmla="*/ 104 w 110"/>
                  <a:gd name="T71" fmla="*/ 108 h 124"/>
                  <a:gd name="T72" fmla="*/ 110 w 110"/>
                  <a:gd name="T73" fmla="*/ 109 h 124"/>
                  <a:gd name="T74" fmla="*/ 67 w 110"/>
                  <a:gd name="T75" fmla="*/ 63 h 124"/>
                  <a:gd name="T76" fmla="*/ 39 w 110"/>
                  <a:gd name="T77" fmla="*/ 72 h 124"/>
                  <a:gd name="T78" fmla="*/ 26 w 110"/>
                  <a:gd name="T79" fmla="*/ 81 h 124"/>
                  <a:gd name="T80" fmla="*/ 21 w 110"/>
                  <a:gd name="T81" fmla="*/ 90 h 124"/>
                  <a:gd name="T82" fmla="*/ 22 w 110"/>
                  <a:gd name="T83" fmla="*/ 100 h 124"/>
                  <a:gd name="T84" fmla="*/ 31 w 110"/>
                  <a:gd name="T85" fmla="*/ 111 h 124"/>
                  <a:gd name="T86" fmla="*/ 39 w 110"/>
                  <a:gd name="T87" fmla="*/ 112 h 124"/>
                  <a:gd name="T88" fmla="*/ 54 w 110"/>
                  <a:gd name="T89" fmla="*/ 107 h 124"/>
                  <a:gd name="T90" fmla="*/ 67 w 110"/>
                  <a:gd name="T91" fmla="*/ 96 h 12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</a:cxnLst>
                <a:rect l="0" t="0" r="r" b="b"/>
                <a:pathLst>
                  <a:path w="110" h="124">
                    <a:moveTo>
                      <a:pt x="110" y="109"/>
                    </a:moveTo>
                    <a:lnTo>
                      <a:pt x="110" y="109"/>
                    </a:lnTo>
                    <a:lnTo>
                      <a:pt x="104" y="114"/>
                    </a:lnTo>
                    <a:lnTo>
                      <a:pt x="98" y="120"/>
                    </a:lnTo>
                    <a:lnTo>
                      <a:pt x="92" y="122"/>
                    </a:lnTo>
                    <a:lnTo>
                      <a:pt x="84" y="124"/>
                    </a:lnTo>
                    <a:lnTo>
                      <a:pt x="80" y="124"/>
                    </a:lnTo>
                    <a:lnTo>
                      <a:pt x="76" y="122"/>
                    </a:lnTo>
                    <a:lnTo>
                      <a:pt x="74" y="120"/>
                    </a:lnTo>
                    <a:lnTo>
                      <a:pt x="73" y="118"/>
                    </a:lnTo>
                    <a:lnTo>
                      <a:pt x="69" y="112"/>
                    </a:lnTo>
                    <a:lnTo>
                      <a:pt x="67" y="104"/>
                    </a:lnTo>
                    <a:lnTo>
                      <a:pt x="58" y="112"/>
                    </a:lnTo>
                    <a:lnTo>
                      <a:pt x="49" y="118"/>
                    </a:lnTo>
                    <a:lnTo>
                      <a:pt x="39" y="122"/>
                    </a:lnTo>
                    <a:lnTo>
                      <a:pt x="27" y="124"/>
                    </a:lnTo>
                    <a:lnTo>
                      <a:pt x="22" y="124"/>
                    </a:lnTo>
                    <a:lnTo>
                      <a:pt x="16" y="122"/>
                    </a:lnTo>
                    <a:lnTo>
                      <a:pt x="12" y="120"/>
                    </a:lnTo>
                    <a:lnTo>
                      <a:pt x="8" y="116"/>
                    </a:lnTo>
                    <a:lnTo>
                      <a:pt x="4" y="113"/>
                    </a:lnTo>
                    <a:lnTo>
                      <a:pt x="1" y="108"/>
                    </a:lnTo>
                    <a:lnTo>
                      <a:pt x="0" y="104"/>
                    </a:lnTo>
                    <a:lnTo>
                      <a:pt x="0" y="99"/>
                    </a:lnTo>
                    <a:lnTo>
                      <a:pt x="0" y="91"/>
                    </a:lnTo>
                    <a:lnTo>
                      <a:pt x="3" y="86"/>
                    </a:lnTo>
                    <a:lnTo>
                      <a:pt x="6" y="81"/>
                    </a:lnTo>
                    <a:lnTo>
                      <a:pt x="13" y="76"/>
                    </a:lnTo>
                    <a:lnTo>
                      <a:pt x="22" y="72"/>
                    </a:lnTo>
                    <a:lnTo>
                      <a:pt x="34" y="67"/>
                    </a:lnTo>
                    <a:lnTo>
                      <a:pt x="67" y="55"/>
                    </a:lnTo>
                    <a:lnTo>
                      <a:pt x="67" y="37"/>
                    </a:lnTo>
                    <a:lnTo>
                      <a:pt x="67" y="32"/>
                    </a:lnTo>
                    <a:lnTo>
                      <a:pt x="66" y="28"/>
                    </a:lnTo>
                    <a:lnTo>
                      <a:pt x="63" y="24"/>
                    </a:lnTo>
                    <a:lnTo>
                      <a:pt x="61" y="20"/>
                    </a:lnTo>
                    <a:lnTo>
                      <a:pt x="57" y="19"/>
                    </a:lnTo>
                    <a:lnTo>
                      <a:pt x="53" y="16"/>
                    </a:lnTo>
                    <a:lnTo>
                      <a:pt x="48" y="15"/>
                    </a:lnTo>
                    <a:lnTo>
                      <a:pt x="43" y="15"/>
                    </a:lnTo>
                    <a:lnTo>
                      <a:pt x="35" y="16"/>
                    </a:lnTo>
                    <a:lnTo>
                      <a:pt x="28" y="20"/>
                    </a:lnTo>
                    <a:lnTo>
                      <a:pt x="25" y="25"/>
                    </a:lnTo>
                    <a:lnTo>
                      <a:pt x="22" y="33"/>
                    </a:lnTo>
                    <a:lnTo>
                      <a:pt x="21" y="38"/>
                    </a:lnTo>
                    <a:lnTo>
                      <a:pt x="17" y="41"/>
                    </a:lnTo>
                    <a:lnTo>
                      <a:pt x="13" y="43"/>
                    </a:lnTo>
                    <a:lnTo>
                      <a:pt x="8" y="45"/>
                    </a:lnTo>
                    <a:lnTo>
                      <a:pt x="5" y="43"/>
                    </a:lnTo>
                    <a:lnTo>
                      <a:pt x="4" y="42"/>
                    </a:lnTo>
                    <a:lnTo>
                      <a:pt x="3" y="39"/>
                    </a:lnTo>
                    <a:lnTo>
                      <a:pt x="4" y="34"/>
                    </a:lnTo>
                    <a:lnTo>
                      <a:pt x="5" y="29"/>
                    </a:lnTo>
                    <a:lnTo>
                      <a:pt x="8" y="26"/>
                    </a:lnTo>
                    <a:lnTo>
                      <a:pt x="12" y="22"/>
                    </a:lnTo>
                    <a:lnTo>
                      <a:pt x="21" y="16"/>
                    </a:lnTo>
                    <a:lnTo>
                      <a:pt x="34" y="10"/>
                    </a:lnTo>
                    <a:lnTo>
                      <a:pt x="44" y="3"/>
                    </a:lnTo>
                    <a:lnTo>
                      <a:pt x="51" y="2"/>
                    </a:lnTo>
                    <a:lnTo>
                      <a:pt x="57" y="0"/>
                    </a:lnTo>
                    <a:lnTo>
                      <a:pt x="66" y="2"/>
                    </a:lnTo>
                    <a:lnTo>
                      <a:pt x="76" y="6"/>
                    </a:lnTo>
                    <a:lnTo>
                      <a:pt x="82" y="10"/>
                    </a:lnTo>
                    <a:lnTo>
                      <a:pt x="86" y="13"/>
                    </a:lnTo>
                    <a:lnTo>
                      <a:pt x="88" y="17"/>
                    </a:lnTo>
                    <a:lnTo>
                      <a:pt x="88" y="22"/>
                    </a:lnTo>
                    <a:lnTo>
                      <a:pt x="88" y="95"/>
                    </a:lnTo>
                    <a:lnTo>
                      <a:pt x="89" y="102"/>
                    </a:lnTo>
                    <a:lnTo>
                      <a:pt x="91" y="107"/>
                    </a:lnTo>
                    <a:lnTo>
                      <a:pt x="93" y="109"/>
                    </a:lnTo>
                    <a:lnTo>
                      <a:pt x="98" y="109"/>
                    </a:lnTo>
                    <a:lnTo>
                      <a:pt x="104" y="108"/>
                    </a:lnTo>
                    <a:lnTo>
                      <a:pt x="108" y="105"/>
                    </a:lnTo>
                    <a:lnTo>
                      <a:pt x="110" y="109"/>
                    </a:lnTo>
                    <a:close/>
                    <a:moveTo>
                      <a:pt x="67" y="63"/>
                    </a:moveTo>
                    <a:lnTo>
                      <a:pt x="67" y="63"/>
                    </a:lnTo>
                    <a:lnTo>
                      <a:pt x="54" y="67"/>
                    </a:lnTo>
                    <a:lnTo>
                      <a:pt x="39" y="72"/>
                    </a:lnTo>
                    <a:lnTo>
                      <a:pt x="32" y="76"/>
                    </a:lnTo>
                    <a:lnTo>
                      <a:pt x="26" y="81"/>
                    </a:lnTo>
                    <a:lnTo>
                      <a:pt x="22" y="86"/>
                    </a:lnTo>
                    <a:lnTo>
                      <a:pt x="21" y="90"/>
                    </a:lnTo>
                    <a:lnTo>
                      <a:pt x="21" y="92"/>
                    </a:lnTo>
                    <a:lnTo>
                      <a:pt x="22" y="100"/>
                    </a:lnTo>
                    <a:lnTo>
                      <a:pt x="26" y="105"/>
                    </a:lnTo>
                    <a:lnTo>
                      <a:pt x="31" y="111"/>
                    </a:lnTo>
                    <a:lnTo>
                      <a:pt x="35" y="111"/>
                    </a:lnTo>
                    <a:lnTo>
                      <a:pt x="39" y="112"/>
                    </a:lnTo>
                    <a:lnTo>
                      <a:pt x="48" y="111"/>
                    </a:lnTo>
                    <a:lnTo>
                      <a:pt x="54" y="107"/>
                    </a:lnTo>
                    <a:lnTo>
                      <a:pt x="61" y="102"/>
                    </a:lnTo>
                    <a:lnTo>
                      <a:pt x="67" y="96"/>
                    </a:lnTo>
                    <a:lnTo>
                      <a:pt x="67" y="63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228" name="Freeform 205"/>
              <p:cNvSpPr/>
              <p:nvPr userDrawn="1"/>
            </p:nvSpPr>
            <p:spPr bwMode="auto">
              <a:xfrm>
                <a:off x="1067" y="120"/>
                <a:ext cx="26" cy="49"/>
              </a:xfrm>
              <a:custGeom>
                <a:gdLst>
                  <a:gd name="T0" fmla="*/ 38 w 77"/>
                  <a:gd name="T1" fmla="*/ 109 h 146"/>
                  <a:gd name="T2" fmla="*/ 38 w 77"/>
                  <a:gd name="T3" fmla="*/ 109 h 146"/>
                  <a:gd name="T4" fmla="*/ 39 w 77"/>
                  <a:gd name="T5" fmla="*/ 116 h 146"/>
                  <a:gd name="T6" fmla="*/ 40 w 77"/>
                  <a:gd name="T7" fmla="*/ 121 h 146"/>
                  <a:gd name="T8" fmla="*/ 42 w 77"/>
                  <a:gd name="T9" fmla="*/ 125 h 146"/>
                  <a:gd name="T10" fmla="*/ 44 w 77"/>
                  <a:gd name="T11" fmla="*/ 127 h 146"/>
                  <a:gd name="T12" fmla="*/ 49 w 77"/>
                  <a:gd name="T13" fmla="*/ 131 h 146"/>
                  <a:gd name="T14" fmla="*/ 55 w 77"/>
                  <a:gd name="T15" fmla="*/ 131 h 146"/>
                  <a:gd name="T16" fmla="*/ 60 w 77"/>
                  <a:gd name="T17" fmla="*/ 131 h 146"/>
                  <a:gd name="T18" fmla="*/ 65 w 77"/>
                  <a:gd name="T19" fmla="*/ 130 h 146"/>
                  <a:gd name="T20" fmla="*/ 69 w 77"/>
                  <a:gd name="T21" fmla="*/ 127 h 146"/>
                  <a:gd name="T22" fmla="*/ 73 w 77"/>
                  <a:gd name="T23" fmla="*/ 125 h 146"/>
                  <a:gd name="T24" fmla="*/ 77 w 77"/>
                  <a:gd name="T25" fmla="*/ 129 h 146"/>
                  <a:gd name="T26" fmla="*/ 70 w 77"/>
                  <a:gd name="T27" fmla="*/ 135 h 146"/>
                  <a:gd name="T28" fmla="*/ 61 w 77"/>
                  <a:gd name="T29" fmla="*/ 140 h 146"/>
                  <a:gd name="T30" fmla="*/ 52 w 77"/>
                  <a:gd name="T31" fmla="*/ 144 h 146"/>
                  <a:gd name="T32" fmla="*/ 42 w 77"/>
                  <a:gd name="T33" fmla="*/ 146 h 146"/>
                  <a:gd name="T34" fmla="*/ 36 w 77"/>
                  <a:gd name="T35" fmla="*/ 146 h 146"/>
                  <a:gd name="T36" fmla="*/ 31 w 77"/>
                  <a:gd name="T37" fmla="*/ 144 h 146"/>
                  <a:gd name="T38" fmla="*/ 27 w 77"/>
                  <a:gd name="T39" fmla="*/ 142 h 146"/>
                  <a:gd name="T40" fmla="*/ 23 w 77"/>
                  <a:gd name="T41" fmla="*/ 139 h 146"/>
                  <a:gd name="T42" fmla="*/ 21 w 77"/>
                  <a:gd name="T43" fmla="*/ 136 h 146"/>
                  <a:gd name="T44" fmla="*/ 20 w 77"/>
                  <a:gd name="T45" fmla="*/ 131 h 146"/>
                  <a:gd name="T46" fmla="*/ 18 w 77"/>
                  <a:gd name="T47" fmla="*/ 127 h 146"/>
                  <a:gd name="T48" fmla="*/ 17 w 77"/>
                  <a:gd name="T49" fmla="*/ 122 h 146"/>
                  <a:gd name="T50" fmla="*/ 17 w 77"/>
                  <a:gd name="T51" fmla="*/ 41 h 146"/>
                  <a:gd name="T52" fmla="*/ 0 w 77"/>
                  <a:gd name="T53" fmla="*/ 41 h 146"/>
                  <a:gd name="T54" fmla="*/ 0 w 77"/>
                  <a:gd name="T55" fmla="*/ 37 h 146"/>
                  <a:gd name="T56" fmla="*/ 9 w 77"/>
                  <a:gd name="T57" fmla="*/ 29 h 146"/>
                  <a:gd name="T58" fmla="*/ 18 w 77"/>
                  <a:gd name="T59" fmla="*/ 22 h 146"/>
                  <a:gd name="T60" fmla="*/ 26 w 77"/>
                  <a:gd name="T61" fmla="*/ 13 h 146"/>
                  <a:gd name="T62" fmla="*/ 35 w 77"/>
                  <a:gd name="T63" fmla="*/ 0 h 146"/>
                  <a:gd name="T64" fmla="*/ 38 w 77"/>
                  <a:gd name="T65" fmla="*/ 0 h 146"/>
                  <a:gd name="T66" fmla="*/ 38 w 77"/>
                  <a:gd name="T67" fmla="*/ 26 h 146"/>
                  <a:gd name="T68" fmla="*/ 77 w 77"/>
                  <a:gd name="T69" fmla="*/ 26 h 146"/>
                  <a:gd name="T70" fmla="*/ 77 w 77"/>
                  <a:gd name="T71" fmla="*/ 41 h 146"/>
                  <a:gd name="T72" fmla="*/ 38 w 77"/>
                  <a:gd name="T73" fmla="*/ 41 h 146"/>
                  <a:gd name="T74" fmla="*/ 38 w 77"/>
                  <a:gd name="T75" fmla="*/ 109 h 14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77" h="146">
                    <a:moveTo>
                      <a:pt x="38" y="109"/>
                    </a:moveTo>
                    <a:lnTo>
                      <a:pt x="38" y="109"/>
                    </a:lnTo>
                    <a:lnTo>
                      <a:pt x="39" y="116"/>
                    </a:lnTo>
                    <a:lnTo>
                      <a:pt x="40" y="121"/>
                    </a:lnTo>
                    <a:lnTo>
                      <a:pt x="42" y="125"/>
                    </a:lnTo>
                    <a:lnTo>
                      <a:pt x="44" y="127"/>
                    </a:lnTo>
                    <a:lnTo>
                      <a:pt x="49" y="131"/>
                    </a:lnTo>
                    <a:lnTo>
                      <a:pt x="55" y="131"/>
                    </a:lnTo>
                    <a:lnTo>
                      <a:pt x="60" y="131"/>
                    </a:lnTo>
                    <a:lnTo>
                      <a:pt x="65" y="130"/>
                    </a:lnTo>
                    <a:lnTo>
                      <a:pt x="69" y="127"/>
                    </a:lnTo>
                    <a:lnTo>
                      <a:pt x="73" y="125"/>
                    </a:lnTo>
                    <a:lnTo>
                      <a:pt x="77" y="129"/>
                    </a:lnTo>
                    <a:lnTo>
                      <a:pt x="70" y="135"/>
                    </a:lnTo>
                    <a:lnTo>
                      <a:pt x="61" y="140"/>
                    </a:lnTo>
                    <a:lnTo>
                      <a:pt x="52" y="144"/>
                    </a:lnTo>
                    <a:lnTo>
                      <a:pt x="42" y="146"/>
                    </a:lnTo>
                    <a:lnTo>
                      <a:pt x="36" y="146"/>
                    </a:lnTo>
                    <a:lnTo>
                      <a:pt x="31" y="144"/>
                    </a:lnTo>
                    <a:lnTo>
                      <a:pt x="27" y="142"/>
                    </a:lnTo>
                    <a:lnTo>
                      <a:pt x="23" y="139"/>
                    </a:lnTo>
                    <a:lnTo>
                      <a:pt x="21" y="136"/>
                    </a:lnTo>
                    <a:lnTo>
                      <a:pt x="20" y="131"/>
                    </a:lnTo>
                    <a:lnTo>
                      <a:pt x="18" y="127"/>
                    </a:lnTo>
                    <a:lnTo>
                      <a:pt x="17" y="122"/>
                    </a:lnTo>
                    <a:lnTo>
                      <a:pt x="17" y="41"/>
                    </a:lnTo>
                    <a:lnTo>
                      <a:pt x="0" y="41"/>
                    </a:lnTo>
                    <a:lnTo>
                      <a:pt x="0" y="37"/>
                    </a:lnTo>
                    <a:lnTo>
                      <a:pt x="9" y="29"/>
                    </a:lnTo>
                    <a:lnTo>
                      <a:pt x="18" y="22"/>
                    </a:lnTo>
                    <a:lnTo>
                      <a:pt x="26" y="13"/>
                    </a:lnTo>
                    <a:lnTo>
                      <a:pt x="35" y="0"/>
                    </a:lnTo>
                    <a:lnTo>
                      <a:pt x="38" y="0"/>
                    </a:lnTo>
                    <a:lnTo>
                      <a:pt x="38" y="26"/>
                    </a:lnTo>
                    <a:lnTo>
                      <a:pt x="77" y="26"/>
                    </a:lnTo>
                    <a:lnTo>
                      <a:pt x="77" y="41"/>
                    </a:lnTo>
                    <a:lnTo>
                      <a:pt x="38" y="41"/>
                    </a:lnTo>
                    <a:lnTo>
                      <a:pt x="38" y="109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229" name="Freeform 206"/>
              <p:cNvSpPr>
                <a:spLocks noEditPoints="1"/>
              </p:cNvSpPr>
              <p:nvPr userDrawn="1"/>
            </p:nvSpPr>
            <p:spPr bwMode="auto">
              <a:xfrm>
                <a:off x="1100" y="106"/>
                <a:ext cx="19" cy="62"/>
              </a:xfrm>
              <a:custGeom>
                <a:gdLst>
                  <a:gd name="T0" fmla="*/ 0 w 55"/>
                  <a:gd name="T1" fmla="*/ 179 h 186"/>
                  <a:gd name="T2" fmla="*/ 5 w 55"/>
                  <a:gd name="T3" fmla="*/ 179 h 186"/>
                  <a:gd name="T4" fmla="*/ 10 w 55"/>
                  <a:gd name="T5" fmla="*/ 179 h 186"/>
                  <a:gd name="T6" fmla="*/ 14 w 55"/>
                  <a:gd name="T7" fmla="*/ 178 h 186"/>
                  <a:gd name="T8" fmla="*/ 16 w 55"/>
                  <a:gd name="T9" fmla="*/ 175 h 186"/>
                  <a:gd name="T10" fmla="*/ 16 w 55"/>
                  <a:gd name="T11" fmla="*/ 170 h 186"/>
                  <a:gd name="T12" fmla="*/ 16 w 55"/>
                  <a:gd name="T13" fmla="*/ 100 h 186"/>
                  <a:gd name="T14" fmla="*/ 16 w 55"/>
                  <a:gd name="T15" fmla="*/ 92 h 186"/>
                  <a:gd name="T16" fmla="*/ 14 w 55"/>
                  <a:gd name="T17" fmla="*/ 88 h 186"/>
                  <a:gd name="T18" fmla="*/ 10 w 55"/>
                  <a:gd name="T19" fmla="*/ 85 h 186"/>
                  <a:gd name="T20" fmla="*/ 4 w 55"/>
                  <a:gd name="T21" fmla="*/ 82 h 186"/>
                  <a:gd name="T22" fmla="*/ 4 w 55"/>
                  <a:gd name="T23" fmla="*/ 77 h 186"/>
                  <a:gd name="T24" fmla="*/ 31 w 55"/>
                  <a:gd name="T25" fmla="*/ 68 h 186"/>
                  <a:gd name="T26" fmla="*/ 36 w 55"/>
                  <a:gd name="T27" fmla="*/ 66 h 186"/>
                  <a:gd name="T28" fmla="*/ 37 w 55"/>
                  <a:gd name="T29" fmla="*/ 68 h 186"/>
                  <a:gd name="T30" fmla="*/ 37 w 55"/>
                  <a:gd name="T31" fmla="*/ 70 h 186"/>
                  <a:gd name="T32" fmla="*/ 37 w 55"/>
                  <a:gd name="T33" fmla="*/ 170 h 186"/>
                  <a:gd name="T34" fmla="*/ 39 w 55"/>
                  <a:gd name="T35" fmla="*/ 175 h 186"/>
                  <a:gd name="T36" fmla="*/ 41 w 55"/>
                  <a:gd name="T37" fmla="*/ 178 h 186"/>
                  <a:gd name="T38" fmla="*/ 46 w 55"/>
                  <a:gd name="T39" fmla="*/ 179 h 186"/>
                  <a:gd name="T40" fmla="*/ 51 w 55"/>
                  <a:gd name="T41" fmla="*/ 179 h 186"/>
                  <a:gd name="T42" fmla="*/ 55 w 55"/>
                  <a:gd name="T43" fmla="*/ 179 h 186"/>
                  <a:gd name="T44" fmla="*/ 55 w 55"/>
                  <a:gd name="T45" fmla="*/ 186 h 186"/>
                  <a:gd name="T46" fmla="*/ 28 w 55"/>
                  <a:gd name="T47" fmla="*/ 186 h 186"/>
                  <a:gd name="T48" fmla="*/ 0 w 55"/>
                  <a:gd name="T49" fmla="*/ 186 h 186"/>
                  <a:gd name="T50" fmla="*/ 0 w 55"/>
                  <a:gd name="T51" fmla="*/ 179 h 186"/>
                  <a:gd name="T52" fmla="*/ 27 w 55"/>
                  <a:gd name="T53" fmla="*/ 26 h 186"/>
                  <a:gd name="T54" fmla="*/ 27 w 55"/>
                  <a:gd name="T55" fmla="*/ 26 h 186"/>
                  <a:gd name="T56" fmla="*/ 23 w 55"/>
                  <a:gd name="T57" fmla="*/ 25 h 186"/>
                  <a:gd name="T58" fmla="*/ 18 w 55"/>
                  <a:gd name="T59" fmla="*/ 22 h 186"/>
                  <a:gd name="T60" fmla="*/ 15 w 55"/>
                  <a:gd name="T61" fmla="*/ 19 h 186"/>
                  <a:gd name="T62" fmla="*/ 15 w 55"/>
                  <a:gd name="T63" fmla="*/ 13 h 186"/>
                  <a:gd name="T64" fmla="*/ 15 w 55"/>
                  <a:gd name="T65" fmla="*/ 8 h 186"/>
                  <a:gd name="T66" fmla="*/ 19 w 55"/>
                  <a:gd name="T67" fmla="*/ 4 h 186"/>
                  <a:gd name="T68" fmla="*/ 23 w 55"/>
                  <a:gd name="T69" fmla="*/ 2 h 186"/>
                  <a:gd name="T70" fmla="*/ 27 w 55"/>
                  <a:gd name="T71" fmla="*/ 0 h 186"/>
                  <a:gd name="T72" fmla="*/ 32 w 55"/>
                  <a:gd name="T73" fmla="*/ 2 h 186"/>
                  <a:gd name="T74" fmla="*/ 36 w 55"/>
                  <a:gd name="T75" fmla="*/ 4 h 186"/>
                  <a:gd name="T76" fmla="*/ 39 w 55"/>
                  <a:gd name="T77" fmla="*/ 8 h 186"/>
                  <a:gd name="T78" fmla="*/ 40 w 55"/>
                  <a:gd name="T79" fmla="*/ 13 h 186"/>
                  <a:gd name="T80" fmla="*/ 39 w 55"/>
                  <a:gd name="T81" fmla="*/ 19 h 186"/>
                  <a:gd name="T82" fmla="*/ 36 w 55"/>
                  <a:gd name="T83" fmla="*/ 22 h 186"/>
                  <a:gd name="T84" fmla="*/ 32 w 55"/>
                  <a:gd name="T85" fmla="*/ 25 h 186"/>
                  <a:gd name="T86" fmla="*/ 27 w 55"/>
                  <a:gd name="T87" fmla="*/ 26 h 18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</a:cxnLst>
                <a:rect l="0" t="0" r="r" b="b"/>
                <a:pathLst>
                  <a:path w="55" h="186">
                    <a:moveTo>
                      <a:pt x="0" y="179"/>
                    </a:moveTo>
                    <a:lnTo>
                      <a:pt x="5" y="179"/>
                    </a:lnTo>
                    <a:lnTo>
                      <a:pt x="10" y="179"/>
                    </a:lnTo>
                    <a:lnTo>
                      <a:pt x="14" y="178"/>
                    </a:lnTo>
                    <a:lnTo>
                      <a:pt x="16" y="175"/>
                    </a:lnTo>
                    <a:lnTo>
                      <a:pt x="16" y="170"/>
                    </a:lnTo>
                    <a:lnTo>
                      <a:pt x="16" y="100"/>
                    </a:lnTo>
                    <a:lnTo>
                      <a:pt x="16" y="92"/>
                    </a:lnTo>
                    <a:lnTo>
                      <a:pt x="14" y="88"/>
                    </a:lnTo>
                    <a:lnTo>
                      <a:pt x="10" y="85"/>
                    </a:lnTo>
                    <a:lnTo>
                      <a:pt x="4" y="82"/>
                    </a:lnTo>
                    <a:lnTo>
                      <a:pt x="4" y="77"/>
                    </a:lnTo>
                    <a:lnTo>
                      <a:pt x="31" y="68"/>
                    </a:lnTo>
                    <a:lnTo>
                      <a:pt x="36" y="66"/>
                    </a:lnTo>
                    <a:lnTo>
                      <a:pt x="37" y="68"/>
                    </a:lnTo>
                    <a:lnTo>
                      <a:pt x="37" y="70"/>
                    </a:lnTo>
                    <a:lnTo>
                      <a:pt x="37" y="170"/>
                    </a:lnTo>
                    <a:lnTo>
                      <a:pt x="39" y="175"/>
                    </a:lnTo>
                    <a:lnTo>
                      <a:pt x="41" y="178"/>
                    </a:lnTo>
                    <a:lnTo>
                      <a:pt x="46" y="179"/>
                    </a:lnTo>
                    <a:lnTo>
                      <a:pt x="51" y="179"/>
                    </a:lnTo>
                    <a:lnTo>
                      <a:pt x="55" y="179"/>
                    </a:lnTo>
                    <a:lnTo>
                      <a:pt x="55" y="186"/>
                    </a:lnTo>
                    <a:lnTo>
                      <a:pt x="28" y="186"/>
                    </a:lnTo>
                    <a:lnTo>
                      <a:pt x="0" y="186"/>
                    </a:lnTo>
                    <a:lnTo>
                      <a:pt x="0" y="179"/>
                    </a:lnTo>
                    <a:close/>
                    <a:moveTo>
                      <a:pt x="27" y="26"/>
                    </a:moveTo>
                    <a:lnTo>
                      <a:pt x="27" y="26"/>
                    </a:lnTo>
                    <a:lnTo>
                      <a:pt x="23" y="25"/>
                    </a:lnTo>
                    <a:lnTo>
                      <a:pt x="18" y="22"/>
                    </a:lnTo>
                    <a:lnTo>
                      <a:pt x="15" y="19"/>
                    </a:lnTo>
                    <a:lnTo>
                      <a:pt x="15" y="13"/>
                    </a:lnTo>
                    <a:lnTo>
                      <a:pt x="15" y="8"/>
                    </a:lnTo>
                    <a:lnTo>
                      <a:pt x="19" y="4"/>
                    </a:lnTo>
                    <a:lnTo>
                      <a:pt x="23" y="2"/>
                    </a:lnTo>
                    <a:lnTo>
                      <a:pt x="27" y="0"/>
                    </a:lnTo>
                    <a:lnTo>
                      <a:pt x="32" y="2"/>
                    </a:lnTo>
                    <a:lnTo>
                      <a:pt x="36" y="4"/>
                    </a:lnTo>
                    <a:lnTo>
                      <a:pt x="39" y="8"/>
                    </a:lnTo>
                    <a:lnTo>
                      <a:pt x="40" y="13"/>
                    </a:lnTo>
                    <a:lnTo>
                      <a:pt x="39" y="19"/>
                    </a:lnTo>
                    <a:lnTo>
                      <a:pt x="36" y="22"/>
                    </a:lnTo>
                    <a:lnTo>
                      <a:pt x="32" y="25"/>
                    </a:lnTo>
                    <a:lnTo>
                      <a:pt x="27" y="26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230" name="Freeform 207"/>
              <p:cNvSpPr/>
              <p:nvPr userDrawn="1"/>
            </p:nvSpPr>
            <p:spPr bwMode="auto">
              <a:xfrm>
                <a:off x="1100" y="128"/>
                <a:ext cx="19" cy="40"/>
              </a:xfrm>
              <a:custGeom>
                <a:gdLst>
                  <a:gd name="T0" fmla="*/ 0 w 55"/>
                  <a:gd name="T1" fmla="*/ 113 h 120"/>
                  <a:gd name="T2" fmla="*/ 5 w 55"/>
                  <a:gd name="T3" fmla="*/ 113 h 120"/>
                  <a:gd name="T4" fmla="*/ 10 w 55"/>
                  <a:gd name="T5" fmla="*/ 113 h 120"/>
                  <a:gd name="T6" fmla="*/ 14 w 55"/>
                  <a:gd name="T7" fmla="*/ 112 h 120"/>
                  <a:gd name="T8" fmla="*/ 16 w 55"/>
                  <a:gd name="T9" fmla="*/ 109 h 120"/>
                  <a:gd name="T10" fmla="*/ 16 w 55"/>
                  <a:gd name="T11" fmla="*/ 104 h 120"/>
                  <a:gd name="T12" fmla="*/ 16 w 55"/>
                  <a:gd name="T13" fmla="*/ 34 h 120"/>
                  <a:gd name="T14" fmla="*/ 16 w 55"/>
                  <a:gd name="T15" fmla="*/ 26 h 120"/>
                  <a:gd name="T16" fmla="*/ 14 w 55"/>
                  <a:gd name="T17" fmla="*/ 22 h 120"/>
                  <a:gd name="T18" fmla="*/ 10 w 55"/>
                  <a:gd name="T19" fmla="*/ 19 h 120"/>
                  <a:gd name="T20" fmla="*/ 4 w 55"/>
                  <a:gd name="T21" fmla="*/ 16 h 120"/>
                  <a:gd name="T22" fmla="*/ 4 w 55"/>
                  <a:gd name="T23" fmla="*/ 11 h 120"/>
                  <a:gd name="T24" fmla="*/ 31 w 55"/>
                  <a:gd name="T25" fmla="*/ 2 h 120"/>
                  <a:gd name="T26" fmla="*/ 36 w 55"/>
                  <a:gd name="T27" fmla="*/ 0 h 120"/>
                  <a:gd name="T28" fmla="*/ 37 w 55"/>
                  <a:gd name="T29" fmla="*/ 2 h 120"/>
                  <a:gd name="T30" fmla="*/ 37 w 55"/>
                  <a:gd name="T31" fmla="*/ 4 h 120"/>
                  <a:gd name="T32" fmla="*/ 37 w 55"/>
                  <a:gd name="T33" fmla="*/ 104 h 120"/>
                  <a:gd name="T34" fmla="*/ 39 w 55"/>
                  <a:gd name="T35" fmla="*/ 109 h 120"/>
                  <a:gd name="T36" fmla="*/ 41 w 55"/>
                  <a:gd name="T37" fmla="*/ 112 h 120"/>
                  <a:gd name="T38" fmla="*/ 46 w 55"/>
                  <a:gd name="T39" fmla="*/ 113 h 120"/>
                  <a:gd name="T40" fmla="*/ 51 w 55"/>
                  <a:gd name="T41" fmla="*/ 113 h 120"/>
                  <a:gd name="T42" fmla="*/ 55 w 55"/>
                  <a:gd name="T43" fmla="*/ 113 h 120"/>
                  <a:gd name="T44" fmla="*/ 55 w 55"/>
                  <a:gd name="T45" fmla="*/ 120 h 120"/>
                  <a:gd name="T46" fmla="*/ 28 w 55"/>
                  <a:gd name="T47" fmla="*/ 120 h 120"/>
                  <a:gd name="T48" fmla="*/ 0 w 55"/>
                  <a:gd name="T49" fmla="*/ 120 h 120"/>
                  <a:gd name="T50" fmla="*/ 0 w 55"/>
                  <a:gd name="T51" fmla="*/ 113 h 12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</a:cxnLst>
                <a:rect l="0" t="0" r="r" b="b"/>
                <a:pathLst>
                  <a:path w="55" h="120">
                    <a:moveTo>
                      <a:pt x="0" y="113"/>
                    </a:moveTo>
                    <a:lnTo>
                      <a:pt x="5" y="113"/>
                    </a:lnTo>
                    <a:lnTo>
                      <a:pt x="10" y="113"/>
                    </a:lnTo>
                    <a:lnTo>
                      <a:pt x="14" y="112"/>
                    </a:lnTo>
                    <a:lnTo>
                      <a:pt x="16" y="109"/>
                    </a:lnTo>
                    <a:lnTo>
                      <a:pt x="16" y="104"/>
                    </a:lnTo>
                    <a:lnTo>
                      <a:pt x="16" y="34"/>
                    </a:lnTo>
                    <a:lnTo>
                      <a:pt x="16" y="26"/>
                    </a:lnTo>
                    <a:lnTo>
                      <a:pt x="14" y="22"/>
                    </a:lnTo>
                    <a:lnTo>
                      <a:pt x="10" y="19"/>
                    </a:lnTo>
                    <a:lnTo>
                      <a:pt x="4" y="16"/>
                    </a:lnTo>
                    <a:lnTo>
                      <a:pt x="4" y="11"/>
                    </a:lnTo>
                    <a:lnTo>
                      <a:pt x="31" y="2"/>
                    </a:lnTo>
                    <a:lnTo>
                      <a:pt x="36" y="0"/>
                    </a:lnTo>
                    <a:lnTo>
                      <a:pt x="37" y="2"/>
                    </a:lnTo>
                    <a:lnTo>
                      <a:pt x="37" y="4"/>
                    </a:lnTo>
                    <a:lnTo>
                      <a:pt x="37" y="104"/>
                    </a:lnTo>
                    <a:lnTo>
                      <a:pt x="39" y="109"/>
                    </a:lnTo>
                    <a:lnTo>
                      <a:pt x="41" y="112"/>
                    </a:lnTo>
                    <a:lnTo>
                      <a:pt x="46" y="113"/>
                    </a:lnTo>
                    <a:lnTo>
                      <a:pt x="51" y="113"/>
                    </a:lnTo>
                    <a:lnTo>
                      <a:pt x="55" y="113"/>
                    </a:lnTo>
                    <a:lnTo>
                      <a:pt x="55" y="120"/>
                    </a:lnTo>
                    <a:lnTo>
                      <a:pt x="28" y="120"/>
                    </a:lnTo>
                    <a:lnTo>
                      <a:pt x="0" y="120"/>
                    </a:lnTo>
                    <a:lnTo>
                      <a:pt x="0" y="113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231" name="Freeform 208"/>
              <p:cNvSpPr/>
              <p:nvPr userDrawn="1"/>
            </p:nvSpPr>
            <p:spPr bwMode="auto">
              <a:xfrm>
                <a:off x="1105" y="106"/>
                <a:ext cx="9" cy="8"/>
              </a:xfrm>
              <a:custGeom>
                <a:gdLst>
                  <a:gd name="T0" fmla="*/ 12 w 25"/>
                  <a:gd name="T1" fmla="*/ 26 h 26"/>
                  <a:gd name="T2" fmla="*/ 12 w 25"/>
                  <a:gd name="T3" fmla="*/ 26 h 26"/>
                  <a:gd name="T4" fmla="*/ 8 w 25"/>
                  <a:gd name="T5" fmla="*/ 25 h 26"/>
                  <a:gd name="T6" fmla="*/ 3 w 25"/>
                  <a:gd name="T7" fmla="*/ 22 h 26"/>
                  <a:gd name="T8" fmla="*/ 0 w 25"/>
                  <a:gd name="T9" fmla="*/ 19 h 26"/>
                  <a:gd name="T10" fmla="*/ 0 w 25"/>
                  <a:gd name="T11" fmla="*/ 13 h 26"/>
                  <a:gd name="T12" fmla="*/ 0 w 25"/>
                  <a:gd name="T13" fmla="*/ 8 h 26"/>
                  <a:gd name="T14" fmla="*/ 4 w 25"/>
                  <a:gd name="T15" fmla="*/ 4 h 26"/>
                  <a:gd name="T16" fmla="*/ 8 w 25"/>
                  <a:gd name="T17" fmla="*/ 2 h 26"/>
                  <a:gd name="T18" fmla="*/ 12 w 25"/>
                  <a:gd name="T19" fmla="*/ 0 h 26"/>
                  <a:gd name="T20" fmla="*/ 17 w 25"/>
                  <a:gd name="T21" fmla="*/ 2 h 26"/>
                  <a:gd name="T22" fmla="*/ 21 w 25"/>
                  <a:gd name="T23" fmla="*/ 4 h 26"/>
                  <a:gd name="T24" fmla="*/ 24 w 25"/>
                  <a:gd name="T25" fmla="*/ 8 h 26"/>
                  <a:gd name="T26" fmla="*/ 25 w 25"/>
                  <a:gd name="T27" fmla="*/ 13 h 26"/>
                  <a:gd name="T28" fmla="*/ 24 w 25"/>
                  <a:gd name="T29" fmla="*/ 19 h 26"/>
                  <a:gd name="T30" fmla="*/ 21 w 25"/>
                  <a:gd name="T31" fmla="*/ 22 h 26"/>
                  <a:gd name="T32" fmla="*/ 17 w 25"/>
                  <a:gd name="T33" fmla="*/ 25 h 26"/>
                  <a:gd name="T34" fmla="*/ 12 w 25"/>
                  <a:gd name="T35" fmla="*/ 26 h 2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25" h="26">
                    <a:moveTo>
                      <a:pt x="12" y="26"/>
                    </a:moveTo>
                    <a:lnTo>
                      <a:pt x="12" y="26"/>
                    </a:lnTo>
                    <a:lnTo>
                      <a:pt x="8" y="25"/>
                    </a:lnTo>
                    <a:lnTo>
                      <a:pt x="3" y="22"/>
                    </a:lnTo>
                    <a:lnTo>
                      <a:pt x="0" y="19"/>
                    </a:lnTo>
                    <a:lnTo>
                      <a:pt x="0" y="13"/>
                    </a:lnTo>
                    <a:lnTo>
                      <a:pt x="0" y="8"/>
                    </a:lnTo>
                    <a:lnTo>
                      <a:pt x="4" y="4"/>
                    </a:lnTo>
                    <a:lnTo>
                      <a:pt x="8" y="2"/>
                    </a:lnTo>
                    <a:lnTo>
                      <a:pt x="12" y="0"/>
                    </a:lnTo>
                    <a:lnTo>
                      <a:pt x="17" y="2"/>
                    </a:lnTo>
                    <a:lnTo>
                      <a:pt x="21" y="4"/>
                    </a:lnTo>
                    <a:lnTo>
                      <a:pt x="24" y="8"/>
                    </a:lnTo>
                    <a:lnTo>
                      <a:pt x="25" y="13"/>
                    </a:lnTo>
                    <a:lnTo>
                      <a:pt x="24" y="19"/>
                    </a:lnTo>
                    <a:lnTo>
                      <a:pt x="21" y="22"/>
                    </a:lnTo>
                    <a:lnTo>
                      <a:pt x="17" y="25"/>
                    </a:lnTo>
                    <a:lnTo>
                      <a:pt x="12" y="26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232" name="Freeform 209"/>
              <p:cNvSpPr>
                <a:spLocks noEditPoints="1"/>
              </p:cNvSpPr>
              <p:nvPr userDrawn="1"/>
            </p:nvSpPr>
            <p:spPr bwMode="auto">
              <a:xfrm>
                <a:off x="1125" y="128"/>
                <a:ext cx="41" cy="41"/>
              </a:xfrm>
              <a:custGeom>
                <a:gdLst>
                  <a:gd name="T0" fmla="*/ 59 w 123"/>
                  <a:gd name="T1" fmla="*/ 0 h 124"/>
                  <a:gd name="T2" fmla="*/ 84 w 123"/>
                  <a:gd name="T3" fmla="*/ 4 h 124"/>
                  <a:gd name="T4" fmla="*/ 105 w 123"/>
                  <a:gd name="T5" fmla="*/ 17 h 124"/>
                  <a:gd name="T6" fmla="*/ 117 w 123"/>
                  <a:gd name="T7" fmla="*/ 37 h 124"/>
                  <a:gd name="T8" fmla="*/ 123 w 123"/>
                  <a:gd name="T9" fmla="*/ 61 h 124"/>
                  <a:gd name="T10" fmla="*/ 117 w 123"/>
                  <a:gd name="T11" fmla="*/ 86 h 124"/>
                  <a:gd name="T12" fmla="*/ 105 w 123"/>
                  <a:gd name="T13" fmla="*/ 105 h 124"/>
                  <a:gd name="T14" fmla="*/ 86 w 123"/>
                  <a:gd name="T15" fmla="*/ 118 h 124"/>
                  <a:gd name="T16" fmla="*/ 63 w 123"/>
                  <a:gd name="T17" fmla="*/ 124 h 124"/>
                  <a:gd name="T18" fmla="*/ 38 w 123"/>
                  <a:gd name="T19" fmla="*/ 120 h 124"/>
                  <a:gd name="T20" fmla="*/ 18 w 123"/>
                  <a:gd name="T21" fmla="*/ 107 h 124"/>
                  <a:gd name="T22" fmla="*/ 5 w 123"/>
                  <a:gd name="T23" fmla="*/ 89 h 124"/>
                  <a:gd name="T24" fmla="*/ 0 w 123"/>
                  <a:gd name="T25" fmla="*/ 63 h 124"/>
                  <a:gd name="T26" fmla="*/ 3 w 123"/>
                  <a:gd name="T27" fmla="*/ 39 h 124"/>
                  <a:gd name="T28" fmla="*/ 16 w 123"/>
                  <a:gd name="T29" fmla="*/ 19 h 124"/>
                  <a:gd name="T30" fmla="*/ 35 w 123"/>
                  <a:gd name="T31" fmla="*/ 6 h 124"/>
                  <a:gd name="T32" fmla="*/ 59 w 123"/>
                  <a:gd name="T33" fmla="*/ 0 h 124"/>
                  <a:gd name="T34" fmla="*/ 62 w 123"/>
                  <a:gd name="T35" fmla="*/ 117 h 124"/>
                  <a:gd name="T36" fmla="*/ 79 w 123"/>
                  <a:gd name="T37" fmla="*/ 112 h 124"/>
                  <a:gd name="T38" fmla="*/ 90 w 123"/>
                  <a:gd name="T39" fmla="*/ 99 h 124"/>
                  <a:gd name="T40" fmla="*/ 97 w 123"/>
                  <a:gd name="T41" fmla="*/ 82 h 124"/>
                  <a:gd name="T42" fmla="*/ 98 w 123"/>
                  <a:gd name="T43" fmla="*/ 64 h 124"/>
                  <a:gd name="T44" fmla="*/ 97 w 123"/>
                  <a:gd name="T45" fmla="*/ 46 h 124"/>
                  <a:gd name="T46" fmla="*/ 89 w 123"/>
                  <a:gd name="T47" fmla="*/ 28 h 124"/>
                  <a:gd name="T48" fmla="*/ 77 w 123"/>
                  <a:gd name="T49" fmla="*/ 13 h 124"/>
                  <a:gd name="T50" fmla="*/ 64 w 123"/>
                  <a:gd name="T51" fmla="*/ 8 h 124"/>
                  <a:gd name="T52" fmla="*/ 50 w 123"/>
                  <a:gd name="T53" fmla="*/ 8 h 124"/>
                  <a:gd name="T54" fmla="*/ 37 w 123"/>
                  <a:gd name="T55" fmla="*/ 19 h 124"/>
                  <a:gd name="T56" fmla="*/ 28 w 123"/>
                  <a:gd name="T57" fmla="*/ 34 h 124"/>
                  <a:gd name="T58" fmla="*/ 24 w 123"/>
                  <a:gd name="T59" fmla="*/ 51 h 124"/>
                  <a:gd name="T60" fmla="*/ 24 w 123"/>
                  <a:gd name="T61" fmla="*/ 69 h 124"/>
                  <a:gd name="T62" fmla="*/ 28 w 123"/>
                  <a:gd name="T63" fmla="*/ 87 h 124"/>
                  <a:gd name="T64" fmla="*/ 38 w 123"/>
                  <a:gd name="T65" fmla="*/ 104 h 124"/>
                  <a:gd name="T66" fmla="*/ 53 w 123"/>
                  <a:gd name="T67" fmla="*/ 116 h 124"/>
                  <a:gd name="T68" fmla="*/ 62 w 123"/>
                  <a:gd name="T69" fmla="*/ 117 h 12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</a:cxnLst>
                <a:rect l="0" t="0" r="r" b="b"/>
                <a:pathLst>
                  <a:path w="123" h="124">
                    <a:moveTo>
                      <a:pt x="59" y="0"/>
                    </a:moveTo>
                    <a:lnTo>
                      <a:pt x="59" y="0"/>
                    </a:lnTo>
                    <a:lnTo>
                      <a:pt x="72" y="2"/>
                    </a:lnTo>
                    <a:lnTo>
                      <a:pt x="84" y="4"/>
                    </a:lnTo>
                    <a:lnTo>
                      <a:pt x="95" y="11"/>
                    </a:lnTo>
                    <a:lnTo>
                      <a:pt x="105" y="17"/>
                    </a:lnTo>
                    <a:lnTo>
                      <a:pt x="112" y="26"/>
                    </a:lnTo>
                    <a:lnTo>
                      <a:pt x="117" y="37"/>
                    </a:lnTo>
                    <a:lnTo>
                      <a:pt x="121" y="48"/>
                    </a:lnTo>
                    <a:lnTo>
                      <a:pt x="123" y="61"/>
                    </a:lnTo>
                    <a:lnTo>
                      <a:pt x="121" y="74"/>
                    </a:lnTo>
                    <a:lnTo>
                      <a:pt x="117" y="86"/>
                    </a:lnTo>
                    <a:lnTo>
                      <a:pt x="112" y="96"/>
                    </a:lnTo>
                    <a:lnTo>
                      <a:pt x="105" y="105"/>
                    </a:lnTo>
                    <a:lnTo>
                      <a:pt x="97" y="113"/>
                    </a:lnTo>
                    <a:lnTo>
                      <a:pt x="86" y="118"/>
                    </a:lnTo>
                    <a:lnTo>
                      <a:pt x="75" y="122"/>
                    </a:lnTo>
                    <a:lnTo>
                      <a:pt x="63" y="124"/>
                    </a:lnTo>
                    <a:lnTo>
                      <a:pt x="50" y="122"/>
                    </a:lnTo>
                    <a:lnTo>
                      <a:pt x="38" y="120"/>
                    </a:lnTo>
                    <a:lnTo>
                      <a:pt x="27" y="114"/>
                    </a:lnTo>
                    <a:lnTo>
                      <a:pt x="18" y="107"/>
                    </a:lnTo>
                    <a:lnTo>
                      <a:pt x="10" y="99"/>
                    </a:lnTo>
                    <a:lnTo>
                      <a:pt x="5" y="89"/>
                    </a:lnTo>
                    <a:lnTo>
                      <a:pt x="1" y="76"/>
                    </a:lnTo>
                    <a:lnTo>
                      <a:pt x="0" y="63"/>
                    </a:lnTo>
                    <a:lnTo>
                      <a:pt x="1" y="51"/>
                    </a:lnTo>
                    <a:lnTo>
                      <a:pt x="3" y="39"/>
                    </a:lnTo>
                    <a:lnTo>
                      <a:pt x="9" y="29"/>
                    </a:lnTo>
                    <a:lnTo>
                      <a:pt x="16" y="19"/>
                    </a:lnTo>
                    <a:lnTo>
                      <a:pt x="25" y="11"/>
                    </a:lnTo>
                    <a:lnTo>
                      <a:pt x="35" y="6"/>
                    </a:lnTo>
                    <a:lnTo>
                      <a:pt x="46" y="2"/>
                    </a:lnTo>
                    <a:lnTo>
                      <a:pt x="59" y="0"/>
                    </a:lnTo>
                    <a:close/>
                    <a:moveTo>
                      <a:pt x="62" y="117"/>
                    </a:moveTo>
                    <a:lnTo>
                      <a:pt x="62" y="117"/>
                    </a:lnTo>
                    <a:lnTo>
                      <a:pt x="71" y="116"/>
                    </a:lnTo>
                    <a:lnTo>
                      <a:pt x="79" y="112"/>
                    </a:lnTo>
                    <a:lnTo>
                      <a:pt x="85" y="107"/>
                    </a:lnTo>
                    <a:lnTo>
                      <a:pt x="90" y="99"/>
                    </a:lnTo>
                    <a:lnTo>
                      <a:pt x="94" y="91"/>
                    </a:lnTo>
                    <a:lnTo>
                      <a:pt x="97" y="82"/>
                    </a:lnTo>
                    <a:lnTo>
                      <a:pt x="98" y="73"/>
                    </a:lnTo>
                    <a:lnTo>
                      <a:pt x="98" y="64"/>
                    </a:lnTo>
                    <a:lnTo>
                      <a:pt x="98" y="56"/>
                    </a:lnTo>
                    <a:lnTo>
                      <a:pt x="97" y="46"/>
                    </a:lnTo>
                    <a:lnTo>
                      <a:pt x="93" y="37"/>
                    </a:lnTo>
                    <a:lnTo>
                      <a:pt x="89" y="28"/>
                    </a:lnTo>
                    <a:lnTo>
                      <a:pt x="84" y="20"/>
                    </a:lnTo>
                    <a:lnTo>
                      <a:pt x="77" y="13"/>
                    </a:lnTo>
                    <a:lnTo>
                      <a:pt x="70" y="10"/>
                    </a:lnTo>
                    <a:lnTo>
                      <a:pt x="64" y="8"/>
                    </a:lnTo>
                    <a:lnTo>
                      <a:pt x="59" y="7"/>
                    </a:lnTo>
                    <a:lnTo>
                      <a:pt x="50" y="8"/>
                    </a:lnTo>
                    <a:lnTo>
                      <a:pt x="42" y="12"/>
                    </a:lnTo>
                    <a:lnTo>
                      <a:pt x="37" y="19"/>
                    </a:lnTo>
                    <a:lnTo>
                      <a:pt x="32" y="25"/>
                    </a:lnTo>
                    <a:lnTo>
                      <a:pt x="28" y="34"/>
                    </a:lnTo>
                    <a:lnTo>
                      <a:pt x="25" y="42"/>
                    </a:lnTo>
                    <a:lnTo>
                      <a:pt x="24" y="51"/>
                    </a:lnTo>
                    <a:lnTo>
                      <a:pt x="23" y="60"/>
                    </a:lnTo>
                    <a:lnTo>
                      <a:pt x="24" y="69"/>
                    </a:lnTo>
                    <a:lnTo>
                      <a:pt x="25" y="78"/>
                    </a:lnTo>
                    <a:lnTo>
                      <a:pt x="28" y="87"/>
                    </a:lnTo>
                    <a:lnTo>
                      <a:pt x="32" y="96"/>
                    </a:lnTo>
                    <a:lnTo>
                      <a:pt x="38" y="104"/>
                    </a:lnTo>
                    <a:lnTo>
                      <a:pt x="45" y="111"/>
                    </a:lnTo>
                    <a:lnTo>
                      <a:pt x="53" y="116"/>
                    </a:lnTo>
                    <a:lnTo>
                      <a:pt x="58" y="117"/>
                    </a:lnTo>
                    <a:lnTo>
                      <a:pt x="62" y="117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233" name="Freeform 210"/>
              <p:cNvSpPr/>
              <p:nvPr userDrawn="1"/>
            </p:nvSpPr>
            <p:spPr bwMode="auto">
              <a:xfrm>
                <a:off x="1125" y="128"/>
                <a:ext cx="41" cy="41"/>
              </a:xfrm>
              <a:custGeom>
                <a:gdLst>
                  <a:gd name="T0" fmla="*/ 59 w 123"/>
                  <a:gd name="T1" fmla="*/ 0 h 124"/>
                  <a:gd name="T2" fmla="*/ 59 w 123"/>
                  <a:gd name="T3" fmla="*/ 0 h 124"/>
                  <a:gd name="T4" fmla="*/ 72 w 123"/>
                  <a:gd name="T5" fmla="*/ 2 h 124"/>
                  <a:gd name="T6" fmla="*/ 84 w 123"/>
                  <a:gd name="T7" fmla="*/ 4 h 124"/>
                  <a:gd name="T8" fmla="*/ 95 w 123"/>
                  <a:gd name="T9" fmla="*/ 11 h 124"/>
                  <a:gd name="T10" fmla="*/ 105 w 123"/>
                  <a:gd name="T11" fmla="*/ 17 h 124"/>
                  <a:gd name="T12" fmla="*/ 112 w 123"/>
                  <a:gd name="T13" fmla="*/ 26 h 124"/>
                  <a:gd name="T14" fmla="*/ 117 w 123"/>
                  <a:gd name="T15" fmla="*/ 37 h 124"/>
                  <a:gd name="T16" fmla="*/ 121 w 123"/>
                  <a:gd name="T17" fmla="*/ 48 h 124"/>
                  <a:gd name="T18" fmla="*/ 123 w 123"/>
                  <a:gd name="T19" fmla="*/ 61 h 124"/>
                  <a:gd name="T20" fmla="*/ 121 w 123"/>
                  <a:gd name="T21" fmla="*/ 74 h 124"/>
                  <a:gd name="T22" fmla="*/ 117 w 123"/>
                  <a:gd name="T23" fmla="*/ 86 h 124"/>
                  <a:gd name="T24" fmla="*/ 112 w 123"/>
                  <a:gd name="T25" fmla="*/ 96 h 124"/>
                  <a:gd name="T26" fmla="*/ 105 w 123"/>
                  <a:gd name="T27" fmla="*/ 105 h 124"/>
                  <a:gd name="T28" fmla="*/ 97 w 123"/>
                  <a:gd name="T29" fmla="*/ 113 h 124"/>
                  <a:gd name="T30" fmla="*/ 86 w 123"/>
                  <a:gd name="T31" fmla="*/ 118 h 124"/>
                  <a:gd name="T32" fmla="*/ 75 w 123"/>
                  <a:gd name="T33" fmla="*/ 122 h 124"/>
                  <a:gd name="T34" fmla="*/ 63 w 123"/>
                  <a:gd name="T35" fmla="*/ 124 h 124"/>
                  <a:gd name="T36" fmla="*/ 50 w 123"/>
                  <a:gd name="T37" fmla="*/ 122 h 124"/>
                  <a:gd name="T38" fmla="*/ 38 w 123"/>
                  <a:gd name="T39" fmla="*/ 120 h 124"/>
                  <a:gd name="T40" fmla="*/ 27 w 123"/>
                  <a:gd name="T41" fmla="*/ 114 h 124"/>
                  <a:gd name="T42" fmla="*/ 18 w 123"/>
                  <a:gd name="T43" fmla="*/ 107 h 124"/>
                  <a:gd name="T44" fmla="*/ 10 w 123"/>
                  <a:gd name="T45" fmla="*/ 99 h 124"/>
                  <a:gd name="T46" fmla="*/ 5 w 123"/>
                  <a:gd name="T47" fmla="*/ 89 h 124"/>
                  <a:gd name="T48" fmla="*/ 1 w 123"/>
                  <a:gd name="T49" fmla="*/ 76 h 124"/>
                  <a:gd name="T50" fmla="*/ 0 w 123"/>
                  <a:gd name="T51" fmla="*/ 63 h 124"/>
                  <a:gd name="T52" fmla="*/ 1 w 123"/>
                  <a:gd name="T53" fmla="*/ 51 h 124"/>
                  <a:gd name="T54" fmla="*/ 3 w 123"/>
                  <a:gd name="T55" fmla="*/ 39 h 124"/>
                  <a:gd name="T56" fmla="*/ 9 w 123"/>
                  <a:gd name="T57" fmla="*/ 29 h 124"/>
                  <a:gd name="T58" fmla="*/ 16 w 123"/>
                  <a:gd name="T59" fmla="*/ 19 h 124"/>
                  <a:gd name="T60" fmla="*/ 25 w 123"/>
                  <a:gd name="T61" fmla="*/ 11 h 124"/>
                  <a:gd name="T62" fmla="*/ 35 w 123"/>
                  <a:gd name="T63" fmla="*/ 6 h 124"/>
                  <a:gd name="T64" fmla="*/ 46 w 123"/>
                  <a:gd name="T65" fmla="*/ 2 h 124"/>
                  <a:gd name="T66" fmla="*/ 59 w 123"/>
                  <a:gd name="T67" fmla="*/ 0 h 12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</a:cxnLst>
                <a:rect l="0" t="0" r="r" b="b"/>
                <a:pathLst>
                  <a:path w="123" h="124">
                    <a:moveTo>
                      <a:pt x="59" y="0"/>
                    </a:moveTo>
                    <a:lnTo>
                      <a:pt x="59" y="0"/>
                    </a:lnTo>
                    <a:lnTo>
                      <a:pt x="72" y="2"/>
                    </a:lnTo>
                    <a:lnTo>
                      <a:pt x="84" y="4"/>
                    </a:lnTo>
                    <a:lnTo>
                      <a:pt x="95" y="11"/>
                    </a:lnTo>
                    <a:lnTo>
                      <a:pt x="105" y="17"/>
                    </a:lnTo>
                    <a:lnTo>
                      <a:pt x="112" y="26"/>
                    </a:lnTo>
                    <a:lnTo>
                      <a:pt x="117" y="37"/>
                    </a:lnTo>
                    <a:lnTo>
                      <a:pt x="121" y="48"/>
                    </a:lnTo>
                    <a:lnTo>
                      <a:pt x="123" y="61"/>
                    </a:lnTo>
                    <a:lnTo>
                      <a:pt x="121" y="74"/>
                    </a:lnTo>
                    <a:lnTo>
                      <a:pt x="117" y="86"/>
                    </a:lnTo>
                    <a:lnTo>
                      <a:pt x="112" y="96"/>
                    </a:lnTo>
                    <a:lnTo>
                      <a:pt x="105" y="105"/>
                    </a:lnTo>
                    <a:lnTo>
                      <a:pt x="97" y="113"/>
                    </a:lnTo>
                    <a:lnTo>
                      <a:pt x="86" y="118"/>
                    </a:lnTo>
                    <a:lnTo>
                      <a:pt x="75" y="122"/>
                    </a:lnTo>
                    <a:lnTo>
                      <a:pt x="63" y="124"/>
                    </a:lnTo>
                    <a:lnTo>
                      <a:pt x="50" y="122"/>
                    </a:lnTo>
                    <a:lnTo>
                      <a:pt x="38" y="120"/>
                    </a:lnTo>
                    <a:lnTo>
                      <a:pt x="27" y="114"/>
                    </a:lnTo>
                    <a:lnTo>
                      <a:pt x="18" y="107"/>
                    </a:lnTo>
                    <a:lnTo>
                      <a:pt x="10" y="99"/>
                    </a:lnTo>
                    <a:lnTo>
                      <a:pt x="5" y="89"/>
                    </a:lnTo>
                    <a:lnTo>
                      <a:pt x="1" y="76"/>
                    </a:lnTo>
                    <a:lnTo>
                      <a:pt x="0" y="63"/>
                    </a:lnTo>
                    <a:lnTo>
                      <a:pt x="1" y="51"/>
                    </a:lnTo>
                    <a:lnTo>
                      <a:pt x="3" y="39"/>
                    </a:lnTo>
                    <a:lnTo>
                      <a:pt x="9" y="29"/>
                    </a:lnTo>
                    <a:lnTo>
                      <a:pt x="16" y="19"/>
                    </a:lnTo>
                    <a:lnTo>
                      <a:pt x="25" y="11"/>
                    </a:lnTo>
                    <a:lnTo>
                      <a:pt x="35" y="6"/>
                    </a:lnTo>
                    <a:lnTo>
                      <a:pt x="46" y="2"/>
                    </a:lnTo>
                    <a:lnTo>
                      <a:pt x="59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234" name="Freeform 211"/>
              <p:cNvSpPr/>
              <p:nvPr userDrawn="1"/>
            </p:nvSpPr>
            <p:spPr bwMode="auto">
              <a:xfrm>
                <a:off x="1133" y="130"/>
                <a:ext cx="25" cy="37"/>
              </a:xfrm>
              <a:custGeom>
                <a:gdLst>
                  <a:gd name="T0" fmla="*/ 39 w 75"/>
                  <a:gd name="T1" fmla="*/ 110 h 110"/>
                  <a:gd name="T2" fmla="*/ 39 w 75"/>
                  <a:gd name="T3" fmla="*/ 110 h 110"/>
                  <a:gd name="T4" fmla="*/ 48 w 75"/>
                  <a:gd name="T5" fmla="*/ 109 h 110"/>
                  <a:gd name="T6" fmla="*/ 56 w 75"/>
                  <a:gd name="T7" fmla="*/ 105 h 110"/>
                  <a:gd name="T8" fmla="*/ 62 w 75"/>
                  <a:gd name="T9" fmla="*/ 100 h 110"/>
                  <a:gd name="T10" fmla="*/ 67 w 75"/>
                  <a:gd name="T11" fmla="*/ 92 h 110"/>
                  <a:gd name="T12" fmla="*/ 71 w 75"/>
                  <a:gd name="T13" fmla="*/ 84 h 110"/>
                  <a:gd name="T14" fmla="*/ 74 w 75"/>
                  <a:gd name="T15" fmla="*/ 75 h 110"/>
                  <a:gd name="T16" fmla="*/ 75 w 75"/>
                  <a:gd name="T17" fmla="*/ 66 h 110"/>
                  <a:gd name="T18" fmla="*/ 75 w 75"/>
                  <a:gd name="T19" fmla="*/ 57 h 110"/>
                  <a:gd name="T20" fmla="*/ 75 w 75"/>
                  <a:gd name="T21" fmla="*/ 49 h 110"/>
                  <a:gd name="T22" fmla="*/ 74 w 75"/>
                  <a:gd name="T23" fmla="*/ 39 h 110"/>
                  <a:gd name="T24" fmla="*/ 70 w 75"/>
                  <a:gd name="T25" fmla="*/ 30 h 110"/>
                  <a:gd name="T26" fmla="*/ 66 w 75"/>
                  <a:gd name="T27" fmla="*/ 21 h 110"/>
                  <a:gd name="T28" fmla="*/ 61 w 75"/>
                  <a:gd name="T29" fmla="*/ 13 h 110"/>
                  <a:gd name="T30" fmla="*/ 54 w 75"/>
                  <a:gd name="T31" fmla="*/ 6 h 110"/>
                  <a:gd name="T32" fmla="*/ 47 w 75"/>
                  <a:gd name="T33" fmla="*/ 3 h 110"/>
                  <a:gd name="T34" fmla="*/ 41 w 75"/>
                  <a:gd name="T35" fmla="*/ 1 h 110"/>
                  <a:gd name="T36" fmla="*/ 36 w 75"/>
                  <a:gd name="T37" fmla="*/ 0 h 110"/>
                  <a:gd name="T38" fmla="*/ 27 w 75"/>
                  <a:gd name="T39" fmla="*/ 1 h 110"/>
                  <a:gd name="T40" fmla="*/ 19 w 75"/>
                  <a:gd name="T41" fmla="*/ 5 h 110"/>
                  <a:gd name="T42" fmla="*/ 14 w 75"/>
                  <a:gd name="T43" fmla="*/ 12 h 110"/>
                  <a:gd name="T44" fmla="*/ 9 w 75"/>
                  <a:gd name="T45" fmla="*/ 18 h 110"/>
                  <a:gd name="T46" fmla="*/ 5 w 75"/>
                  <a:gd name="T47" fmla="*/ 27 h 110"/>
                  <a:gd name="T48" fmla="*/ 2 w 75"/>
                  <a:gd name="T49" fmla="*/ 35 h 110"/>
                  <a:gd name="T50" fmla="*/ 1 w 75"/>
                  <a:gd name="T51" fmla="*/ 44 h 110"/>
                  <a:gd name="T52" fmla="*/ 0 w 75"/>
                  <a:gd name="T53" fmla="*/ 53 h 110"/>
                  <a:gd name="T54" fmla="*/ 1 w 75"/>
                  <a:gd name="T55" fmla="*/ 62 h 110"/>
                  <a:gd name="T56" fmla="*/ 2 w 75"/>
                  <a:gd name="T57" fmla="*/ 71 h 110"/>
                  <a:gd name="T58" fmla="*/ 5 w 75"/>
                  <a:gd name="T59" fmla="*/ 80 h 110"/>
                  <a:gd name="T60" fmla="*/ 9 w 75"/>
                  <a:gd name="T61" fmla="*/ 89 h 110"/>
                  <a:gd name="T62" fmla="*/ 15 w 75"/>
                  <a:gd name="T63" fmla="*/ 97 h 110"/>
                  <a:gd name="T64" fmla="*/ 22 w 75"/>
                  <a:gd name="T65" fmla="*/ 104 h 110"/>
                  <a:gd name="T66" fmla="*/ 30 w 75"/>
                  <a:gd name="T67" fmla="*/ 109 h 110"/>
                  <a:gd name="T68" fmla="*/ 35 w 75"/>
                  <a:gd name="T69" fmla="*/ 110 h 110"/>
                  <a:gd name="T70" fmla="*/ 39 w 75"/>
                  <a:gd name="T71" fmla="*/ 110 h 11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75" h="110">
                    <a:moveTo>
                      <a:pt x="39" y="110"/>
                    </a:moveTo>
                    <a:lnTo>
                      <a:pt x="39" y="110"/>
                    </a:lnTo>
                    <a:lnTo>
                      <a:pt x="48" y="109"/>
                    </a:lnTo>
                    <a:lnTo>
                      <a:pt x="56" y="105"/>
                    </a:lnTo>
                    <a:lnTo>
                      <a:pt x="62" y="100"/>
                    </a:lnTo>
                    <a:lnTo>
                      <a:pt x="67" y="92"/>
                    </a:lnTo>
                    <a:lnTo>
                      <a:pt x="71" y="84"/>
                    </a:lnTo>
                    <a:lnTo>
                      <a:pt x="74" y="75"/>
                    </a:lnTo>
                    <a:lnTo>
                      <a:pt x="75" y="66"/>
                    </a:lnTo>
                    <a:lnTo>
                      <a:pt x="75" y="57"/>
                    </a:lnTo>
                    <a:lnTo>
                      <a:pt x="75" y="49"/>
                    </a:lnTo>
                    <a:lnTo>
                      <a:pt x="74" y="39"/>
                    </a:lnTo>
                    <a:lnTo>
                      <a:pt x="70" y="30"/>
                    </a:lnTo>
                    <a:lnTo>
                      <a:pt x="66" y="21"/>
                    </a:lnTo>
                    <a:lnTo>
                      <a:pt x="61" y="13"/>
                    </a:lnTo>
                    <a:lnTo>
                      <a:pt x="54" y="6"/>
                    </a:lnTo>
                    <a:lnTo>
                      <a:pt x="47" y="3"/>
                    </a:lnTo>
                    <a:lnTo>
                      <a:pt x="41" y="1"/>
                    </a:lnTo>
                    <a:lnTo>
                      <a:pt x="36" y="0"/>
                    </a:lnTo>
                    <a:lnTo>
                      <a:pt x="27" y="1"/>
                    </a:lnTo>
                    <a:lnTo>
                      <a:pt x="19" y="5"/>
                    </a:lnTo>
                    <a:lnTo>
                      <a:pt x="14" y="12"/>
                    </a:lnTo>
                    <a:lnTo>
                      <a:pt x="9" y="18"/>
                    </a:lnTo>
                    <a:lnTo>
                      <a:pt x="5" y="27"/>
                    </a:lnTo>
                    <a:lnTo>
                      <a:pt x="2" y="35"/>
                    </a:lnTo>
                    <a:lnTo>
                      <a:pt x="1" y="44"/>
                    </a:lnTo>
                    <a:lnTo>
                      <a:pt x="0" y="53"/>
                    </a:lnTo>
                    <a:lnTo>
                      <a:pt x="1" y="62"/>
                    </a:lnTo>
                    <a:lnTo>
                      <a:pt x="2" y="71"/>
                    </a:lnTo>
                    <a:lnTo>
                      <a:pt x="5" y="80"/>
                    </a:lnTo>
                    <a:lnTo>
                      <a:pt x="9" y="89"/>
                    </a:lnTo>
                    <a:lnTo>
                      <a:pt x="15" y="97"/>
                    </a:lnTo>
                    <a:lnTo>
                      <a:pt x="22" y="104"/>
                    </a:lnTo>
                    <a:lnTo>
                      <a:pt x="30" y="109"/>
                    </a:lnTo>
                    <a:lnTo>
                      <a:pt x="35" y="110"/>
                    </a:lnTo>
                    <a:lnTo>
                      <a:pt x="39" y="11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</p:grpSp>
        <p:sp>
          <p:nvSpPr>
            <p:cNvPr id="1235" name="Freeform 213"/>
            <p:cNvSpPr/>
            <p:nvPr userDrawn="1"/>
          </p:nvSpPr>
          <p:spPr bwMode="auto">
            <a:xfrm>
              <a:off x="1172" y="128"/>
              <a:ext cx="43" cy="40"/>
            </a:xfrm>
            <a:custGeom>
              <a:gdLst>
                <a:gd name="T0" fmla="*/ 18 w 130"/>
                <a:gd name="T1" fmla="*/ 35 h 120"/>
                <a:gd name="T2" fmla="*/ 14 w 130"/>
                <a:gd name="T3" fmla="*/ 25 h 120"/>
                <a:gd name="T4" fmla="*/ 2 w 130"/>
                <a:gd name="T5" fmla="*/ 19 h 120"/>
                <a:gd name="T6" fmla="*/ 19 w 130"/>
                <a:gd name="T7" fmla="*/ 8 h 120"/>
                <a:gd name="T8" fmla="*/ 37 w 130"/>
                <a:gd name="T9" fmla="*/ 2 h 120"/>
                <a:gd name="T10" fmla="*/ 38 w 130"/>
                <a:gd name="T11" fmla="*/ 20 h 120"/>
                <a:gd name="T12" fmla="*/ 59 w 130"/>
                <a:gd name="T13" fmla="*/ 7 h 120"/>
                <a:gd name="T14" fmla="*/ 77 w 130"/>
                <a:gd name="T15" fmla="*/ 0 h 120"/>
                <a:gd name="T16" fmla="*/ 90 w 130"/>
                <a:gd name="T17" fmla="*/ 2 h 120"/>
                <a:gd name="T18" fmla="*/ 102 w 130"/>
                <a:gd name="T19" fmla="*/ 7 h 120"/>
                <a:gd name="T20" fmla="*/ 110 w 130"/>
                <a:gd name="T21" fmla="*/ 17 h 120"/>
                <a:gd name="T22" fmla="*/ 112 w 130"/>
                <a:gd name="T23" fmla="*/ 30 h 120"/>
                <a:gd name="T24" fmla="*/ 114 w 130"/>
                <a:gd name="T25" fmla="*/ 104 h 120"/>
                <a:gd name="T26" fmla="*/ 118 w 130"/>
                <a:gd name="T27" fmla="*/ 112 h 120"/>
                <a:gd name="T28" fmla="*/ 127 w 130"/>
                <a:gd name="T29" fmla="*/ 113 h 120"/>
                <a:gd name="T30" fmla="*/ 130 w 130"/>
                <a:gd name="T31" fmla="*/ 120 h 120"/>
                <a:gd name="T32" fmla="*/ 75 w 130"/>
                <a:gd name="T33" fmla="*/ 120 h 120"/>
                <a:gd name="T34" fmla="*/ 80 w 130"/>
                <a:gd name="T35" fmla="*/ 113 h 120"/>
                <a:gd name="T36" fmla="*/ 89 w 130"/>
                <a:gd name="T37" fmla="*/ 112 h 120"/>
                <a:gd name="T38" fmla="*/ 93 w 130"/>
                <a:gd name="T39" fmla="*/ 104 h 120"/>
                <a:gd name="T40" fmla="*/ 92 w 130"/>
                <a:gd name="T41" fmla="*/ 32 h 120"/>
                <a:gd name="T42" fmla="*/ 89 w 130"/>
                <a:gd name="T43" fmla="*/ 24 h 120"/>
                <a:gd name="T44" fmla="*/ 83 w 130"/>
                <a:gd name="T45" fmla="*/ 17 h 120"/>
                <a:gd name="T46" fmla="*/ 68 w 130"/>
                <a:gd name="T47" fmla="*/ 15 h 120"/>
                <a:gd name="T48" fmla="*/ 53 w 130"/>
                <a:gd name="T49" fmla="*/ 19 h 120"/>
                <a:gd name="T50" fmla="*/ 38 w 130"/>
                <a:gd name="T51" fmla="*/ 104 h 120"/>
                <a:gd name="T52" fmla="*/ 42 w 130"/>
                <a:gd name="T53" fmla="*/ 112 h 120"/>
                <a:gd name="T54" fmla="*/ 51 w 130"/>
                <a:gd name="T55" fmla="*/ 113 h 120"/>
                <a:gd name="T56" fmla="*/ 55 w 130"/>
                <a:gd name="T57" fmla="*/ 120 h 120"/>
                <a:gd name="T58" fmla="*/ 0 w 130"/>
                <a:gd name="T59" fmla="*/ 120 h 120"/>
                <a:gd name="T60" fmla="*/ 5 w 130"/>
                <a:gd name="T61" fmla="*/ 113 h 120"/>
                <a:gd name="T62" fmla="*/ 14 w 130"/>
                <a:gd name="T63" fmla="*/ 112 h 120"/>
                <a:gd name="T64" fmla="*/ 18 w 130"/>
                <a:gd name="T65" fmla="*/ 104 h 12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130" h="120">
                  <a:moveTo>
                    <a:pt x="18" y="35"/>
                  </a:moveTo>
                  <a:lnTo>
                    <a:pt x="18" y="35"/>
                  </a:lnTo>
                  <a:lnTo>
                    <a:pt x="16" y="29"/>
                  </a:lnTo>
                  <a:lnTo>
                    <a:pt x="14" y="25"/>
                  </a:lnTo>
                  <a:lnTo>
                    <a:pt x="10" y="21"/>
                  </a:lnTo>
                  <a:lnTo>
                    <a:pt x="2" y="19"/>
                  </a:lnTo>
                  <a:lnTo>
                    <a:pt x="2" y="13"/>
                  </a:lnTo>
                  <a:lnTo>
                    <a:pt x="19" y="8"/>
                  </a:lnTo>
                  <a:lnTo>
                    <a:pt x="36" y="0"/>
                  </a:lnTo>
                  <a:lnTo>
                    <a:pt x="37" y="2"/>
                  </a:lnTo>
                  <a:lnTo>
                    <a:pt x="38" y="3"/>
                  </a:lnTo>
                  <a:lnTo>
                    <a:pt x="38" y="20"/>
                  </a:lnTo>
                  <a:lnTo>
                    <a:pt x="49" y="12"/>
                  </a:lnTo>
                  <a:lnTo>
                    <a:pt x="59" y="7"/>
                  </a:lnTo>
                  <a:lnTo>
                    <a:pt x="71" y="2"/>
                  </a:lnTo>
                  <a:lnTo>
                    <a:pt x="77" y="0"/>
                  </a:lnTo>
                  <a:lnTo>
                    <a:pt x="84" y="0"/>
                  </a:lnTo>
                  <a:lnTo>
                    <a:pt x="90" y="2"/>
                  </a:lnTo>
                  <a:lnTo>
                    <a:pt x="97" y="3"/>
                  </a:lnTo>
                  <a:lnTo>
                    <a:pt x="102" y="7"/>
                  </a:lnTo>
                  <a:lnTo>
                    <a:pt x="107" y="11"/>
                  </a:lnTo>
                  <a:lnTo>
                    <a:pt x="110" y="17"/>
                  </a:lnTo>
                  <a:lnTo>
                    <a:pt x="111" y="22"/>
                  </a:lnTo>
                  <a:lnTo>
                    <a:pt x="112" y="30"/>
                  </a:lnTo>
                  <a:lnTo>
                    <a:pt x="114" y="37"/>
                  </a:lnTo>
                  <a:lnTo>
                    <a:pt x="114" y="104"/>
                  </a:lnTo>
                  <a:lnTo>
                    <a:pt x="114" y="109"/>
                  </a:lnTo>
                  <a:lnTo>
                    <a:pt x="118" y="112"/>
                  </a:lnTo>
                  <a:lnTo>
                    <a:pt x="121" y="113"/>
                  </a:lnTo>
                  <a:lnTo>
                    <a:pt x="127" y="113"/>
                  </a:lnTo>
                  <a:lnTo>
                    <a:pt x="130" y="113"/>
                  </a:lnTo>
                  <a:lnTo>
                    <a:pt x="130" y="120"/>
                  </a:lnTo>
                  <a:lnTo>
                    <a:pt x="103" y="120"/>
                  </a:lnTo>
                  <a:lnTo>
                    <a:pt x="75" y="120"/>
                  </a:lnTo>
                  <a:lnTo>
                    <a:pt x="75" y="113"/>
                  </a:lnTo>
                  <a:lnTo>
                    <a:pt x="80" y="113"/>
                  </a:lnTo>
                  <a:lnTo>
                    <a:pt x="85" y="113"/>
                  </a:lnTo>
                  <a:lnTo>
                    <a:pt x="89" y="112"/>
                  </a:lnTo>
                  <a:lnTo>
                    <a:pt x="92" y="109"/>
                  </a:lnTo>
                  <a:lnTo>
                    <a:pt x="93" y="104"/>
                  </a:lnTo>
                  <a:lnTo>
                    <a:pt x="93" y="37"/>
                  </a:lnTo>
                  <a:lnTo>
                    <a:pt x="92" y="32"/>
                  </a:lnTo>
                  <a:lnTo>
                    <a:pt x="90" y="28"/>
                  </a:lnTo>
                  <a:lnTo>
                    <a:pt x="89" y="24"/>
                  </a:lnTo>
                  <a:lnTo>
                    <a:pt x="86" y="20"/>
                  </a:lnTo>
                  <a:lnTo>
                    <a:pt x="83" y="17"/>
                  </a:lnTo>
                  <a:lnTo>
                    <a:pt x="79" y="16"/>
                  </a:lnTo>
                  <a:lnTo>
                    <a:pt x="68" y="15"/>
                  </a:lnTo>
                  <a:lnTo>
                    <a:pt x="62" y="16"/>
                  </a:lnTo>
                  <a:lnTo>
                    <a:pt x="53" y="19"/>
                  </a:lnTo>
                  <a:lnTo>
                    <a:pt x="38" y="28"/>
                  </a:lnTo>
                  <a:lnTo>
                    <a:pt x="38" y="104"/>
                  </a:lnTo>
                  <a:lnTo>
                    <a:pt x="38" y="109"/>
                  </a:lnTo>
                  <a:lnTo>
                    <a:pt x="42" y="112"/>
                  </a:lnTo>
                  <a:lnTo>
                    <a:pt x="46" y="113"/>
                  </a:lnTo>
                  <a:lnTo>
                    <a:pt x="51" y="113"/>
                  </a:lnTo>
                  <a:lnTo>
                    <a:pt x="55" y="113"/>
                  </a:lnTo>
                  <a:lnTo>
                    <a:pt x="55" y="120"/>
                  </a:lnTo>
                  <a:lnTo>
                    <a:pt x="28" y="120"/>
                  </a:lnTo>
                  <a:lnTo>
                    <a:pt x="0" y="120"/>
                  </a:lnTo>
                  <a:lnTo>
                    <a:pt x="0" y="113"/>
                  </a:lnTo>
                  <a:lnTo>
                    <a:pt x="5" y="113"/>
                  </a:lnTo>
                  <a:lnTo>
                    <a:pt x="10" y="113"/>
                  </a:lnTo>
                  <a:lnTo>
                    <a:pt x="14" y="112"/>
                  </a:lnTo>
                  <a:lnTo>
                    <a:pt x="16" y="109"/>
                  </a:lnTo>
                  <a:lnTo>
                    <a:pt x="18" y="104"/>
                  </a:lnTo>
                  <a:lnTo>
                    <a:pt x="18" y="35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236" name="Freeform 214"/>
            <p:cNvSpPr/>
            <p:nvPr userDrawn="1"/>
          </p:nvSpPr>
          <p:spPr bwMode="auto">
            <a:xfrm>
              <a:off x="1221" y="128"/>
              <a:ext cx="26" cy="41"/>
            </a:xfrm>
            <a:custGeom>
              <a:gdLst>
                <a:gd name="T0" fmla="*/ 4 w 79"/>
                <a:gd name="T1" fmla="*/ 83 h 124"/>
                <a:gd name="T2" fmla="*/ 8 w 79"/>
                <a:gd name="T3" fmla="*/ 96 h 124"/>
                <a:gd name="T4" fmla="*/ 15 w 79"/>
                <a:gd name="T5" fmla="*/ 107 h 124"/>
                <a:gd name="T6" fmla="*/ 25 w 79"/>
                <a:gd name="T7" fmla="*/ 113 h 124"/>
                <a:gd name="T8" fmla="*/ 38 w 79"/>
                <a:gd name="T9" fmla="*/ 116 h 124"/>
                <a:gd name="T10" fmla="*/ 47 w 79"/>
                <a:gd name="T11" fmla="*/ 114 h 124"/>
                <a:gd name="T12" fmla="*/ 53 w 79"/>
                <a:gd name="T13" fmla="*/ 109 h 124"/>
                <a:gd name="T14" fmla="*/ 59 w 79"/>
                <a:gd name="T15" fmla="*/ 98 h 124"/>
                <a:gd name="T16" fmla="*/ 56 w 79"/>
                <a:gd name="T17" fmla="*/ 87 h 124"/>
                <a:gd name="T18" fmla="*/ 50 w 79"/>
                <a:gd name="T19" fmla="*/ 79 h 124"/>
                <a:gd name="T20" fmla="*/ 30 w 79"/>
                <a:gd name="T21" fmla="*/ 69 h 124"/>
                <a:gd name="T22" fmla="*/ 15 w 79"/>
                <a:gd name="T23" fmla="*/ 61 h 124"/>
                <a:gd name="T24" fmla="*/ 7 w 79"/>
                <a:gd name="T25" fmla="*/ 52 h 124"/>
                <a:gd name="T26" fmla="*/ 3 w 79"/>
                <a:gd name="T27" fmla="*/ 42 h 124"/>
                <a:gd name="T28" fmla="*/ 3 w 79"/>
                <a:gd name="T29" fmla="*/ 29 h 124"/>
                <a:gd name="T30" fmla="*/ 7 w 79"/>
                <a:gd name="T31" fmla="*/ 17 h 124"/>
                <a:gd name="T32" fmla="*/ 17 w 79"/>
                <a:gd name="T33" fmla="*/ 7 h 124"/>
                <a:gd name="T34" fmla="*/ 33 w 79"/>
                <a:gd name="T35" fmla="*/ 2 h 124"/>
                <a:gd name="T36" fmla="*/ 50 w 79"/>
                <a:gd name="T37" fmla="*/ 0 h 124"/>
                <a:gd name="T38" fmla="*/ 64 w 79"/>
                <a:gd name="T39" fmla="*/ 4 h 124"/>
                <a:gd name="T40" fmla="*/ 74 w 79"/>
                <a:gd name="T41" fmla="*/ 35 h 124"/>
                <a:gd name="T42" fmla="*/ 66 w 79"/>
                <a:gd name="T43" fmla="*/ 29 h 124"/>
                <a:gd name="T44" fmla="*/ 63 w 79"/>
                <a:gd name="T45" fmla="*/ 20 h 124"/>
                <a:gd name="T46" fmla="*/ 55 w 79"/>
                <a:gd name="T47" fmla="*/ 13 h 124"/>
                <a:gd name="T48" fmla="*/ 46 w 79"/>
                <a:gd name="T49" fmla="*/ 10 h 124"/>
                <a:gd name="T50" fmla="*/ 31 w 79"/>
                <a:gd name="T51" fmla="*/ 10 h 124"/>
                <a:gd name="T52" fmla="*/ 22 w 79"/>
                <a:gd name="T53" fmla="*/ 16 h 124"/>
                <a:gd name="T54" fmla="*/ 20 w 79"/>
                <a:gd name="T55" fmla="*/ 22 h 124"/>
                <a:gd name="T56" fmla="*/ 20 w 79"/>
                <a:gd name="T57" fmla="*/ 32 h 124"/>
                <a:gd name="T58" fmla="*/ 25 w 79"/>
                <a:gd name="T59" fmla="*/ 39 h 124"/>
                <a:gd name="T60" fmla="*/ 38 w 79"/>
                <a:gd name="T61" fmla="*/ 48 h 124"/>
                <a:gd name="T62" fmla="*/ 60 w 79"/>
                <a:gd name="T63" fmla="*/ 59 h 124"/>
                <a:gd name="T64" fmla="*/ 70 w 79"/>
                <a:gd name="T65" fmla="*/ 65 h 124"/>
                <a:gd name="T66" fmla="*/ 77 w 79"/>
                <a:gd name="T67" fmla="*/ 76 h 124"/>
                <a:gd name="T68" fmla="*/ 79 w 79"/>
                <a:gd name="T69" fmla="*/ 89 h 124"/>
                <a:gd name="T70" fmla="*/ 77 w 79"/>
                <a:gd name="T71" fmla="*/ 102 h 124"/>
                <a:gd name="T72" fmla="*/ 69 w 79"/>
                <a:gd name="T73" fmla="*/ 113 h 124"/>
                <a:gd name="T74" fmla="*/ 55 w 79"/>
                <a:gd name="T75" fmla="*/ 121 h 124"/>
                <a:gd name="T76" fmla="*/ 34 w 79"/>
                <a:gd name="T77" fmla="*/ 124 h 124"/>
                <a:gd name="T78" fmla="*/ 18 w 79"/>
                <a:gd name="T79" fmla="*/ 121 h 124"/>
                <a:gd name="T80" fmla="*/ 3 w 79"/>
                <a:gd name="T81" fmla="*/ 114 h 124"/>
                <a:gd name="T82" fmla="*/ 4 w 79"/>
                <a:gd name="T83" fmla="*/ 83 h 12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</a:cxnLst>
              <a:rect l="0" t="0" r="r" b="b"/>
              <a:pathLst>
                <a:path w="79" h="124">
                  <a:moveTo>
                    <a:pt x="4" y="83"/>
                  </a:moveTo>
                  <a:lnTo>
                    <a:pt x="4" y="83"/>
                  </a:lnTo>
                  <a:lnTo>
                    <a:pt x="7" y="90"/>
                  </a:lnTo>
                  <a:lnTo>
                    <a:pt x="8" y="96"/>
                  </a:lnTo>
                  <a:lnTo>
                    <a:pt x="12" y="102"/>
                  </a:lnTo>
                  <a:lnTo>
                    <a:pt x="15" y="107"/>
                  </a:lnTo>
                  <a:lnTo>
                    <a:pt x="20" y="111"/>
                  </a:lnTo>
                  <a:lnTo>
                    <a:pt x="25" y="113"/>
                  </a:lnTo>
                  <a:lnTo>
                    <a:pt x="31" y="114"/>
                  </a:lnTo>
                  <a:lnTo>
                    <a:pt x="38" y="116"/>
                  </a:lnTo>
                  <a:lnTo>
                    <a:pt x="43" y="114"/>
                  </a:lnTo>
                  <a:lnTo>
                    <a:pt x="47" y="114"/>
                  </a:lnTo>
                  <a:lnTo>
                    <a:pt x="51" y="112"/>
                  </a:lnTo>
                  <a:lnTo>
                    <a:pt x="53" y="109"/>
                  </a:lnTo>
                  <a:lnTo>
                    <a:pt x="57" y="104"/>
                  </a:lnTo>
                  <a:lnTo>
                    <a:pt x="59" y="98"/>
                  </a:lnTo>
                  <a:lnTo>
                    <a:pt x="59" y="91"/>
                  </a:lnTo>
                  <a:lnTo>
                    <a:pt x="56" y="87"/>
                  </a:lnTo>
                  <a:lnTo>
                    <a:pt x="53" y="83"/>
                  </a:lnTo>
                  <a:lnTo>
                    <a:pt x="50" y="79"/>
                  </a:lnTo>
                  <a:lnTo>
                    <a:pt x="41" y="74"/>
                  </a:lnTo>
                  <a:lnTo>
                    <a:pt x="30" y="69"/>
                  </a:lnTo>
                  <a:lnTo>
                    <a:pt x="20" y="64"/>
                  </a:lnTo>
                  <a:lnTo>
                    <a:pt x="15" y="61"/>
                  </a:lnTo>
                  <a:lnTo>
                    <a:pt x="11" y="57"/>
                  </a:lnTo>
                  <a:lnTo>
                    <a:pt x="7" y="52"/>
                  </a:lnTo>
                  <a:lnTo>
                    <a:pt x="4" y="47"/>
                  </a:lnTo>
                  <a:lnTo>
                    <a:pt x="3" y="42"/>
                  </a:lnTo>
                  <a:lnTo>
                    <a:pt x="2" y="34"/>
                  </a:lnTo>
                  <a:lnTo>
                    <a:pt x="3" y="29"/>
                  </a:lnTo>
                  <a:lnTo>
                    <a:pt x="4" y="22"/>
                  </a:lnTo>
                  <a:lnTo>
                    <a:pt x="7" y="17"/>
                  </a:lnTo>
                  <a:lnTo>
                    <a:pt x="11" y="12"/>
                  </a:lnTo>
                  <a:lnTo>
                    <a:pt x="17" y="7"/>
                  </a:lnTo>
                  <a:lnTo>
                    <a:pt x="24" y="4"/>
                  </a:lnTo>
                  <a:lnTo>
                    <a:pt x="33" y="2"/>
                  </a:lnTo>
                  <a:lnTo>
                    <a:pt x="42" y="0"/>
                  </a:lnTo>
                  <a:lnTo>
                    <a:pt x="50" y="0"/>
                  </a:lnTo>
                  <a:lnTo>
                    <a:pt x="56" y="3"/>
                  </a:lnTo>
                  <a:lnTo>
                    <a:pt x="64" y="4"/>
                  </a:lnTo>
                  <a:lnTo>
                    <a:pt x="72" y="8"/>
                  </a:lnTo>
                  <a:lnTo>
                    <a:pt x="74" y="35"/>
                  </a:lnTo>
                  <a:lnTo>
                    <a:pt x="68" y="35"/>
                  </a:lnTo>
                  <a:lnTo>
                    <a:pt x="66" y="29"/>
                  </a:lnTo>
                  <a:lnTo>
                    <a:pt x="65" y="24"/>
                  </a:lnTo>
                  <a:lnTo>
                    <a:pt x="63" y="20"/>
                  </a:lnTo>
                  <a:lnTo>
                    <a:pt x="59" y="16"/>
                  </a:lnTo>
                  <a:lnTo>
                    <a:pt x="55" y="13"/>
                  </a:lnTo>
                  <a:lnTo>
                    <a:pt x="51" y="11"/>
                  </a:lnTo>
                  <a:lnTo>
                    <a:pt x="46" y="10"/>
                  </a:lnTo>
                  <a:lnTo>
                    <a:pt x="39" y="10"/>
                  </a:lnTo>
                  <a:lnTo>
                    <a:pt x="31" y="10"/>
                  </a:lnTo>
                  <a:lnTo>
                    <a:pt x="25" y="13"/>
                  </a:lnTo>
                  <a:lnTo>
                    <a:pt x="22" y="16"/>
                  </a:lnTo>
                  <a:lnTo>
                    <a:pt x="21" y="19"/>
                  </a:lnTo>
                  <a:lnTo>
                    <a:pt x="20" y="22"/>
                  </a:lnTo>
                  <a:lnTo>
                    <a:pt x="18" y="26"/>
                  </a:lnTo>
                  <a:lnTo>
                    <a:pt x="20" y="32"/>
                  </a:lnTo>
                  <a:lnTo>
                    <a:pt x="21" y="35"/>
                  </a:lnTo>
                  <a:lnTo>
                    <a:pt x="25" y="39"/>
                  </a:lnTo>
                  <a:lnTo>
                    <a:pt x="29" y="43"/>
                  </a:lnTo>
                  <a:lnTo>
                    <a:pt x="38" y="48"/>
                  </a:lnTo>
                  <a:lnTo>
                    <a:pt x="50" y="54"/>
                  </a:lnTo>
                  <a:lnTo>
                    <a:pt x="60" y="59"/>
                  </a:lnTo>
                  <a:lnTo>
                    <a:pt x="65" y="61"/>
                  </a:lnTo>
                  <a:lnTo>
                    <a:pt x="70" y="65"/>
                  </a:lnTo>
                  <a:lnTo>
                    <a:pt x="74" y="70"/>
                  </a:lnTo>
                  <a:lnTo>
                    <a:pt x="77" y="76"/>
                  </a:lnTo>
                  <a:lnTo>
                    <a:pt x="79" y="81"/>
                  </a:lnTo>
                  <a:lnTo>
                    <a:pt x="79" y="89"/>
                  </a:lnTo>
                  <a:lnTo>
                    <a:pt x="79" y="95"/>
                  </a:lnTo>
                  <a:lnTo>
                    <a:pt x="77" y="102"/>
                  </a:lnTo>
                  <a:lnTo>
                    <a:pt x="74" y="107"/>
                  </a:lnTo>
                  <a:lnTo>
                    <a:pt x="69" y="113"/>
                  </a:lnTo>
                  <a:lnTo>
                    <a:pt x="63" y="117"/>
                  </a:lnTo>
                  <a:lnTo>
                    <a:pt x="55" y="121"/>
                  </a:lnTo>
                  <a:lnTo>
                    <a:pt x="46" y="124"/>
                  </a:lnTo>
                  <a:lnTo>
                    <a:pt x="34" y="124"/>
                  </a:lnTo>
                  <a:lnTo>
                    <a:pt x="26" y="124"/>
                  </a:lnTo>
                  <a:lnTo>
                    <a:pt x="18" y="121"/>
                  </a:lnTo>
                  <a:lnTo>
                    <a:pt x="11" y="118"/>
                  </a:lnTo>
                  <a:lnTo>
                    <a:pt x="3" y="114"/>
                  </a:lnTo>
                  <a:lnTo>
                    <a:pt x="0" y="85"/>
                  </a:lnTo>
                  <a:lnTo>
                    <a:pt x="4" y="83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237" name="Freeform 215"/>
            <p:cNvSpPr/>
            <p:nvPr userDrawn="1"/>
          </p:nvSpPr>
          <p:spPr bwMode="auto">
            <a:xfrm>
              <a:off x="627" y="214"/>
              <a:ext cx="21" cy="43"/>
            </a:xfrm>
            <a:custGeom>
              <a:gdLst>
                <a:gd name="T0" fmla="*/ 0 w 64"/>
                <a:gd name="T1" fmla="*/ 0 h 130"/>
                <a:gd name="T2" fmla="*/ 62 w 64"/>
                <a:gd name="T3" fmla="*/ 0 h 130"/>
                <a:gd name="T4" fmla="*/ 58 w 64"/>
                <a:gd name="T5" fmla="*/ 12 h 130"/>
                <a:gd name="T6" fmla="*/ 14 w 64"/>
                <a:gd name="T7" fmla="*/ 12 h 130"/>
                <a:gd name="T8" fmla="*/ 14 w 64"/>
                <a:gd name="T9" fmla="*/ 57 h 130"/>
                <a:gd name="T10" fmla="*/ 57 w 64"/>
                <a:gd name="T11" fmla="*/ 57 h 130"/>
                <a:gd name="T12" fmla="*/ 57 w 64"/>
                <a:gd name="T13" fmla="*/ 69 h 130"/>
                <a:gd name="T14" fmla="*/ 14 w 64"/>
                <a:gd name="T15" fmla="*/ 69 h 130"/>
                <a:gd name="T16" fmla="*/ 14 w 64"/>
                <a:gd name="T17" fmla="*/ 118 h 130"/>
                <a:gd name="T18" fmla="*/ 64 w 64"/>
                <a:gd name="T19" fmla="*/ 118 h 130"/>
                <a:gd name="T20" fmla="*/ 64 w 64"/>
                <a:gd name="T21" fmla="*/ 130 h 130"/>
                <a:gd name="T22" fmla="*/ 0 w 64"/>
                <a:gd name="T23" fmla="*/ 130 h 130"/>
                <a:gd name="T24" fmla="*/ 0 w 64"/>
                <a:gd name="T25" fmla="*/ 0 h 13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64" h="130">
                  <a:moveTo>
                    <a:pt x="0" y="0"/>
                  </a:moveTo>
                  <a:lnTo>
                    <a:pt x="62" y="0"/>
                  </a:lnTo>
                  <a:lnTo>
                    <a:pt x="58" y="12"/>
                  </a:lnTo>
                  <a:lnTo>
                    <a:pt x="14" y="12"/>
                  </a:lnTo>
                  <a:lnTo>
                    <a:pt x="14" y="57"/>
                  </a:lnTo>
                  <a:lnTo>
                    <a:pt x="57" y="57"/>
                  </a:lnTo>
                  <a:lnTo>
                    <a:pt x="57" y="69"/>
                  </a:lnTo>
                  <a:lnTo>
                    <a:pt x="14" y="69"/>
                  </a:lnTo>
                  <a:lnTo>
                    <a:pt x="14" y="118"/>
                  </a:lnTo>
                  <a:lnTo>
                    <a:pt x="64" y="118"/>
                  </a:lnTo>
                  <a:lnTo>
                    <a:pt x="64" y="130"/>
                  </a:lnTo>
                  <a:lnTo>
                    <a:pt x="0" y="13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238" name="Freeform 216"/>
            <p:cNvSpPr/>
            <p:nvPr userDrawn="1"/>
          </p:nvSpPr>
          <p:spPr bwMode="auto">
            <a:xfrm>
              <a:off x="653" y="226"/>
              <a:ext cx="28" cy="31"/>
            </a:xfrm>
            <a:custGeom>
              <a:gdLst>
                <a:gd name="T0" fmla="*/ 34 w 84"/>
                <a:gd name="T1" fmla="*/ 46 h 93"/>
                <a:gd name="T2" fmla="*/ 1 w 84"/>
                <a:gd name="T3" fmla="*/ 0 h 93"/>
                <a:gd name="T4" fmla="*/ 18 w 84"/>
                <a:gd name="T5" fmla="*/ 0 h 93"/>
                <a:gd name="T6" fmla="*/ 43 w 84"/>
                <a:gd name="T7" fmla="*/ 36 h 93"/>
                <a:gd name="T8" fmla="*/ 68 w 84"/>
                <a:gd name="T9" fmla="*/ 0 h 93"/>
                <a:gd name="T10" fmla="*/ 84 w 84"/>
                <a:gd name="T11" fmla="*/ 0 h 93"/>
                <a:gd name="T12" fmla="*/ 51 w 84"/>
                <a:gd name="T13" fmla="*/ 46 h 93"/>
                <a:gd name="T14" fmla="*/ 84 w 84"/>
                <a:gd name="T15" fmla="*/ 93 h 93"/>
                <a:gd name="T16" fmla="*/ 68 w 84"/>
                <a:gd name="T17" fmla="*/ 93 h 93"/>
                <a:gd name="T18" fmla="*/ 42 w 84"/>
                <a:gd name="T19" fmla="*/ 57 h 93"/>
                <a:gd name="T20" fmla="*/ 17 w 84"/>
                <a:gd name="T21" fmla="*/ 93 h 93"/>
                <a:gd name="T22" fmla="*/ 0 w 84"/>
                <a:gd name="T23" fmla="*/ 93 h 93"/>
                <a:gd name="T24" fmla="*/ 34 w 84"/>
                <a:gd name="T25" fmla="*/ 46 h 9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84" h="93">
                  <a:moveTo>
                    <a:pt x="34" y="46"/>
                  </a:moveTo>
                  <a:lnTo>
                    <a:pt x="1" y="0"/>
                  </a:lnTo>
                  <a:lnTo>
                    <a:pt x="18" y="0"/>
                  </a:lnTo>
                  <a:lnTo>
                    <a:pt x="43" y="36"/>
                  </a:lnTo>
                  <a:lnTo>
                    <a:pt x="68" y="0"/>
                  </a:lnTo>
                  <a:lnTo>
                    <a:pt x="84" y="0"/>
                  </a:lnTo>
                  <a:lnTo>
                    <a:pt x="51" y="46"/>
                  </a:lnTo>
                  <a:lnTo>
                    <a:pt x="84" y="93"/>
                  </a:lnTo>
                  <a:lnTo>
                    <a:pt x="68" y="93"/>
                  </a:lnTo>
                  <a:lnTo>
                    <a:pt x="42" y="57"/>
                  </a:lnTo>
                  <a:lnTo>
                    <a:pt x="17" y="93"/>
                  </a:lnTo>
                  <a:lnTo>
                    <a:pt x="0" y="93"/>
                  </a:lnTo>
                  <a:lnTo>
                    <a:pt x="34" y="46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239" name="Freeform 217"/>
            <p:cNvSpPr/>
            <p:nvPr userDrawn="1"/>
          </p:nvSpPr>
          <p:spPr bwMode="auto">
            <a:xfrm>
              <a:off x="684" y="225"/>
              <a:ext cx="25" cy="33"/>
            </a:xfrm>
            <a:custGeom>
              <a:gdLst>
                <a:gd name="T0" fmla="*/ 0 w 73"/>
                <a:gd name="T1" fmla="*/ 50 h 98"/>
                <a:gd name="T2" fmla="*/ 0 w 73"/>
                <a:gd name="T3" fmla="*/ 50 h 98"/>
                <a:gd name="T4" fmla="*/ 2 w 73"/>
                <a:gd name="T5" fmla="*/ 40 h 98"/>
                <a:gd name="T6" fmla="*/ 3 w 73"/>
                <a:gd name="T7" fmla="*/ 31 h 98"/>
                <a:gd name="T8" fmla="*/ 7 w 73"/>
                <a:gd name="T9" fmla="*/ 22 h 98"/>
                <a:gd name="T10" fmla="*/ 12 w 73"/>
                <a:gd name="T11" fmla="*/ 15 h 98"/>
                <a:gd name="T12" fmla="*/ 20 w 73"/>
                <a:gd name="T13" fmla="*/ 9 h 98"/>
                <a:gd name="T14" fmla="*/ 28 w 73"/>
                <a:gd name="T15" fmla="*/ 4 h 98"/>
                <a:gd name="T16" fmla="*/ 37 w 73"/>
                <a:gd name="T17" fmla="*/ 1 h 98"/>
                <a:gd name="T18" fmla="*/ 47 w 73"/>
                <a:gd name="T19" fmla="*/ 0 h 98"/>
                <a:gd name="T20" fmla="*/ 54 w 73"/>
                <a:gd name="T21" fmla="*/ 0 h 98"/>
                <a:gd name="T22" fmla="*/ 60 w 73"/>
                <a:gd name="T23" fmla="*/ 1 h 98"/>
                <a:gd name="T24" fmla="*/ 71 w 73"/>
                <a:gd name="T25" fmla="*/ 6 h 98"/>
                <a:gd name="T26" fmla="*/ 71 w 73"/>
                <a:gd name="T27" fmla="*/ 18 h 98"/>
                <a:gd name="T28" fmla="*/ 60 w 73"/>
                <a:gd name="T29" fmla="*/ 14 h 98"/>
                <a:gd name="T30" fmla="*/ 54 w 73"/>
                <a:gd name="T31" fmla="*/ 13 h 98"/>
                <a:gd name="T32" fmla="*/ 47 w 73"/>
                <a:gd name="T33" fmla="*/ 13 h 98"/>
                <a:gd name="T34" fmla="*/ 41 w 73"/>
                <a:gd name="T35" fmla="*/ 13 h 98"/>
                <a:gd name="T36" fmla="*/ 34 w 73"/>
                <a:gd name="T37" fmla="*/ 15 h 98"/>
                <a:gd name="T38" fmla="*/ 29 w 73"/>
                <a:gd name="T39" fmla="*/ 18 h 98"/>
                <a:gd name="T40" fmla="*/ 24 w 73"/>
                <a:gd name="T41" fmla="*/ 23 h 98"/>
                <a:gd name="T42" fmla="*/ 20 w 73"/>
                <a:gd name="T43" fmla="*/ 28 h 98"/>
                <a:gd name="T44" fmla="*/ 17 w 73"/>
                <a:gd name="T45" fmla="*/ 35 h 98"/>
                <a:gd name="T46" fmla="*/ 16 w 73"/>
                <a:gd name="T47" fmla="*/ 41 h 98"/>
                <a:gd name="T48" fmla="*/ 16 w 73"/>
                <a:gd name="T49" fmla="*/ 49 h 98"/>
                <a:gd name="T50" fmla="*/ 16 w 73"/>
                <a:gd name="T51" fmla="*/ 57 h 98"/>
                <a:gd name="T52" fmla="*/ 17 w 73"/>
                <a:gd name="T53" fmla="*/ 65 h 98"/>
                <a:gd name="T54" fmla="*/ 20 w 73"/>
                <a:gd name="T55" fmla="*/ 71 h 98"/>
                <a:gd name="T56" fmla="*/ 24 w 73"/>
                <a:gd name="T57" fmla="*/ 76 h 98"/>
                <a:gd name="T58" fmla="*/ 28 w 73"/>
                <a:gd name="T59" fmla="*/ 80 h 98"/>
                <a:gd name="T60" fmla="*/ 34 w 73"/>
                <a:gd name="T61" fmla="*/ 83 h 98"/>
                <a:gd name="T62" fmla="*/ 39 w 73"/>
                <a:gd name="T63" fmla="*/ 85 h 98"/>
                <a:gd name="T64" fmla="*/ 46 w 73"/>
                <a:gd name="T65" fmla="*/ 85 h 98"/>
                <a:gd name="T66" fmla="*/ 54 w 73"/>
                <a:gd name="T67" fmla="*/ 85 h 98"/>
                <a:gd name="T68" fmla="*/ 59 w 73"/>
                <a:gd name="T69" fmla="*/ 84 h 98"/>
                <a:gd name="T70" fmla="*/ 69 w 73"/>
                <a:gd name="T71" fmla="*/ 79 h 98"/>
                <a:gd name="T72" fmla="*/ 73 w 73"/>
                <a:gd name="T73" fmla="*/ 89 h 98"/>
                <a:gd name="T74" fmla="*/ 68 w 73"/>
                <a:gd name="T75" fmla="*/ 93 h 98"/>
                <a:gd name="T76" fmla="*/ 61 w 73"/>
                <a:gd name="T77" fmla="*/ 96 h 98"/>
                <a:gd name="T78" fmla="*/ 54 w 73"/>
                <a:gd name="T79" fmla="*/ 97 h 98"/>
                <a:gd name="T80" fmla="*/ 45 w 73"/>
                <a:gd name="T81" fmla="*/ 98 h 98"/>
                <a:gd name="T82" fmla="*/ 34 w 73"/>
                <a:gd name="T83" fmla="*/ 97 h 98"/>
                <a:gd name="T84" fmla="*/ 25 w 73"/>
                <a:gd name="T85" fmla="*/ 95 h 98"/>
                <a:gd name="T86" fmla="*/ 19 w 73"/>
                <a:gd name="T87" fmla="*/ 89 h 98"/>
                <a:gd name="T88" fmla="*/ 12 w 73"/>
                <a:gd name="T89" fmla="*/ 84 h 98"/>
                <a:gd name="T90" fmla="*/ 7 w 73"/>
                <a:gd name="T91" fmla="*/ 76 h 98"/>
                <a:gd name="T92" fmla="*/ 3 w 73"/>
                <a:gd name="T93" fmla="*/ 69 h 98"/>
                <a:gd name="T94" fmla="*/ 0 w 73"/>
                <a:gd name="T95" fmla="*/ 60 h 98"/>
                <a:gd name="T96" fmla="*/ 0 w 73"/>
                <a:gd name="T97" fmla="*/ 50 h 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73" h="98">
                  <a:moveTo>
                    <a:pt x="0" y="50"/>
                  </a:moveTo>
                  <a:lnTo>
                    <a:pt x="0" y="50"/>
                  </a:lnTo>
                  <a:lnTo>
                    <a:pt x="2" y="40"/>
                  </a:lnTo>
                  <a:lnTo>
                    <a:pt x="3" y="31"/>
                  </a:lnTo>
                  <a:lnTo>
                    <a:pt x="7" y="22"/>
                  </a:lnTo>
                  <a:lnTo>
                    <a:pt x="12" y="15"/>
                  </a:lnTo>
                  <a:lnTo>
                    <a:pt x="20" y="9"/>
                  </a:lnTo>
                  <a:lnTo>
                    <a:pt x="28" y="4"/>
                  </a:lnTo>
                  <a:lnTo>
                    <a:pt x="37" y="1"/>
                  </a:lnTo>
                  <a:lnTo>
                    <a:pt x="47" y="0"/>
                  </a:lnTo>
                  <a:lnTo>
                    <a:pt x="54" y="0"/>
                  </a:lnTo>
                  <a:lnTo>
                    <a:pt x="60" y="1"/>
                  </a:lnTo>
                  <a:lnTo>
                    <a:pt x="71" y="6"/>
                  </a:lnTo>
                  <a:lnTo>
                    <a:pt x="71" y="18"/>
                  </a:lnTo>
                  <a:lnTo>
                    <a:pt x="60" y="14"/>
                  </a:lnTo>
                  <a:lnTo>
                    <a:pt x="54" y="13"/>
                  </a:lnTo>
                  <a:lnTo>
                    <a:pt x="47" y="13"/>
                  </a:lnTo>
                  <a:lnTo>
                    <a:pt x="41" y="13"/>
                  </a:lnTo>
                  <a:lnTo>
                    <a:pt x="34" y="15"/>
                  </a:lnTo>
                  <a:lnTo>
                    <a:pt x="29" y="18"/>
                  </a:lnTo>
                  <a:lnTo>
                    <a:pt x="24" y="23"/>
                  </a:lnTo>
                  <a:lnTo>
                    <a:pt x="20" y="28"/>
                  </a:lnTo>
                  <a:lnTo>
                    <a:pt x="17" y="35"/>
                  </a:lnTo>
                  <a:lnTo>
                    <a:pt x="16" y="41"/>
                  </a:lnTo>
                  <a:lnTo>
                    <a:pt x="16" y="49"/>
                  </a:lnTo>
                  <a:lnTo>
                    <a:pt x="16" y="57"/>
                  </a:lnTo>
                  <a:lnTo>
                    <a:pt x="17" y="65"/>
                  </a:lnTo>
                  <a:lnTo>
                    <a:pt x="20" y="71"/>
                  </a:lnTo>
                  <a:lnTo>
                    <a:pt x="24" y="76"/>
                  </a:lnTo>
                  <a:lnTo>
                    <a:pt x="28" y="80"/>
                  </a:lnTo>
                  <a:lnTo>
                    <a:pt x="34" y="83"/>
                  </a:lnTo>
                  <a:lnTo>
                    <a:pt x="39" y="85"/>
                  </a:lnTo>
                  <a:lnTo>
                    <a:pt x="46" y="85"/>
                  </a:lnTo>
                  <a:lnTo>
                    <a:pt x="54" y="85"/>
                  </a:lnTo>
                  <a:lnTo>
                    <a:pt x="59" y="84"/>
                  </a:lnTo>
                  <a:lnTo>
                    <a:pt x="69" y="79"/>
                  </a:lnTo>
                  <a:lnTo>
                    <a:pt x="73" y="89"/>
                  </a:lnTo>
                  <a:lnTo>
                    <a:pt x="68" y="93"/>
                  </a:lnTo>
                  <a:lnTo>
                    <a:pt x="61" y="96"/>
                  </a:lnTo>
                  <a:lnTo>
                    <a:pt x="54" y="97"/>
                  </a:lnTo>
                  <a:lnTo>
                    <a:pt x="45" y="98"/>
                  </a:lnTo>
                  <a:lnTo>
                    <a:pt x="34" y="97"/>
                  </a:lnTo>
                  <a:lnTo>
                    <a:pt x="25" y="95"/>
                  </a:lnTo>
                  <a:lnTo>
                    <a:pt x="19" y="89"/>
                  </a:lnTo>
                  <a:lnTo>
                    <a:pt x="12" y="84"/>
                  </a:lnTo>
                  <a:lnTo>
                    <a:pt x="7" y="76"/>
                  </a:lnTo>
                  <a:lnTo>
                    <a:pt x="3" y="69"/>
                  </a:lnTo>
                  <a:lnTo>
                    <a:pt x="0" y="60"/>
                  </a:lnTo>
                  <a:lnTo>
                    <a:pt x="0" y="5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240" name="Freeform 218"/>
            <p:cNvSpPr/>
            <p:nvPr userDrawn="1"/>
          </p:nvSpPr>
          <p:spPr bwMode="auto">
            <a:xfrm>
              <a:off x="684" y="225"/>
              <a:ext cx="25" cy="33"/>
            </a:xfrm>
            <a:custGeom>
              <a:gdLst>
                <a:gd name="T0" fmla="*/ 0 w 73"/>
                <a:gd name="T1" fmla="*/ 50 h 98"/>
                <a:gd name="T2" fmla="*/ 0 w 73"/>
                <a:gd name="T3" fmla="*/ 50 h 98"/>
                <a:gd name="T4" fmla="*/ 2 w 73"/>
                <a:gd name="T5" fmla="*/ 40 h 98"/>
                <a:gd name="T6" fmla="*/ 3 w 73"/>
                <a:gd name="T7" fmla="*/ 31 h 98"/>
                <a:gd name="T8" fmla="*/ 7 w 73"/>
                <a:gd name="T9" fmla="*/ 22 h 98"/>
                <a:gd name="T10" fmla="*/ 12 w 73"/>
                <a:gd name="T11" fmla="*/ 15 h 98"/>
                <a:gd name="T12" fmla="*/ 20 w 73"/>
                <a:gd name="T13" fmla="*/ 9 h 98"/>
                <a:gd name="T14" fmla="*/ 28 w 73"/>
                <a:gd name="T15" fmla="*/ 4 h 98"/>
                <a:gd name="T16" fmla="*/ 37 w 73"/>
                <a:gd name="T17" fmla="*/ 1 h 98"/>
                <a:gd name="T18" fmla="*/ 47 w 73"/>
                <a:gd name="T19" fmla="*/ 0 h 98"/>
                <a:gd name="T20" fmla="*/ 54 w 73"/>
                <a:gd name="T21" fmla="*/ 0 h 98"/>
                <a:gd name="T22" fmla="*/ 60 w 73"/>
                <a:gd name="T23" fmla="*/ 1 h 98"/>
                <a:gd name="T24" fmla="*/ 71 w 73"/>
                <a:gd name="T25" fmla="*/ 6 h 98"/>
                <a:gd name="T26" fmla="*/ 71 w 73"/>
                <a:gd name="T27" fmla="*/ 18 h 98"/>
                <a:gd name="T28" fmla="*/ 60 w 73"/>
                <a:gd name="T29" fmla="*/ 14 h 98"/>
                <a:gd name="T30" fmla="*/ 54 w 73"/>
                <a:gd name="T31" fmla="*/ 13 h 98"/>
                <a:gd name="T32" fmla="*/ 47 w 73"/>
                <a:gd name="T33" fmla="*/ 13 h 98"/>
                <a:gd name="T34" fmla="*/ 41 w 73"/>
                <a:gd name="T35" fmla="*/ 13 h 98"/>
                <a:gd name="T36" fmla="*/ 34 w 73"/>
                <a:gd name="T37" fmla="*/ 15 h 98"/>
                <a:gd name="T38" fmla="*/ 29 w 73"/>
                <a:gd name="T39" fmla="*/ 18 h 98"/>
                <a:gd name="T40" fmla="*/ 24 w 73"/>
                <a:gd name="T41" fmla="*/ 23 h 98"/>
                <a:gd name="T42" fmla="*/ 20 w 73"/>
                <a:gd name="T43" fmla="*/ 28 h 98"/>
                <a:gd name="T44" fmla="*/ 17 w 73"/>
                <a:gd name="T45" fmla="*/ 35 h 98"/>
                <a:gd name="T46" fmla="*/ 16 w 73"/>
                <a:gd name="T47" fmla="*/ 41 h 98"/>
                <a:gd name="T48" fmla="*/ 16 w 73"/>
                <a:gd name="T49" fmla="*/ 49 h 98"/>
                <a:gd name="T50" fmla="*/ 16 w 73"/>
                <a:gd name="T51" fmla="*/ 57 h 98"/>
                <a:gd name="T52" fmla="*/ 17 w 73"/>
                <a:gd name="T53" fmla="*/ 65 h 98"/>
                <a:gd name="T54" fmla="*/ 20 w 73"/>
                <a:gd name="T55" fmla="*/ 71 h 98"/>
                <a:gd name="T56" fmla="*/ 24 w 73"/>
                <a:gd name="T57" fmla="*/ 76 h 98"/>
                <a:gd name="T58" fmla="*/ 28 w 73"/>
                <a:gd name="T59" fmla="*/ 80 h 98"/>
                <a:gd name="T60" fmla="*/ 34 w 73"/>
                <a:gd name="T61" fmla="*/ 83 h 98"/>
                <a:gd name="T62" fmla="*/ 39 w 73"/>
                <a:gd name="T63" fmla="*/ 85 h 98"/>
                <a:gd name="T64" fmla="*/ 46 w 73"/>
                <a:gd name="T65" fmla="*/ 85 h 98"/>
                <a:gd name="T66" fmla="*/ 54 w 73"/>
                <a:gd name="T67" fmla="*/ 85 h 98"/>
                <a:gd name="T68" fmla="*/ 59 w 73"/>
                <a:gd name="T69" fmla="*/ 84 h 98"/>
                <a:gd name="T70" fmla="*/ 69 w 73"/>
                <a:gd name="T71" fmla="*/ 79 h 98"/>
                <a:gd name="T72" fmla="*/ 73 w 73"/>
                <a:gd name="T73" fmla="*/ 89 h 98"/>
                <a:gd name="T74" fmla="*/ 68 w 73"/>
                <a:gd name="T75" fmla="*/ 93 h 98"/>
                <a:gd name="T76" fmla="*/ 61 w 73"/>
                <a:gd name="T77" fmla="*/ 96 h 98"/>
                <a:gd name="T78" fmla="*/ 54 w 73"/>
                <a:gd name="T79" fmla="*/ 97 h 98"/>
                <a:gd name="T80" fmla="*/ 45 w 73"/>
                <a:gd name="T81" fmla="*/ 98 h 98"/>
                <a:gd name="T82" fmla="*/ 34 w 73"/>
                <a:gd name="T83" fmla="*/ 97 h 98"/>
                <a:gd name="T84" fmla="*/ 25 w 73"/>
                <a:gd name="T85" fmla="*/ 95 h 98"/>
                <a:gd name="T86" fmla="*/ 19 w 73"/>
                <a:gd name="T87" fmla="*/ 89 h 98"/>
                <a:gd name="T88" fmla="*/ 12 w 73"/>
                <a:gd name="T89" fmla="*/ 84 h 98"/>
                <a:gd name="T90" fmla="*/ 7 w 73"/>
                <a:gd name="T91" fmla="*/ 76 h 98"/>
                <a:gd name="T92" fmla="*/ 3 w 73"/>
                <a:gd name="T93" fmla="*/ 69 h 98"/>
                <a:gd name="T94" fmla="*/ 0 w 73"/>
                <a:gd name="T95" fmla="*/ 60 h 98"/>
                <a:gd name="T96" fmla="*/ 0 w 73"/>
                <a:gd name="T97" fmla="*/ 50 h 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73" h="98">
                  <a:moveTo>
                    <a:pt x="0" y="50"/>
                  </a:moveTo>
                  <a:lnTo>
                    <a:pt x="0" y="50"/>
                  </a:lnTo>
                  <a:lnTo>
                    <a:pt x="2" y="40"/>
                  </a:lnTo>
                  <a:lnTo>
                    <a:pt x="3" y="31"/>
                  </a:lnTo>
                  <a:lnTo>
                    <a:pt x="7" y="22"/>
                  </a:lnTo>
                  <a:lnTo>
                    <a:pt x="12" y="15"/>
                  </a:lnTo>
                  <a:lnTo>
                    <a:pt x="20" y="9"/>
                  </a:lnTo>
                  <a:lnTo>
                    <a:pt x="28" y="4"/>
                  </a:lnTo>
                  <a:lnTo>
                    <a:pt x="37" y="1"/>
                  </a:lnTo>
                  <a:lnTo>
                    <a:pt x="47" y="0"/>
                  </a:lnTo>
                  <a:lnTo>
                    <a:pt x="54" y="0"/>
                  </a:lnTo>
                  <a:lnTo>
                    <a:pt x="60" y="1"/>
                  </a:lnTo>
                  <a:lnTo>
                    <a:pt x="71" y="6"/>
                  </a:lnTo>
                  <a:lnTo>
                    <a:pt x="71" y="18"/>
                  </a:lnTo>
                  <a:lnTo>
                    <a:pt x="60" y="14"/>
                  </a:lnTo>
                  <a:lnTo>
                    <a:pt x="54" y="13"/>
                  </a:lnTo>
                  <a:lnTo>
                    <a:pt x="47" y="13"/>
                  </a:lnTo>
                  <a:lnTo>
                    <a:pt x="41" y="13"/>
                  </a:lnTo>
                  <a:lnTo>
                    <a:pt x="34" y="15"/>
                  </a:lnTo>
                  <a:lnTo>
                    <a:pt x="29" y="18"/>
                  </a:lnTo>
                  <a:lnTo>
                    <a:pt x="24" y="23"/>
                  </a:lnTo>
                  <a:lnTo>
                    <a:pt x="20" y="28"/>
                  </a:lnTo>
                  <a:lnTo>
                    <a:pt x="17" y="35"/>
                  </a:lnTo>
                  <a:lnTo>
                    <a:pt x="16" y="41"/>
                  </a:lnTo>
                  <a:lnTo>
                    <a:pt x="16" y="49"/>
                  </a:lnTo>
                  <a:lnTo>
                    <a:pt x="16" y="57"/>
                  </a:lnTo>
                  <a:lnTo>
                    <a:pt x="17" y="65"/>
                  </a:lnTo>
                  <a:lnTo>
                    <a:pt x="20" y="71"/>
                  </a:lnTo>
                  <a:lnTo>
                    <a:pt x="24" y="76"/>
                  </a:lnTo>
                  <a:lnTo>
                    <a:pt x="28" y="80"/>
                  </a:lnTo>
                  <a:lnTo>
                    <a:pt x="34" y="83"/>
                  </a:lnTo>
                  <a:lnTo>
                    <a:pt x="39" y="85"/>
                  </a:lnTo>
                  <a:lnTo>
                    <a:pt x="46" y="85"/>
                  </a:lnTo>
                  <a:lnTo>
                    <a:pt x="54" y="85"/>
                  </a:lnTo>
                  <a:lnTo>
                    <a:pt x="59" y="84"/>
                  </a:lnTo>
                  <a:lnTo>
                    <a:pt x="69" y="79"/>
                  </a:lnTo>
                  <a:lnTo>
                    <a:pt x="73" y="89"/>
                  </a:lnTo>
                  <a:lnTo>
                    <a:pt x="68" y="93"/>
                  </a:lnTo>
                  <a:lnTo>
                    <a:pt x="61" y="96"/>
                  </a:lnTo>
                  <a:lnTo>
                    <a:pt x="54" y="97"/>
                  </a:lnTo>
                  <a:lnTo>
                    <a:pt x="45" y="98"/>
                  </a:lnTo>
                  <a:lnTo>
                    <a:pt x="34" y="97"/>
                  </a:lnTo>
                  <a:lnTo>
                    <a:pt x="25" y="95"/>
                  </a:lnTo>
                  <a:lnTo>
                    <a:pt x="19" y="89"/>
                  </a:lnTo>
                  <a:lnTo>
                    <a:pt x="12" y="84"/>
                  </a:lnTo>
                  <a:lnTo>
                    <a:pt x="7" y="76"/>
                  </a:lnTo>
                  <a:lnTo>
                    <a:pt x="3" y="69"/>
                  </a:lnTo>
                  <a:lnTo>
                    <a:pt x="0" y="60"/>
                  </a:lnTo>
                  <a:lnTo>
                    <a:pt x="0" y="50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241" name="Freeform 219"/>
            <p:cNvSpPr>
              <a:spLocks noEditPoints="1"/>
            </p:cNvSpPr>
            <p:nvPr userDrawn="1"/>
          </p:nvSpPr>
          <p:spPr bwMode="auto">
            <a:xfrm>
              <a:off x="713" y="225"/>
              <a:ext cx="26" cy="33"/>
            </a:xfrm>
            <a:custGeom>
              <a:gdLst>
                <a:gd name="T0" fmla="*/ 0 w 77"/>
                <a:gd name="T1" fmla="*/ 48 h 98"/>
                <a:gd name="T2" fmla="*/ 0 w 77"/>
                <a:gd name="T3" fmla="*/ 48 h 98"/>
                <a:gd name="T4" fmla="*/ 1 w 77"/>
                <a:gd name="T5" fmla="*/ 38 h 98"/>
                <a:gd name="T6" fmla="*/ 3 w 77"/>
                <a:gd name="T7" fmla="*/ 28 h 98"/>
                <a:gd name="T8" fmla="*/ 7 w 77"/>
                <a:gd name="T9" fmla="*/ 21 h 98"/>
                <a:gd name="T10" fmla="*/ 12 w 77"/>
                <a:gd name="T11" fmla="*/ 13 h 98"/>
                <a:gd name="T12" fmla="*/ 17 w 77"/>
                <a:gd name="T13" fmla="*/ 8 h 98"/>
                <a:gd name="T14" fmla="*/ 23 w 77"/>
                <a:gd name="T15" fmla="*/ 4 h 98"/>
                <a:gd name="T16" fmla="*/ 31 w 77"/>
                <a:gd name="T17" fmla="*/ 1 h 98"/>
                <a:gd name="T18" fmla="*/ 39 w 77"/>
                <a:gd name="T19" fmla="*/ 0 h 98"/>
                <a:gd name="T20" fmla="*/ 47 w 77"/>
                <a:gd name="T21" fmla="*/ 1 h 98"/>
                <a:gd name="T22" fmla="*/ 55 w 77"/>
                <a:gd name="T23" fmla="*/ 4 h 98"/>
                <a:gd name="T24" fmla="*/ 61 w 77"/>
                <a:gd name="T25" fmla="*/ 8 h 98"/>
                <a:gd name="T26" fmla="*/ 66 w 77"/>
                <a:gd name="T27" fmla="*/ 13 h 98"/>
                <a:gd name="T28" fmla="*/ 70 w 77"/>
                <a:gd name="T29" fmla="*/ 19 h 98"/>
                <a:gd name="T30" fmla="*/ 74 w 77"/>
                <a:gd name="T31" fmla="*/ 28 h 98"/>
                <a:gd name="T32" fmla="*/ 75 w 77"/>
                <a:gd name="T33" fmla="*/ 38 h 98"/>
                <a:gd name="T34" fmla="*/ 77 w 77"/>
                <a:gd name="T35" fmla="*/ 48 h 98"/>
                <a:gd name="T36" fmla="*/ 77 w 77"/>
                <a:gd name="T37" fmla="*/ 52 h 98"/>
                <a:gd name="T38" fmla="*/ 16 w 77"/>
                <a:gd name="T39" fmla="*/ 52 h 98"/>
                <a:gd name="T40" fmla="*/ 16 w 77"/>
                <a:gd name="T41" fmla="*/ 58 h 98"/>
                <a:gd name="T42" fmla="*/ 17 w 77"/>
                <a:gd name="T43" fmla="*/ 65 h 98"/>
                <a:gd name="T44" fmla="*/ 20 w 77"/>
                <a:gd name="T45" fmla="*/ 71 h 98"/>
                <a:gd name="T46" fmla="*/ 23 w 77"/>
                <a:gd name="T47" fmla="*/ 76 h 98"/>
                <a:gd name="T48" fmla="*/ 29 w 77"/>
                <a:gd name="T49" fmla="*/ 80 h 98"/>
                <a:gd name="T50" fmla="*/ 34 w 77"/>
                <a:gd name="T51" fmla="*/ 83 h 98"/>
                <a:gd name="T52" fmla="*/ 39 w 77"/>
                <a:gd name="T53" fmla="*/ 85 h 98"/>
                <a:gd name="T54" fmla="*/ 47 w 77"/>
                <a:gd name="T55" fmla="*/ 85 h 98"/>
                <a:gd name="T56" fmla="*/ 53 w 77"/>
                <a:gd name="T57" fmla="*/ 85 h 98"/>
                <a:gd name="T58" fmla="*/ 58 w 77"/>
                <a:gd name="T59" fmla="*/ 84 h 98"/>
                <a:gd name="T60" fmla="*/ 70 w 77"/>
                <a:gd name="T61" fmla="*/ 79 h 98"/>
                <a:gd name="T62" fmla="*/ 74 w 77"/>
                <a:gd name="T63" fmla="*/ 89 h 98"/>
                <a:gd name="T64" fmla="*/ 67 w 77"/>
                <a:gd name="T65" fmla="*/ 93 h 98"/>
                <a:gd name="T66" fmla="*/ 60 w 77"/>
                <a:gd name="T67" fmla="*/ 96 h 98"/>
                <a:gd name="T68" fmla="*/ 52 w 77"/>
                <a:gd name="T69" fmla="*/ 97 h 98"/>
                <a:gd name="T70" fmla="*/ 44 w 77"/>
                <a:gd name="T71" fmla="*/ 98 h 98"/>
                <a:gd name="T72" fmla="*/ 34 w 77"/>
                <a:gd name="T73" fmla="*/ 97 h 98"/>
                <a:gd name="T74" fmla="*/ 25 w 77"/>
                <a:gd name="T75" fmla="*/ 95 h 98"/>
                <a:gd name="T76" fmla="*/ 17 w 77"/>
                <a:gd name="T77" fmla="*/ 89 h 98"/>
                <a:gd name="T78" fmla="*/ 12 w 77"/>
                <a:gd name="T79" fmla="*/ 83 h 98"/>
                <a:gd name="T80" fmla="*/ 7 w 77"/>
                <a:gd name="T81" fmla="*/ 76 h 98"/>
                <a:gd name="T82" fmla="*/ 3 w 77"/>
                <a:gd name="T83" fmla="*/ 67 h 98"/>
                <a:gd name="T84" fmla="*/ 1 w 77"/>
                <a:gd name="T85" fmla="*/ 58 h 98"/>
                <a:gd name="T86" fmla="*/ 0 w 77"/>
                <a:gd name="T87" fmla="*/ 48 h 98"/>
                <a:gd name="T88" fmla="*/ 61 w 77"/>
                <a:gd name="T89" fmla="*/ 40 h 98"/>
                <a:gd name="T90" fmla="*/ 61 w 77"/>
                <a:gd name="T91" fmla="*/ 40 h 98"/>
                <a:gd name="T92" fmla="*/ 60 w 77"/>
                <a:gd name="T93" fmla="*/ 30 h 98"/>
                <a:gd name="T94" fmla="*/ 57 w 77"/>
                <a:gd name="T95" fmla="*/ 25 h 98"/>
                <a:gd name="T96" fmla="*/ 56 w 77"/>
                <a:gd name="T97" fmla="*/ 21 h 98"/>
                <a:gd name="T98" fmla="*/ 52 w 77"/>
                <a:gd name="T99" fmla="*/ 17 h 98"/>
                <a:gd name="T100" fmla="*/ 48 w 77"/>
                <a:gd name="T101" fmla="*/ 14 h 98"/>
                <a:gd name="T102" fmla="*/ 44 w 77"/>
                <a:gd name="T103" fmla="*/ 13 h 98"/>
                <a:gd name="T104" fmla="*/ 39 w 77"/>
                <a:gd name="T105" fmla="*/ 12 h 98"/>
                <a:gd name="T106" fmla="*/ 34 w 77"/>
                <a:gd name="T107" fmla="*/ 13 h 98"/>
                <a:gd name="T108" fmla="*/ 30 w 77"/>
                <a:gd name="T109" fmla="*/ 14 h 98"/>
                <a:gd name="T110" fmla="*/ 25 w 77"/>
                <a:gd name="T111" fmla="*/ 17 h 98"/>
                <a:gd name="T112" fmla="*/ 22 w 77"/>
                <a:gd name="T113" fmla="*/ 21 h 98"/>
                <a:gd name="T114" fmla="*/ 20 w 77"/>
                <a:gd name="T115" fmla="*/ 25 h 98"/>
                <a:gd name="T116" fmla="*/ 17 w 77"/>
                <a:gd name="T117" fmla="*/ 30 h 98"/>
                <a:gd name="T118" fmla="*/ 16 w 77"/>
                <a:gd name="T119" fmla="*/ 35 h 98"/>
                <a:gd name="T120" fmla="*/ 16 w 77"/>
                <a:gd name="T121" fmla="*/ 40 h 98"/>
                <a:gd name="T122" fmla="*/ 61 w 77"/>
                <a:gd name="T123" fmla="*/ 40 h 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77" h="98">
                  <a:moveTo>
                    <a:pt x="0" y="48"/>
                  </a:moveTo>
                  <a:lnTo>
                    <a:pt x="0" y="48"/>
                  </a:lnTo>
                  <a:lnTo>
                    <a:pt x="1" y="38"/>
                  </a:lnTo>
                  <a:lnTo>
                    <a:pt x="3" y="28"/>
                  </a:lnTo>
                  <a:lnTo>
                    <a:pt x="7" y="21"/>
                  </a:lnTo>
                  <a:lnTo>
                    <a:pt x="12" y="13"/>
                  </a:lnTo>
                  <a:lnTo>
                    <a:pt x="17" y="8"/>
                  </a:lnTo>
                  <a:lnTo>
                    <a:pt x="23" y="4"/>
                  </a:lnTo>
                  <a:lnTo>
                    <a:pt x="31" y="1"/>
                  </a:lnTo>
                  <a:lnTo>
                    <a:pt x="39" y="0"/>
                  </a:lnTo>
                  <a:lnTo>
                    <a:pt x="47" y="1"/>
                  </a:lnTo>
                  <a:lnTo>
                    <a:pt x="55" y="4"/>
                  </a:lnTo>
                  <a:lnTo>
                    <a:pt x="61" y="8"/>
                  </a:lnTo>
                  <a:lnTo>
                    <a:pt x="66" y="13"/>
                  </a:lnTo>
                  <a:lnTo>
                    <a:pt x="70" y="19"/>
                  </a:lnTo>
                  <a:lnTo>
                    <a:pt x="74" y="28"/>
                  </a:lnTo>
                  <a:lnTo>
                    <a:pt x="75" y="38"/>
                  </a:lnTo>
                  <a:lnTo>
                    <a:pt x="77" y="48"/>
                  </a:lnTo>
                  <a:lnTo>
                    <a:pt x="77" y="52"/>
                  </a:lnTo>
                  <a:lnTo>
                    <a:pt x="16" y="52"/>
                  </a:lnTo>
                  <a:lnTo>
                    <a:pt x="16" y="58"/>
                  </a:lnTo>
                  <a:lnTo>
                    <a:pt x="17" y="65"/>
                  </a:lnTo>
                  <a:lnTo>
                    <a:pt x="20" y="71"/>
                  </a:lnTo>
                  <a:lnTo>
                    <a:pt x="23" y="76"/>
                  </a:lnTo>
                  <a:lnTo>
                    <a:pt x="29" y="80"/>
                  </a:lnTo>
                  <a:lnTo>
                    <a:pt x="34" y="83"/>
                  </a:lnTo>
                  <a:lnTo>
                    <a:pt x="39" y="85"/>
                  </a:lnTo>
                  <a:lnTo>
                    <a:pt x="47" y="85"/>
                  </a:lnTo>
                  <a:lnTo>
                    <a:pt x="53" y="85"/>
                  </a:lnTo>
                  <a:lnTo>
                    <a:pt x="58" y="84"/>
                  </a:lnTo>
                  <a:lnTo>
                    <a:pt x="70" y="79"/>
                  </a:lnTo>
                  <a:lnTo>
                    <a:pt x="74" y="89"/>
                  </a:lnTo>
                  <a:lnTo>
                    <a:pt x="67" y="93"/>
                  </a:lnTo>
                  <a:lnTo>
                    <a:pt x="60" y="96"/>
                  </a:lnTo>
                  <a:lnTo>
                    <a:pt x="52" y="97"/>
                  </a:lnTo>
                  <a:lnTo>
                    <a:pt x="44" y="98"/>
                  </a:lnTo>
                  <a:lnTo>
                    <a:pt x="34" y="97"/>
                  </a:lnTo>
                  <a:lnTo>
                    <a:pt x="25" y="95"/>
                  </a:lnTo>
                  <a:lnTo>
                    <a:pt x="17" y="89"/>
                  </a:lnTo>
                  <a:lnTo>
                    <a:pt x="12" y="83"/>
                  </a:lnTo>
                  <a:lnTo>
                    <a:pt x="7" y="76"/>
                  </a:lnTo>
                  <a:lnTo>
                    <a:pt x="3" y="67"/>
                  </a:lnTo>
                  <a:lnTo>
                    <a:pt x="1" y="58"/>
                  </a:lnTo>
                  <a:lnTo>
                    <a:pt x="0" y="48"/>
                  </a:lnTo>
                  <a:close/>
                  <a:moveTo>
                    <a:pt x="61" y="40"/>
                  </a:moveTo>
                  <a:lnTo>
                    <a:pt x="61" y="40"/>
                  </a:lnTo>
                  <a:lnTo>
                    <a:pt x="60" y="30"/>
                  </a:lnTo>
                  <a:lnTo>
                    <a:pt x="57" y="25"/>
                  </a:lnTo>
                  <a:lnTo>
                    <a:pt x="56" y="21"/>
                  </a:lnTo>
                  <a:lnTo>
                    <a:pt x="52" y="17"/>
                  </a:lnTo>
                  <a:lnTo>
                    <a:pt x="48" y="14"/>
                  </a:lnTo>
                  <a:lnTo>
                    <a:pt x="44" y="13"/>
                  </a:lnTo>
                  <a:lnTo>
                    <a:pt x="39" y="12"/>
                  </a:lnTo>
                  <a:lnTo>
                    <a:pt x="34" y="13"/>
                  </a:lnTo>
                  <a:lnTo>
                    <a:pt x="30" y="14"/>
                  </a:lnTo>
                  <a:lnTo>
                    <a:pt x="25" y="17"/>
                  </a:lnTo>
                  <a:lnTo>
                    <a:pt x="22" y="21"/>
                  </a:lnTo>
                  <a:lnTo>
                    <a:pt x="20" y="25"/>
                  </a:lnTo>
                  <a:lnTo>
                    <a:pt x="17" y="30"/>
                  </a:lnTo>
                  <a:lnTo>
                    <a:pt x="16" y="35"/>
                  </a:lnTo>
                  <a:lnTo>
                    <a:pt x="16" y="40"/>
                  </a:lnTo>
                  <a:lnTo>
                    <a:pt x="61" y="4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242" name="Freeform 220"/>
            <p:cNvSpPr/>
            <p:nvPr userDrawn="1"/>
          </p:nvSpPr>
          <p:spPr bwMode="auto">
            <a:xfrm>
              <a:off x="713" y="225"/>
              <a:ext cx="26" cy="33"/>
            </a:xfrm>
            <a:custGeom>
              <a:gdLst>
                <a:gd name="T0" fmla="*/ 0 w 77"/>
                <a:gd name="T1" fmla="*/ 48 h 98"/>
                <a:gd name="T2" fmla="*/ 0 w 77"/>
                <a:gd name="T3" fmla="*/ 48 h 98"/>
                <a:gd name="T4" fmla="*/ 1 w 77"/>
                <a:gd name="T5" fmla="*/ 38 h 98"/>
                <a:gd name="T6" fmla="*/ 3 w 77"/>
                <a:gd name="T7" fmla="*/ 28 h 98"/>
                <a:gd name="T8" fmla="*/ 7 w 77"/>
                <a:gd name="T9" fmla="*/ 21 h 98"/>
                <a:gd name="T10" fmla="*/ 12 w 77"/>
                <a:gd name="T11" fmla="*/ 13 h 98"/>
                <a:gd name="T12" fmla="*/ 17 w 77"/>
                <a:gd name="T13" fmla="*/ 8 h 98"/>
                <a:gd name="T14" fmla="*/ 23 w 77"/>
                <a:gd name="T15" fmla="*/ 4 h 98"/>
                <a:gd name="T16" fmla="*/ 31 w 77"/>
                <a:gd name="T17" fmla="*/ 1 h 98"/>
                <a:gd name="T18" fmla="*/ 39 w 77"/>
                <a:gd name="T19" fmla="*/ 0 h 98"/>
                <a:gd name="T20" fmla="*/ 47 w 77"/>
                <a:gd name="T21" fmla="*/ 1 h 98"/>
                <a:gd name="T22" fmla="*/ 55 w 77"/>
                <a:gd name="T23" fmla="*/ 4 h 98"/>
                <a:gd name="T24" fmla="*/ 61 w 77"/>
                <a:gd name="T25" fmla="*/ 8 h 98"/>
                <a:gd name="T26" fmla="*/ 66 w 77"/>
                <a:gd name="T27" fmla="*/ 13 h 98"/>
                <a:gd name="T28" fmla="*/ 70 w 77"/>
                <a:gd name="T29" fmla="*/ 19 h 98"/>
                <a:gd name="T30" fmla="*/ 74 w 77"/>
                <a:gd name="T31" fmla="*/ 28 h 98"/>
                <a:gd name="T32" fmla="*/ 75 w 77"/>
                <a:gd name="T33" fmla="*/ 38 h 98"/>
                <a:gd name="T34" fmla="*/ 77 w 77"/>
                <a:gd name="T35" fmla="*/ 48 h 98"/>
                <a:gd name="T36" fmla="*/ 77 w 77"/>
                <a:gd name="T37" fmla="*/ 52 h 98"/>
                <a:gd name="T38" fmla="*/ 16 w 77"/>
                <a:gd name="T39" fmla="*/ 52 h 98"/>
                <a:gd name="T40" fmla="*/ 16 w 77"/>
                <a:gd name="T41" fmla="*/ 58 h 98"/>
                <a:gd name="T42" fmla="*/ 17 w 77"/>
                <a:gd name="T43" fmla="*/ 65 h 98"/>
                <a:gd name="T44" fmla="*/ 20 w 77"/>
                <a:gd name="T45" fmla="*/ 71 h 98"/>
                <a:gd name="T46" fmla="*/ 23 w 77"/>
                <a:gd name="T47" fmla="*/ 76 h 98"/>
                <a:gd name="T48" fmla="*/ 29 w 77"/>
                <a:gd name="T49" fmla="*/ 80 h 98"/>
                <a:gd name="T50" fmla="*/ 34 w 77"/>
                <a:gd name="T51" fmla="*/ 83 h 98"/>
                <a:gd name="T52" fmla="*/ 39 w 77"/>
                <a:gd name="T53" fmla="*/ 85 h 98"/>
                <a:gd name="T54" fmla="*/ 47 w 77"/>
                <a:gd name="T55" fmla="*/ 85 h 98"/>
                <a:gd name="T56" fmla="*/ 53 w 77"/>
                <a:gd name="T57" fmla="*/ 85 h 98"/>
                <a:gd name="T58" fmla="*/ 58 w 77"/>
                <a:gd name="T59" fmla="*/ 84 h 98"/>
                <a:gd name="T60" fmla="*/ 70 w 77"/>
                <a:gd name="T61" fmla="*/ 79 h 98"/>
                <a:gd name="T62" fmla="*/ 74 w 77"/>
                <a:gd name="T63" fmla="*/ 89 h 98"/>
                <a:gd name="T64" fmla="*/ 67 w 77"/>
                <a:gd name="T65" fmla="*/ 93 h 98"/>
                <a:gd name="T66" fmla="*/ 60 w 77"/>
                <a:gd name="T67" fmla="*/ 96 h 98"/>
                <a:gd name="T68" fmla="*/ 52 w 77"/>
                <a:gd name="T69" fmla="*/ 97 h 98"/>
                <a:gd name="T70" fmla="*/ 44 w 77"/>
                <a:gd name="T71" fmla="*/ 98 h 98"/>
                <a:gd name="T72" fmla="*/ 34 w 77"/>
                <a:gd name="T73" fmla="*/ 97 h 98"/>
                <a:gd name="T74" fmla="*/ 25 w 77"/>
                <a:gd name="T75" fmla="*/ 95 h 98"/>
                <a:gd name="T76" fmla="*/ 17 w 77"/>
                <a:gd name="T77" fmla="*/ 89 h 98"/>
                <a:gd name="T78" fmla="*/ 12 w 77"/>
                <a:gd name="T79" fmla="*/ 83 h 98"/>
                <a:gd name="T80" fmla="*/ 7 w 77"/>
                <a:gd name="T81" fmla="*/ 76 h 98"/>
                <a:gd name="T82" fmla="*/ 3 w 77"/>
                <a:gd name="T83" fmla="*/ 67 h 98"/>
                <a:gd name="T84" fmla="*/ 1 w 77"/>
                <a:gd name="T85" fmla="*/ 58 h 98"/>
                <a:gd name="T86" fmla="*/ 0 w 77"/>
                <a:gd name="T87" fmla="*/ 48 h 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77" h="98">
                  <a:moveTo>
                    <a:pt x="0" y="48"/>
                  </a:moveTo>
                  <a:lnTo>
                    <a:pt x="0" y="48"/>
                  </a:lnTo>
                  <a:lnTo>
                    <a:pt x="1" y="38"/>
                  </a:lnTo>
                  <a:lnTo>
                    <a:pt x="3" y="28"/>
                  </a:lnTo>
                  <a:lnTo>
                    <a:pt x="7" y="21"/>
                  </a:lnTo>
                  <a:lnTo>
                    <a:pt x="12" y="13"/>
                  </a:lnTo>
                  <a:lnTo>
                    <a:pt x="17" y="8"/>
                  </a:lnTo>
                  <a:lnTo>
                    <a:pt x="23" y="4"/>
                  </a:lnTo>
                  <a:lnTo>
                    <a:pt x="31" y="1"/>
                  </a:lnTo>
                  <a:lnTo>
                    <a:pt x="39" y="0"/>
                  </a:lnTo>
                  <a:lnTo>
                    <a:pt x="47" y="1"/>
                  </a:lnTo>
                  <a:lnTo>
                    <a:pt x="55" y="4"/>
                  </a:lnTo>
                  <a:lnTo>
                    <a:pt x="61" y="8"/>
                  </a:lnTo>
                  <a:lnTo>
                    <a:pt x="66" y="13"/>
                  </a:lnTo>
                  <a:lnTo>
                    <a:pt x="70" y="19"/>
                  </a:lnTo>
                  <a:lnTo>
                    <a:pt x="74" y="28"/>
                  </a:lnTo>
                  <a:lnTo>
                    <a:pt x="75" y="38"/>
                  </a:lnTo>
                  <a:lnTo>
                    <a:pt x="77" y="48"/>
                  </a:lnTo>
                  <a:lnTo>
                    <a:pt x="77" y="52"/>
                  </a:lnTo>
                  <a:lnTo>
                    <a:pt x="16" y="52"/>
                  </a:lnTo>
                  <a:lnTo>
                    <a:pt x="16" y="58"/>
                  </a:lnTo>
                  <a:lnTo>
                    <a:pt x="17" y="65"/>
                  </a:lnTo>
                  <a:lnTo>
                    <a:pt x="20" y="71"/>
                  </a:lnTo>
                  <a:lnTo>
                    <a:pt x="23" y="76"/>
                  </a:lnTo>
                  <a:lnTo>
                    <a:pt x="29" y="80"/>
                  </a:lnTo>
                  <a:lnTo>
                    <a:pt x="34" y="83"/>
                  </a:lnTo>
                  <a:lnTo>
                    <a:pt x="39" y="85"/>
                  </a:lnTo>
                  <a:lnTo>
                    <a:pt x="47" y="85"/>
                  </a:lnTo>
                  <a:lnTo>
                    <a:pt x="53" y="85"/>
                  </a:lnTo>
                  <a:lnTo>
                    <a:pt x="58" y="84"/>
                  </a:lnTo>
                  <a:lnTo>
                    <a:pt x="70" y="79"/>
                  </a:lnTo>
                  <a:lnTo>
                    <a:pt x="74" y="89"/>
                  </a:lnTo>
                  <a:lnTo>
                    <a:pt x="67" y="93"/>
                  </a:lnTo>
                  <a:lnTo>
                    <a:pt x="60" y="96"/>
                  </a:lnTo>
                  <a:lnTo>
                    <a:pt x="52" y="97"/>
                  </a:lnTo>
                  <a:lnTo>
                    <a:pt x="44" y="98"/>
                  </a:lnTo>
                  <a:lnTo>
                    <a:pt x="34" y="97"/>
                  </a:lnTo>
                  <a:lnTo>
                    <a:pt x="25" y="95"/>
                  </a:lnTo>
                  <a:lnTo>
                    <a:pt x="17" y="89"/>
                  </a:lnTo>
                  <a:lnTo>
                    <a:pt x="12" y="83"/>
                  </a:lnTo>
                  <a:lnTo>
                    <a:pt x="7" y="76"/>
                  </a:lnTo>
                  <a:lnTo>
                    <a:pt x="3" y="67"/>
                  </a:lnTo>
                  <a:lnTo>
                    <a:pt x="1" y="58"/>
                  </a:lnTo>
                  <a:lnTo>
                    <a:pt x="0" y="48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243" name="Freeform 221"/>
            <p:cNvSpPr/>
            <p:nvPr userDrawn="1"/>
          </p:nvSpPr>
          <p:spPr bwMode="auto">
            <a:xfrm>
              <a:off x="718" y="229"/>
              <a:ext cx="15" cy="9"/>
            </a:xfrm>
            <a:custGeom>
              <a:gdLst>
                <a:gd name="T0" fmla="*/ 45 w 45"/>
                <a:gd name="T1" fmla="*/ 28 h 28"/>
                <a:gd name="T2" fmla="*/ 45 w 45"/>
                <a:gd name="T3" fmla="*/ 28 h 28"/>
                <a:gd name="T4" fmla="*/ 44 w 45"/>
                <a:gd name="T5" fmla="*/ 18 h 28"/>
                <a:gd name="T6" fmla="*/ 41 w 45"/>
                <a:gd name="T7" fmla="*/ 13 h 28"/>
                <a:gd name="T8" fmla="*/ 40 w 45"/>
                <a:gd name="T9" fmla="*/ 9 h 28"/>
                <a:gd name="T10" fmla="*/ 36 w 45"/>
                <a:gd name="T11" fmla="*/ 5 h 28"/>
                <a:gd name="T12" fmla="*/ 32 w 45"/>
                <a:gd name="T13" fmla="*/ 2 h 28"/>
                <a:gd name="T14" fmla="*/ 28 w 45"/>
                <a:gd name="T15" fmla="*/ 1 h 28"/>
                <a:gd name="T16" fmla="*/ 23 w 45"/>
                <a:gd name="T17" fmla="*/ 0 h 28"/>
                <a:gd name="T18" fmla="*/ 18 w 45"/>
                <a:gd name="T19" fmla="*/ 1 h 28"/>
                <a:gd name="T20" fmla="*/ 14 w 45"/>
                <a:gd name="T21" fmla="*/ 2 h 28"/>
                <a:gd name="T22" fmla="*/ 9 w 45"/>
                <a:gd name="T23" fmla="*/ 5 h 28"/>
                <a:gd name="T24" fmla="*/ 6 w 45"/>
                <a:gd name="T25" fmla="*/ 9 h 28"/>
                <a:gd name="T26" fmla="*/ 4 w 45"/>
                <a:gd name="T27" fmla="*/ 13 h 28"/>
                <a:gd name="T28" fmla="*/ 1 w 45"/>
                <a:gd name="T29" fmla="*/ 18 h 28"/>
                <a:gd name="T30" fmla="*/ 0 w 45"/>
                <a:gd name="T31" fmla="*/ 23 h 28"/>
                <a:gd name="T32" fmla="*/ 0 w 45"/>
                <a:gd name="T33" fmla="*/ 28 h 28"/>
                <a:gd name="T34" fmla="*/ 45 w 45"/>
                <a:gd name="T35" fmla="*/ 28 h 2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45" h="28">
                  <a:moveTo>
                    <a:pt x="45" y="28"/>
                  </a:moveTo>
                  <a:lnTo>
                    <a:pt x="45" y="28"/>
                  </a:lnTo>
                  <a:lnTo>
                    <a:pt x="44" y="18"/>
                  </a:lnTo>
                  <a:lnTo>
                    <a:pt x="41" y="13"/>
                  </a:lnTo>
                  <a:lnTo>
                    <a:pt x="40" y="9"/>
                  </a:lnTo>
                  <a:lnTo>
                    <a:pt x="36" y="5"/>
                  </a:lnTo>
                  <a:lnTo>
                    <a:pt x="32" y="2"/>
                  </a:lnTo>
                  <a:lnTo>
                    <a:pt x="28" y="1"/>
                  </a:lnTo>
                  <a:lnTo>
                    <a:pt x="23" y="0"/>
                  </a:lnTo>
                  <a:lnTo>
                    <a:pt x="18" y="1"/>
                  </a:lnTo>
                  <a:lnTo>
                    <a:pt x="14" y="2"/>
                  </a:lnTo>
                  <a:lnTo>
                    <a:pt x="9" y="5"/>
                  </a:lnTo>
                  <a:lnTo>
                    <a:pt x="6" y="9"/>
                  </a:lnTo>
                  <a:lnTo>
                    <a:pt x="4" y="13"/>
                  </a:lnTo>
                  <a:lnTo>
                    <a:pt x="1" y="18"/>
                  </a:lnTo>
                  <a:lnTo>
                    <a:pt x="0" y="23"/>
                  </a:lnTo>
                  <a:lnTo>
                    <a:pt x="0" y="28"/>
                  </a:lnTo>
                  <a:lnTo>
                    <a:pt x="45" y="28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244" name="Freeform 222"/>
            <p:cNvSpPr/>
            <p:nvPr userDrawn="1"/>
          </p:nvSpPr>
          <p:spPr bwMode="auto">
            <a:xfrm>
              <a:off x="746" y="210"/>
              <a:ext cx="10" cy="47"/>
            </a:xfrm>
            <a:custGeom>
              <a:gdLst>
                <a:gd name="T0" fmla="*/ 0 w 30"/>
                <a:gd name="T1" fmla="*/ 0 h 141"/>
                <a:gd name="T2" fmla="*/ 14 w 30"/>
                <a:gd name="T3" fmla="*/ 0 h 141"/>
                <a:gd name="T4" fmla="*/ 14 w 30"/>
                <a:gd name="T5" fmla="*/ 119 h 141"/>
                <a:gd name="T6" fmla="*/ 14 w 30"/>
                <a:gd name="T7" fmla="*/ 123 h 141"/>
                <a:gd name="T8" fmla="*/ 15 w 30"/>
                <a:gd name="T9" fmla="*/ 127 h 141"/>
                <a:gd name="T10" fmla="*/ 18 w 30"/>
                <a:gd name="T11" fmla="*/ 128 h 141"/>
                <a:gd name="T12" fmla="*/ 22 w 30"/>
                <a:gd name="T13" fmla="*/ 128 h 141"/>
                <a:gd name="T14" fmla="*/ 27 w 30"/>
                <a:gd name="T15" fmla="*/ 127 h 141"/>
                <a:gd name="T16" fmla="*/ 30 w 30"/>
                <a:gd name="T17" fmla="*/ 139 h 141"/>
                <a:gd name="T18" fmla="*/ 25 w 30"/>
                <a:gd name="T19" fmla="*/ 141 h 141"/>
                <a:gd name="T20" fmla="*/ 17 w 30"/>
                <a:gd name="T21" fmla="*/ 141 h 141"/>
                <a:gd name="T22" fmla="*/ 9 w 30"/>
                <a:gd name="T23" fmla="*/ 140 h 141"/>
                <a:gd name="T24" fmla="*/ 6 w 30"/>
                <a:gd name="T25" fmla="*/ 139 h 141"/>
                <a:gd name="T26" fmla="*/ 4 w 30"/>
                <a:gd name="T27" fmla="*/ 136 h 141"/>
                <a:gd name="T28" fmla="*/ 1 w 30"/>
                <a:gd name="T29" fmla="*/ 131 h 141"/>
                <a:gd name="T30" fmla="*/ 0 w 30"/>
                <a:gd name="T31" fmla="*/ 123 h 141"/>
                <a:gd name="T32" fmla="*/ 0 w 30"/>
                <a:gd name="T33" fmla="*/ 0 h 14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0" h="141">
                  <a:moveTo>
                    <a:pt x="0" y="0"/>
                  </a:moveTo>
                  <a:lnTo>
                    <a:pt x="14" y="0"/>
                  </a:lnTo>
                  <a:lnTo>
                    <a:pt x="14" y="119"/>
                  </a:lnTo>
                  <a:lnTo>
                    <a:pt x="14" y="123"/>
                  </a:lnTo>
                  <a:lnTo>
                    <a:pt x="15" y="127"/>
                  </a:lnTo>
                  <a:lnTo>
                    <a:pt x="18" y="128"/>
                  </a:lnTo>
                  <a:lnTo>
                    <a:pt x="22" y="128"/>
                  </a:lnTo>
                  <a:lnTo>
                    <a:pt x="27" y="127"/>
                  </a:lnTo>
                  <a:lnTo>
                    <a:pt x="30" y="139"/>
                  </a:lnTo>
                  <a:lnTo>
                    <a:pt x="25" y="141"/>
                  </a:lnTo>
                  <a:lnTo>
                    <a:pt x="17" y="141"/>
                  </a:lnTo>
                  <a:lnTo>
                    <a:pt x="9" y="140"/>
                  </a:lnTo>
                  <a:lnTo>
                    <a:pt x="6" y="139"/>
                  </a:lnTo>
                  <a:lnTo>
                    <a:pt x="4" y="136"/>
                  </a:lnTo>
                  <a:lnTo>
                    <a:pt x="1" y="131"/>
                  </a:lnTo>
                  <a:lnTo>
                    <a:pt x="0" y="12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245" name="Freeform 223"/>
            <p:cNvSpPr/>
            <p:nvPr userDrawn="1"/>
          </p:nvSpPr>
          <p:spPr bwMode="auto">
            <a:xfrm>
              <a:off x="763" y="210"/>
              <a:ext cx="10" cy="47"/>
            </a:xfrm>
            <a:custGeom>
              <a:gdLst>
                <a:gd name="T0" fmla="*/ 0 w 31"/>
                <a:gd name="T1" fmla="*/ 0 h 141"/>
                <a:gd name="T2" fmla="*/ 14 w 31"/>
                <a:gd name="T3" fmla="*/ 0 h 141"/>
                <a:gd name="T4" fmla="*/ 14 w 31"/>
                <a:gd name="T5" fmla="*/ 119 h 141"/>
                <a:gd name="T6" fmla="*/ 16 w 31"/>
                <a:gd name="T7" fmla="*/ 123 h 141"/>
                <a:gd name="T8" fmla="*/ 17 w 31"/>
                <a:gd name="T9" fmla="*/ 127 h 141"/>
                <a:gd name="T10" fmla="*/ 20 w 31"/>
                <a:gd name="T11" fmla="*/ 128 h 141"/>
                <a:gd name="T12" fmla="*/ 22 w 31"/>
                <a:gd name="T13" fmla="*/ 128 h 141"/>
                <a:gd name="T14" fmla="*/ 27 w 31"/>
                <a:gd name="T15" fmla="*/ 127 h 141"/>
                <a:gd name="T16" fmla="*/ 31 w 31"/>
                <a:gd name="T17" fmla="*/ 139 h 141"/>
                <a:gd name="T18" fmla="*/ 25 w 31"/>
                <a:gd name="T19" fmla="*/ 141 h 141"/>
                <a:gd name="T20" fmla="*/ 18 w 31"/>
                <a:gd name="T21" fmla="*/ 141 h 141"/>
                <a:gd name="T22" fmla="*/ 11 w 31"/>
                <a:gd name="T23" fmla="*/ 140 h 141"/>
                <a:gd name="T24" fmla="*/ 8 w 31"/>
                <a:gd name="T25" fmla="*/ 139 h 141"/>
                <a:gd name="T26" fmla="*/ 5 w 31"/>
                <a:gd name="T27" fmla="*/ 136 h 141"/>
                <a:gd name="T28" fmla="*/ 1 w 31"/>
                <a:gd name="T29" fmla="*/ 131 h 141"/>
                <a:gd name="T30" fmla="*/ 0 w 31"/>
                <a:gd name="T31" fmla="*/ 123 h 141"/>
                <a:gd name="T32" fmla="*/ 0 w 31"/>
                <a:gd name="T33" fmla="*/ 0 h 14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1" h="141">
                  <a:moveTo>
                    <a:pt x="0" y="0"/>
                  </a:moveTo>
                  <a:lnTo>
                    <a:pt x="14" y="0"/>
                  </a:lnTo>
                  <a:lnTo>
                    <a:pt x="14" y="119"/>
                  </a:lnTo>
                  <a:lnTo>
                    <a:pt x="16" y="123"/>
                  </a:lnTo>
                  <a:lnTo>
                    <a:pt x="17" y="127"/>
                  </a:lnTo>
                  <a:lnTo>
                    <a:pt x="20" y="128"/>
                  </a:lnTo>
                  <a:lnTo>
                    <a:pt x="22" y="128"/>
                  </a:lnTo>
                  <a:lnTo>
                    <a:pt x="27" y="127"/>
                  </a:lnTo>
                  <a:lnTo>
                    <a:pt x="31" y="139"/>
                  </a:lnTo>
                  <a:lnTo>
                    <a:pt x="25" y="141"/>
                  </a:lnTo>
                  <a:lnTo>
                    <a:pt x="18" y="141"/>
                  </a:lnTo>
                  <a:lnTo>
                    <a:pt x="11" y="140"/>
                  </a:lnTo>
                  <a:lnTo>
                    <a:pt x="8" y="139"/>
                  </a:lnTo>
                  <a:lnTo>
                    <a:pt x="5" y="136"/>
                  </a:lnTo>
                  <a:lnTo>
                    <a:pt x="1" y="131"/>
                  </a:lnTo>
                  <a:lnTo>
                    <a:pt x="0" y="12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246" name="Freeform 224"/>
            <p:cNvSpPr>
              <a:spLocks noEditPoints="1"/>
            </p:cNvSpPr>
            <p:nvPr userDrawn="1"/>
          </p:nvSpPr>
          <p:spPr bwMode="auto">
            <a:xfrm>
              <a:off x="777" y="225"/>
              <a:ext cx="26" cy="33"/>
            </a:xfrm>
            <a:custGeom>
              <a:gdLst>
                <a:gd name="T0" fmla="*/ 0 w 77"/>
                <a:gd name="T1" fmla="*/ 48 h 98"/>
                <a:gd name="T2" fmla="*/ 0 w 77"/>
                <a:gd name="T3" fmla="*/ 48 h 98"/>
                <a:gd name="T4" fmla="*/ 2 w 77"/>
                <a:gd name="T5" fmla="*/ 38 h 98"/>
                <a:gd name="T6" fmla="*/ 3 w 77"/>
                <a:gd name="T7" fmla="*/ 28 h 98"/>
                <a:gd name="T8" fmla="*/ 7 w 77"/>
                <a:gd name="T9" fmla="*/ 21 h 98"/>
                <a:gd name="T10" fmla="*/ 12 w 77"/>
                <a:gd name="T11" fmla="*/ 13 h 98"/>
                <a:gd name="T12" fmla="*/ 17 w 77"/>
                <a:gd name="T13" fmla="*/ 8 h 98"/>
                <a:gd name="T14" fmla="*/ 24 w 77"/>
                <a:gd name="T15" fmla="*/ 4 h 98"/>
                <a:gd name="T16" fmla="*/ 31 w 77"/>
                <a:gd name="T17" fmla="*/ 1 h 98"/>
                <a:gd name="T18" fmla="*/ 39 w 77"/>
                <a:gd name="T19" fmla="*/ 0 h 98"/>
                <a:gd name="T20" fmla="*/ 47 w 77"/>
                <a:gd name="T21" fmla="*/ 1 h 98"/>
                <a:gd name="T22" fmla="*/ 55 w 77"/>
                <a:gd name="T23" fmla="*/ 4 h 98"/>
                <a:gd name="T24" fmla="*/ 61 w 77"/>
                <a:gd name="T25" fmla="*/ 8 h 98"/>
                <a:gd name="T26" fmla="*/ 66 w 77"/>
                <a:gd name="T27" fmla="*/ 13 h 98"/>
                <a:gd name="T28" fmla="*/ 70 w 77"/>
                <a:gd name="T29" fmla="*/ 19 h 98"/>
                <a:gd name="T30" fmla="*/ 74 w 77"/>
                <a:gd name="T31" fmla="*/ 28 h 98"/>
                <a:gd name="T32" fmla="*/ 75 w 77"/>
                <a:gd name="T33" fmla="*/ 38 h 98"/>
                <a:gd name="T34" fmla="*/ 77 w 77"/>
                <a:gd name="T35" fmla="*/ 48 h 98"/>
                <a:gd name="T36" fmla="*/ 77 w 77"/>
                <a:gd name="T37" fmla="*/ 52 h 98"/>
                <a:gd name="T38" fmla="*/ 16 w 77"/>
                <a:gd name="T39" fmla="*/ 52 h 98"/>
                <a:gd name="T40" fmla="*/ 16 w 77"/>
                <a:gd name="T41" fmla="*/ 58 h 98"/>
                <a:gd name="T42" fmla="*/ 18 w 77"/>
                <a:gd name="T43" fmla="*/ 65 h 98"/>
                <a:gd name="T44" fmla="*/ 20 w 77"/>
                <a:gd name="T45" fmla="*/ 71 h 98"/>
                <a:gd name="T46" fmla="*/ 24 w 77"/>
                <a:gd name="T47" fmla="*/ 76 h 98"/>
                <a:gd name="T48" fmla="*/ 29 w 77"/>
                <a:gd name="T49" fmla="*/ 80 h 98"/>
                <a:gd name="T50" fmla="*/ 34 w 77"/>
                <a:gd name="T51" fmla="*/ 83 h 98"/>
                <a:gd name="T52" fmla="*/ 39 w 77"/>
                <a:gd name="T53" fmla="*/ 85 h 98"/>
                <a:gd name="T54" fmla="*/ 47 w 77"/>
                <a:gd name="T55" fmla="*/ 85 h 98"/>
                <a:gd name="T56" fmla="*/ 53 w 77"/>
                <a:gd name="T57" fmla="*/ 85 h 98"/>
                <a:gd name="T58" fmla="*/ 59 w 77"/>
                <a:gd name="T59" fmla="*/ 84 h 98"/>
                <a:gd name="T60" fmla="*/ 70 w 77"/>
                <a:gd name="T61" fmla="*/ 79 h 98"/>
                <a:gd name="T62" fmla="*/ 74 w 77"/>
                <a:gd name="T63" fmla="*/ 89 h 98"/>
                <a:gd name="T64" fmla="*/ 68 w 77"/>
                <a:gd name="T65" fmla="*/ 93 h 98"/>
                <a:gd name="T66" fmla="*/ 60 w 77"/>
                <a:gd name="T67" fmla="*/ 96 h 98"/>
                <a:gd name="T68" fmla="*/ 52 w 77"/>
                <a:gd name="T69" fmla="*/ 97 h 98"/>
                <a:gd name="T70" fmla="*/ 44 w 77"/>
                <a:gd name="T71" fmla="*/ 98 h 98"/>
                <a:gd name="T72" fmla="*/ 34 w 77"/>
                <a:gd name="T73" fmla="*/ 97 h 98"/>
                <a:gd name="T74" fmla="*/ 25 w 77"/>
                <a:gd name="T75" fmla="*/ 95 h 98"/>
                <a:gd name="T76" fmla="*/ 18 w 77"/>
                <a:gd name="T77" fmla="*/ 89 h 98"/>
                <a:gd name="T78" fmla="*/ 12 w 77"/>
                <a:gd name="T79" fmla="*/ 83 h 98"/>
                <a:gd name="T80" fmla="*/ 7 w 77"/>
                <a:gd name="T81" fmla="*/ 76 h 98"/>
                <a:gd name="T82" fmla="*/ 3 w 77"/>
                <a:gd name="T83" fmla="*/ 67 h 98"/>
                <a:gd name="T84" fmla="*/ 2 w 77"/>
                <a:gd name="T85" fmla="*/ 58 h 98"/>
                <a:gd name="T86" fmla="*/ 0 w 77"/>
                <a:gd name="T87" fmla="*/ 48 h 98"/>
                <a:gd name="T88" fmla="*/ 61 w 77"/>
                <a:gd name="T89" fmla="*/ 40 h 98"/>
                <a:gd name="T90" fmla="*/ 61 w 77"/>
                <a:gd name="T91" fmla="*/ 40 h 98"/>
                <a:gd name="T92" fmla="*/ 60 w 77"/>
                <a:gd name="T93" fmla="*/ 30 h 98"/>
                <a:gd name="T94" fmla="*/ 57 w 77"/>
                <a:gd name="T95" fmla="*/ 25 h 98"/>
                <a:gd name="T96" fmla="*/ 56 w 77"/>
                <a:gd name="T97" fmla="*/ 21 h 98"/>
                <a:gd name="T98" fmla="*/ 52 w 77"/>
                <a:gd name="T99" fmla="*/ 17 h 98"/>
                <a:gd name="T100" fmla="*/ 48 w 77"/>
                <a:gd name="T101" fmla="*/ 14 h 98"/>
                <a:gd name="T102" fmla="*/ 44 w 77"/>
                <a:gd name="T103" fmla="*/ 13 h 98"/>
                <a:gd name="T104" fmla="*/ 39 w 77"/>
                <a:gd name="T105" fmla="*/ 12 h 98"/>
                <a:gd name="T106" fmla="*/ 34 w 77"/>
                <a:gd name="T107" fmla="*/ 13 h 98"/>
                <a:gd name="T108" fmla="*/ 30 w 77"/>
                <a:gd name="T109" fmla="*/ 14 h 98"/>
                <a:gd name="T110" fmla="*/ 25 w 77"/>
                <a:gd name="T111" fmla="*/ 17 h 98"/>
                <a:gd name="T112" fmla="*/ 22 w 77"/>
                <a:gd name="T113" fmla="*/ 21 h 98"/>
                <a:gd name="T114" fmla="*/ 20 w 77"/>
                <a:gd name="T115" fmla="*/ 25 h 98"/>
                <a:gd name="T116" fmla="*/ 17 w 77"/>
                <a:gd name="T117" fmla="*/ 30 h 98"/>
                <a:gd name="T118" fmla="*/ 16 w 77"/>
                <a:gd name="T119" fmla="*/ 35 h 98"/>
                <a:gd name="T120" fmla="*/ 16 w 77"/>
                <a:gd name="T121" fmla="*/ 40 h 98"/>
                <a:gd name="T122" fmla="*/ 61 w 77"/>
                <a:gd name="T123" fmla="*/ 40 h 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77" h="98">
                  <a:moveTo>
                    <a:pt x="0" y="48"/>
                  </a:moveTo>
                  <a:lnTo>
                    <a:pt x="0" y="48"/>
                  </a:lnTo>
                  <a:lnTo>
                    <a:pt x="2" y="38"/>
                  </a:lnTo>
                  <a:lnTo>
                    <a:pt x="3" y="28"/>
                  </a:lnTo>
                  <a:lnTo>
                    <a:pt x="7" y="21"/>
                  </a:lnTo>
                  <a:lnTo>
                    <a:pt x="12" y="13"/>
                  </a:lnTo>
                  <a:lnTo>
                    <a:pt x="17" y="8"/>
                  </a:lnTo>
                  <a:lnTo>
                    <a:pt x="24" y="4"/>
                  </a:lnTo>
                  <a:lnTo>
                    <a:pt x="31" y="1"/>
                  </a:lnTo>
                  <a:lnTo>
                    <a:pt x="39" y="0"/>
                  </a:lnTo>
                  <a:lnTo>
                    <a:pt x="47" y="1"/>
                  </a:lnTo>
                  <a:lnTo>
                    <a:pt x="55" y="4"/>
                  </a:lnTo>
                  <a:lnTo>
                    <a:pt x="61" y="8"/>
                  </a:lnTo>
                  <a:lnTo>
                    <a:pt x="66" y="13"/>
                  </a:lnTo>
                  <a:lnTo>
                    <a:pt x="70" y="19"/>
                  </a:lnTo>
                  <a:lnTo>
                    <a:pt x="74" y="28"/>
                  </a:lnTo>
                  <a:lnTo>
                    <a:pt x="75" y="38"/>
                  </a:lnTo>
                  <a:lnTo>
                    <a:pt x="77" y="48"/>
                  </a:lnTo>
                  <a:lnTo>
                    <a:pt x="77" y="52"/>
                  </a:lnTo>
                  <a:lnTo>
                    <a:pt x="16" y="52"/>
                  </a:lnTo>
                  <a:lnTo>
                    <a:pt x="16" y="58"/>
                  </a:lnTo>
                  <a:lnTo>
                    <a:pt x="18" y="65"/>
                  </a:lnTo>
                  <a:lnTo>
                    <a:pt x="20" y="71"/>
                  </a:lnTo>
                  <a:lnTo>
                    <a:pt x="24" y="76"/>
                  </a:lnTo>
                  <a:lnTo>
                    <a:pt x="29" y="80"/>
                  </a:lnTo>
                  <a:lnTo>
                    <a:pt x="34" y="83"/>
                  </a:lnTo>
                  <a:lnTo>
                    <a:pt x="39" y="85"/>
                  </a:lnTo>
                  <a:lnTo>
                    <a:pt x="47" y="85"/>
                  </a:lnTo>
                  <a:lnTo>
                    <a:pt x="53" y="85"/>
                  </a:lnTo>
                  <a:lnTo>
                    <a:pt x="59" y="84"/>
                  </a:lnTo>
                  <a:lnTo>
                    <a:pt x="70" y="79"/>
                  </a:lnTo>
                  <a:lnTo>
                    <a:pt x="74" y="89"/>
                  </a:lnTo>
                  <a:lnTo>
                    <a:pt x="68" y="93"/>
                  </a:lnTo>
                  <a:lnTo>
                    <a:pt x="60" y="96"/>
                  </a:lnTo>
                  <a:lnTo>
                    <a:pt x="52" y="97"/>
                  </a:lnTo>
                  <a:lnTo>
                    <a:pt x="44" y="98"/>
                  </a:lnTo>
                  <a:lnTo>
                    <a:pt x="34" y="97"/>
                  </a:lnTo>
                  <a:lnTo>
                    <a:pt x="25" y="95"/>
                  </a:lnTo>
                  <a:lnTo>
                    <a:pt x="18" y="89"/>
                  </a:lnTo>
                  <a:lnTo>
                    <a:pt x="12" y="83"/>
                  </a:lnTo>
                  <a:lnTo>
                    <a:pt x="7" y="76"/>
                  </a:lnTo>
                  <a:lnTo>
                    <a:pt x="3" y="67"/>
                  </a:lnTo>
                  <a:lnTo>
                    <a:pt x="2" y="58"/>
                  </a:lnTo>
                  <a:lnTo>
                    <a:pt x="0" y="48"/>
                  </a:lnTo>
                  <a:close/>
                  <a:moveTo>
                    <a:pt x="61" y="40"/>
                  </a:moveTo>
                  <a:lnTo>
                    <a:pt x="61" y="40"/>
                  </a:lnTo>
                  <a:lnTo>
                    <a:pt x="60" y="30"/>
                  </a:lnTo>
                  <a:lnTo>
                    <a:pt x="57" y="25"/>
                  </a:lnTo>
                  <a:lnTo>
                    <a:pt x="56" y="21"/>
                  </a:lnTo>
                  <a:lnTo>
                    <a:pt x="52" y="17"/>
                  </a:lnTo>
                  <a:lnTo>
                    <a:pt x="48" y="14"/>
                  </a:lnTo>
                  <a:lnTo>
                    <a:pt x="44" y="13"/>
                  </a:lnTo>
                  <a:lnTo>
                    <a:pt x="39" y="12"/>
                  </a:lnTo>
                  <a:lnTo>
                    <a:pt x="34" y="13"/>
                  </a:lnTo>
                  <a:lnTo>
                    <a:pt x="30" y="14"/>
                  </a:lnTo>
                  <a:lnTo>
                    <a:pt x="25" y="17"/>
                  </a:lnTo>
                  <a:lnTo>
                    <a:pt x="22" y="21"/>
                  </a:lnTo>
                  <a:lnTo>
                    <a:pt x="20" y="25"/>
                  </a:lnTo>
                  <a:lnTo>
                    <a:pt x="17" y="30"/>
                  </a:lnTo>
                  <a:lnTo>
                    <a:pt x="16" y="35"/>
                  </a:lnTo>
                  <a:lnTo>
                    <a:pt x="16" y="40"/>
                  </a:lnTo>
                  <a:lnTo>
                    <a:pt x="61" y="4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247" name="Freeform 225"/>
            <p:cNvSpPr/>
            <p:nvPr userDrawn="1"/>
          </p:nvSpPr>
          <p:spPr bwMode="auto">
            <a:xfrm>
              <a:off x="777" y="225"/>
              <a:ext cx="26" cy="33"/>
            </a:xfrm>
            <a:custGeom>
              <a:gdLst>
                <a:gd name="T0" fmla="*/ 0 w 77"/>
                <a:gd name="T1" fmla="*/ 48 h 98"/>
                <a:gd name="T2" fmla="*/ 0 w 77"/>
                <a:gd name="T3" fmla="*/ 48 h 98"/>
                <a:gd name="T4" fmla="*/ 2 w 77"/>
                <a:gd name="T5" fmla="*/ 38 h 98"/>
                <a:gd name="T6" fmla="*/ 3 w 77"/>
                <a:gd name="T7" fmla="*/ 28 h 98"/>
                <a:gd name="T8" fmla="*/ 7 w 77"/>
                <a:gd name="T9" fmla="*/ 21 h 98"/>
                <a:gd name="T10" fmla="*/ 12 w 77"/>
                <a:gd name="T11" fmla="*/ 13 h 98"/>
                <a:gd name="T12" fmla="*/ 17 w 77"/>
                <a:gd name="T13" fmla="*/ 8 h 98"/>
                <a:gd name="T14" fmla="*/ 24 w 77"/>
                <a:gd name="T15" fmla="*/ 4 h 98"/>
                <a:gd name="T16" fmla="*/ 31 w 77"/>
                <a:gd name="T17" fmla="*/ 1 h 98"/>
                <a:gd name="T18" fmla="*/ 39 w 77"/>
                <a:gd name="T19" fmla="*/ 0 h 98"/>
                <a:gd name="T20" fmla="*/ 47 w 77"/>
                <a:gd name="T21" fmla="*/ 1 h 98"/>
                <a:gd name="T22" fmla="*/ 55 w 77"/>
                <a:gd name="T23" fmla="*/ 4 h 98"/>
                <a:gd name="T24" fmla="*/ 61 w 77"/>
                <a:gd name="T25" fmla="*/ 8 h 98"/>
                <a:gd name="T26" fmla="*/ 66 w 77"/>
                <a:gd name="T27" fmla="*/ 13 h 98"/>
                <a:gd name="T28" fmla="*/ 70 w 77"/>
                <a:gd name="T29" fmla="*/ 19 h 98"/>
                <a:gd name="T30" fmla="*/ 74 w 77"/>
                <a:gd name="T31" fmla="*/ 28 h 98"/>
                <a:gd name="T32" fmla="*/ 75 w 77"/>
                <a:gd name="T33" fmla="*/ 38 h 98"/>
                <a:gd name="T34" fmla="*/ 77 w 77"/>
                <a:gd name="T35" fmla="*/ 48 h 98"/>
                <a:gd name="T36" fmla="*/ 77 w 77"/>
                <a:gd name="T37" fmla="*/ 52 h 98"/>
                <a:gd name="T38" fmla="*/ 16 w 77"/>
                <a:gd name="T39" fmla="*/ 52 h 98"/>
                <a:gd name="T40" fmla="*/ 16 w 77"/>
                <a:gd name="T41" fmla="*/ 58 h 98"/>
                <a:gd name="T42" fmla="*/ 18 w 77"/>
                <a:gd name="T43" fmla="*/ 65 h 98"/>
                <a:gd name="T44" fmla="*/ 20 w 77"/>
                <a:gd name="T45" fmla="*/ 71 h 98"/>
                <a:gd name="T46" fmla="*/ 24 w 77"/>
                <a:gd name="T47" fmla="*/ 76 h 98"/>
                <a:gd name="T48" fmla="*/ 29 w 77"/>
                <a:gd name="T49" fmla="*/ 80 h 98"/>
                <a:gd name="T50" fmla="*/ 34 w 77"/>
                <a:gd name="T51" fmla="*/ 83 h 98"/>
                <a:gd name="T52" fmla="*/ 39 w 77"/>
                <a:gd name="T53" fmla="*/ 85 h 98"/>
                <a:gd name="T54" fmla="*/ 47 w 77"/>
                <a:gd name="T55" fmla="*/ 85 h 98"/>
                <a:gd name="T56" fmla="*/ 53 w 77"/>
                <a:gd name="T57" fmla="*/ 85 h 98"/>
                <a:gd name="T58" fmla="*/ 59 w 77"/>
                <a:gd name="T59" fmla="*/ 84 h 98"/>
                <a:gd name="T60" fmla="*/ 70 w 77"/>
                <a:gd name="T61" fmla="*/ 79 h 98"/>
                <a:gd name="T62" fmla="*/ 74 w 77"/>
                <a:gd name="T63" fmla="*/ 89 h 98"/>
                <a:gd name="T64" fmla="*/ 68 w 77"/>
                <a:gd name="T65" fmla="*/ 93 h 98"/>
                <a:gd name="T66" fmla="*/ 60 w 77"/>
                <a:gd name="T67" fmla="*/ 96 h 98"/>
                <a:gd name="T68" fmla="*/ 52 w 77"/>
                <a:gd name="T69" fmla="*/ 97 h 98"/>
                <a:gd name="T70" fmla="*/ 44 w 77"/>
                <a:gd name="T71" fmla="*/ 98 h 98"/>
                <a:gd name="T72" fmla="*/ 34 w 77"/>
                <a:gd name="T73" fmla="*/ 97 h 98"/>
                <a:gd name="T74" fmla="*/ 25 w 77"/>
                <a:gd name="T75" fmla="*/ 95 h 98"/>
                <a:gd name="T76" fmla="*/ 18 w 77"/>
                <a:gd name="T77" fmla="*/ 89 h 98"/>
                <a:gd name="T78" fmla="*/ 12 w 77"/>
                <a:gd name="T79" fmla="*/ 83 h 98"/>
                <a:gd name="T80" fmla="*/ 7 w 77"/>
                <a:gd name="T81" fmla="*/ 76 h 98"/>
                <a:gd name="T82" fmla="*/ 3 w 77"/>
                <a:gd name="T83" fmla="*/ 67 h 98"/>
                <a:gd name="T84" fmla="*/ 2 w 77"/>
                <a:gd name="T85" fmla="*/ 58 h 98"/>
                <a:gd name="T86" fmla="*/ 0 w 77"/>
                <a:gd name="T87" fmla="*/ 48 h 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77" h="98">
                  <a:moveTo>
                    <a:pt x="0" y="48"/>
                  </a:moveTo>
                  <a:lnTo>
                    <a:pt x="0" y="48"/>
                  </a:lnTo>
                  <a:lnTo>
                    <a:pt x="2" y="38"/>
                  </a:lnTo>
                  <a:lnTo>
                    <a:pt x="3" y="28"/>
                  </a:lnTo>
                  <a:lnTo>
                    <a:pt x="7" y="21"/>
                  </a:lnTo>
                  <a:lnTo>
                    <a:pt x="12" y="13"/>
                  </a:lnTo>
                  <a:lnTo>
                    <a:pt x="17" y="8"/>
                  </a:lnTo>
                  <a:lnTo>
                    <a:pt x="24" y="4"/>
                  </a:lnTo>
                  <a:lnTo>
                    <a:pt x="31" y="1"/>
                  </a:lnTo>
                  <a:lnTo>
                    <a:pt x="39" y="0"/>
                  </a:lnTo>
                  <a:lnTo>
                    <a:pt x="47" y="1"/>
                  </a:lnTo>
                  <a:lnTo>
                    <a:pt x="55" y="4"/>
                  </a:lnTo>
                  <a:lnTo>
                    <a:pt x="61" y="8"/>
                  </a:lnTo>
                  <a:lnTo>
                    <a:pt x="66" y="13"/>
                  </a:lnTo>
                  <a:lnTo>
                    <a:pt x="70" y="19"/>
                  </a:lnTo>
                  <a:lnTo>
                    <a:pt x="74" y="28"/>
                  </a:lnTo>
                  <a:lnTo>
                    <a:pt x="75" y="38"/>
                  </a:lnTo>
                  <a:lnTo>
                    <a:pt x="77" y="48"/>
                  </a:lnTo>
                  <a:lnTo>
                    <a:pt x="77" y="52"/>
                  </a:lnTo>
                  <a:lnTo>
                    <a:pt x="16" y="52"/>
                  </a:lnTo>
                  <a:lnTo>
                    <a:pt x="16" y="58"/>
                  </a:lnTo>
                  <a:lnTo>
                    <a:pt x="18" y="65"/>
                  </a:lnTo>
                  <a:lnTo>
                    <a:pt x="20" y="71"/>
                  </a:lnTo>
                  <a:lnTo>
                    <a:pt x="24" y="76"/>
                  </a:lnTo>
                  <a:lnTo>
                    <a:pt x="29" y="80"/>
                  </a:lnTo>
                  <a:lnTo>
                    <a:pt x="34" y="83"/>
                  </a:lnTo>
                  <a:lnTo>
                    <a:pt x="39" y="85"/>
                  </a:lnTo>
                  <a:lnTo>
                    <a:pt x="47" y="85"/>
                  </a:lnTo>
                  <a:lnTo>
                    <a:pt x="53" y="85"/>
                  </a:lnTo>
                  <a:lnTo>
                    <a:pt x="59" y="84"/>
                  </a:lnTo>
                  <a:lnTo>
                    <a:pt x="70" y="79"/>
                  </a:lnTo>
                  <a:lnTo>
                    <a:pt x="74" y="89"/>
                  </a:lnTo>
                  <a:lnTo>
                    <a:pt x="68" y="93"/>
                  </a:lnTo>
                  <a:lnTo>
                    <a:pt x="60" y="96"/>
                  </a:lnTo>
                  <a:lnTo>
                    <a:pt x="52" y="97"/>
                  </a:lnTo>
                  <a:lnTo>
                    <a:pt x="44" y="98"/>
                  </a:lnTo>
                  <a:lnTo>
                    <a:pt x="34" y="97"/>
                  </a:lnTo>
                  <a:lnTo>
                    <a:pt x="25" y="95"/>
                  </a:lnTo>
                  <a:lnTo>
                    <a:pt x="18" y="89"/>
                  </a:lnTo>
                  <a:lnTo>
                    <a:pt x="12" y="83"/>
                  </a:lnTo>
                  <a:lnTo>
                    <a:pt x="7" y="76"/>
                  </a:lnTo>
                  <a:lnTo>
                    <a:pt x="3" y="67"/>
                  </a:lnTo>
                  <a:lnTo>
                    <a:pt x="2" y="58"/>
                  </a:lnTo>
                  <a:lnTo>
                    <a:pt x="0" y="48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248" name="Freeform 226"/>
            <p:cNvSpPr/>
            <p:nvPr userDrawn="1"/>
          </p:nvSpPr>
          <p:spPr bwMode="auto">
            <a:xfrm>
              <a:off x="783" y="229"/>
              <a:ext cx="15" cy="9"/>
            </a:xfrm>
            <a:custGeom>
              <a:gdLst>
                <a:gd name="T0" fmla="*/ 45 w 45"/>
                <a:gd name="T1" fmla="*/ 28 h 28"/>
                <a:gd name="T2" fmla="*/ 45 w 45"/>
                <a:gd name="T3" fmla="*/ 28 h 28"/>
                <a:gd name="T4" fmla="*/ 44 w 45"/>
                <a:gd name="T5" fmla="*/ 18 h 28"/>
                <a:gd name="T6" fmla="*/ 41 w 45"/>
                <a:gd name="T7" fmla="*/ 13 h 28"/>
                <a:gd name="T8" fmla="*/ 40 w 45"/>
                <a:gd name="T9" fmla="*/ 9 h 28"/>
                <a:gd name="T10" fmla="*/ 36 w 45"/>
                <a:gd name="T11" fmla="*/ 5 h 28"/>
                <a:gd name="T12" fmla="*/ 32 w 45"/>
                <a:gd name="T13" fmla="*/ 2 h 28"/>
                <a:gd name="T14" fmla="*/ 28 w 45"/>
                <a:gd name="T15" fmla="*/ 1 h 28"/>
                <a:gd name="T16" fmla="*/ 23 w 45"/>
                <a:gd name="T17" fmla="*/ 0 h 28"/>
                <a:gd name="T18" fmla="*/ 18 w 45"/>
                <a:gd name="T19" fmla="*/ 1 h 28"/>
                <a:gd name="T20" fmla="*/ 14 w 45"/>
                <a:gd name="T21" fmla="*/ 2 h 28"/>
                <a:gd name="T22" fmla="*/ 9 w 45"/>
                <a:gd name="T23" fmla="*/ 5 h 28"/>
                <a:gd name="T24" fmla="*/ 6 w 45"/>
                <a:gd name="T25" fmla="*/ 9 h 28"/>
                <a:gd name="T26" fmla="*/ 4 w 45"/>
                <a:gd name="T27" fmla="*/ 13 h 28"/>
                <a:gd name="T28" fmla="*/ 1 w 45"/>
                <a:gd name="T29" fmla="*/ 18 h 28"/>
                <a:gd name="T30" fmla="*/ 0 w 45"/>
                <a:gd name="T31" fmla="*/ 23 h 28"/>
                <a:gd name="T32" fmla="*/ 0 w 45"/>
                <a:gd name="T33" fmla="*/ 28 h 28"/>
                <a:gd name="T34" fmla="*/ 45 w 45"/>
                <a:gd name="T35" fmla="*/ 28 h 2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45" h="28">
                  <a:moveTo>
                    <a:pt x="45" y="28"/>
                  </a:moveTo>
                  <a:lnTo>
                    <a:pt x="45" y="28"/>
                  </a:lnTo>
                  <a:lnTo>
                    <a:pt x="44" y="18"/>
                  </a:lnTo>
                  <a:lnTo>
                    <a:pt x="41" y="13"/>
                  </a:lnTo>
                  <a:lnTo>
                    <a:pt x="40" y="9"/>
                  </a:lnTo>
                  <a:lnTo>
                    <a:pt x="36" y="5"/>
                  </a:lnTo>
                  <a:lnTo>
                    <a:pt x="32" y="2"/>
                  </a:lnTo>
                  <a:lnTo>
                    <a:pt x="28" y="1"/>
                  </a:lnTo>
                  <a:lnTo>
                    <a:pt x="23" y="0"/>
                  </a:lnTo>
                  <a:lnTo>
                    <a:pt x="18" y="1"/>
                  </a:lnTo>
                  <a:lnTo>
                    <a:pt x="14" y="2"/>
                  </a:lnTo>
                  <a:lnTo>
                    <a:pt x="9" y="5"/>
                  </a:lnTo>
                  <a:lnTo>
                    <a:pt x="6" y="9"/>
                  </a:lnTo>
                  <a:lnTo>
                    <a:pt x="4" y="13"/>
                  </a:lnTo>
                  <a:lnTo>
                    <a:pt x="1" y="18"/>
                  </a:lnTo>
                  <a:lnTo>
                    <a:pt x="0" y="23"/>
                  </a:lnTo>
                  <a:lnTo>
                    <a:pt x="0" y="28"/>
                  </a:lnTo>
                  <a:lnTo>
                    <a:pt x="45" y="28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249" name="Freeform 227"/>
            <p:cNvSpPr/>
            <p:nvPr userDrawn="1"/>
          </p:nvSpPr>
          <p:spPr bwMode="auto">
            <a:xfrm>
              <a:off x="810" y="225"/>
              <a:ext cx="25" cy="32"/>
            </a:xfrm>
            <a:custGeom>
              <a:gdLst>
                <a:gd name="T0" fmla="*/ 0 w 75"/>
                <a:gd name="T1" fmla="*/ 3 h 96"/>
                <a:gd name="T2" fmla="*/ 13 w 75"/>
                <a:gd name="T3" fmla="*/ 3 h 96"/>
                <a:gd name="T4" fmla="*/ 14 w 75"/>
                <a:gd name="T5" fmla="*/ 14 h 96"/>
                <a:gd name="T6" fmla="*/ 22 w 75"/>
                <a:gd name="T7" fmla="*/ 9 h 96"/>
                <a:gd name="T8" fmla="*/ 30 w 75"/>
                <a:gd name="T9" fmla="*/ 4 h 96"/>
                <a:gd name="T10" fmla="*/ 39 w 75"/>
                <a:gd name="T11" fmla="*/ 1 h 96"/>
                <a:gd name="T12" fmla="*/ 48 w 75"/>
                <a:gd name="T13" fmla="*/ 0 h 96"/>
                <a:gd name="T14" fmla="*/ 53 w 75"/>
                <a:gd name="T15" fmla="*/ 0 h 96"/>
                <a:gd name="T16" fmla="*/ 58 w 75"/>
                <a:gd name="T17" fmla="*/ 3 h 96"/>
                <a:gd name="T18" fmla="*/ 62 w 75"/>
                <a:gd name="T19" fmla="*/ 4 h 96"/>
                <a:gd name="T20" fmla="*/ 66 w 75"/>
                <a:gd name="T21" fmla="*/ 8 h 96"/>
                <a:gd name="T22" fmla="*/ 70 w 75"/>
                <a:gd name="T23" fmla="*/ 12 h 96"/>
                <a:gd name="T24" fmla="*/ 72 w 75"/>
                <a:gd name="T25" fmla="*/ 18 h 96"/>
                <a:gd name="T26" fmla="*/ 74 w 75"/>
                <a:gd name="T27" fmla="*/ 25 h 96"/>
                <a:gd name="T28" fmla="*/ 75 w 75"/>
                <a:gd name="T29" fmla="*/ 32 h 96"/>
                <a:gd name="T30" fmla="*/ 75 w 75"/>
                <a:gd name="T31" fmla="*/ 96 h 96"/>
                <a:gd name="T32" fmla="*/ 61 w 75"/>
                <a:gd name="T33" fmla="*/ 96 h 96"/>
                <a:gd name="T34" fmla="*/ 61 w 75"/>
                <a:gd name="T35" fmla="*/ 38 h 96"/>
                <a:gd name="T36" fmla="*/ 59 w 75"/>
                <a:gd name="T37" fmla="*/ 28 h 96"/>
                <a:gd name="T38" fmla="*/ 57 w 75"/>
                <a:gd name="T39" fmla="*/ 21 h 96"/>
                <a:gd name="T40" fmla="*/ 54 w 75"/>
                <a:gd name="T41" fmla="*/ 17 h 96"/>
                <a:gd name="T42" fmla="*/ 52 w 75"/>
                <a:gd name="T43" fmla="*/ 15 h 96"/>
                <a:gd name="T44" fmla="*/ 48 w 75"/>
                <a:gd name="T45" fmla="*/ 14 h 96"/>
                <a:gd name="T46" fmla="*/ 44 w 75"/>
                <a:gd name="T47" fmla="*/ 13 h 96"/>
                <a:gd name="T48" fmla="*/ 36 w 75"/>
                <a:gd name="T49" fmla="*/ 14 h 96"/>
                <a:gd name="T50" fmla="*/ 28 w 75"/>
                <a:gd name="T51" fmla="*/ 17 h 96"/>
                <a:gd name="T52" fmla="*/ 22 w 75"/>
                <a:gd name="T53" fmla="*/ 22 h 96"/>
                <a:gd name="T54" fmla="*/ 15 w 75"/>
                <a:gd name="T55" fmla="*/ 27 h 96"/>
                <a:gd name="T56" fmla="*/ 15 w 75"/>
                <a:gd name="T57" fmla="*/ 96 h 96"/>
                <a:gd name="T58" fmla="*/ 0 w 75"/>
                <a:gd name="T59" fmla="*/ 96 h 96"/>
                <a:gd name="T60" fmla="*/ 0 w 75"/>
                <a:gd name="T61" fmla="*/ 3 h 9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</a:cxnLst>
              <a:rect l="0" t="0" r="r" b="b"/>
              <a:pathLst>
                <a:path w="75" h="96">
                  <a:moveTo>
                    <a:pt x="0" y="3"/>
                  </a:moveTo>
                  <a:lnTo>
                    <a:pt x="13" y="3"/>
                  </a:lnTo>
                  <a:lnTo>
                    <a:pt x="14" y="14"/>
                  </a:lnTo>
                  <a:lnTo>
                    <a:pt x="22" y="9"/>
                  </a:lnTo>
                  <a:lnTo>
                    <a:pt x="30" y="4"/>
                  </a:lnTo>
                  <a:lnTo>
                    <a:pt x="39" y="1"/>
                  </a:lnTo>
                  <a:lnTo>
                    <a:pt x="48" y="0"/>
                  </a:lnTo>
                  <a:lnTo>
                    <a:pt x="53" y="0"/>
                  </a:lnTo>
                  <a:lnTo>
                    <a:pt x="58" y="3"/>
                  </a:lnTo>
                  <a:lnTo>
                    <a:pt x="62" y="4"/>
                  </a:lnTo>
                  <a:lnTo>
                    <a:pt x="66" y="8"/>
                  </a:lnTo>
                  <a:lnTo>
                    <a:pt x="70" y="12"/>
                  </a:lnTo>
                  <a:lnTo>
                    <a:pt x="72" y="18"/>
                  </a:lnTo>
                  <a:lnTo>
                    <a:pt x="74" y="25"/>
                  </a:lnTo>
                  <a:lnTo>
                    <a:pt x="75" y="32"/>
                  </a:lnTo>
                  <a:lnTo>
                    <a:pt x="75" y="96"/>
                  </a:lnTo>
                  <a:lnTo>
                    <a:pt x="61" y="96"/>
                  </a:lnTo>
                  <a:lnTo>
                    <a:pt x="61" y="38"/>
                  </a:lnTo>
                  <a:lnTo>
                    <a:pt x="59" y="28"/>
                  </a:lnTo>
                  <a:lnTo>
                    <a:pt x="57" y="21"/>
                  </a:lnTo>
                  <a:lnTo>
                    <a:pt x="54" y="17"/>
                  </a:lnTo>
                  <a:lnTo>
                    <a:pt x="52" y="15"/>
                  </a:lnTo>
                  <a:lnTo>
                    <a:pt x="48" y="14"/>
                  </a:lnTo>
                  <a:lnTo>
                    <a:pt x="44" y="13"/>
                  </a:lnTo>
                  <a:lnTo>
                    <a:pt x="36" y="14"/>
                  </a:lnTo>
                  <a:lnTo>
                    <a:pt x="28" y="17"/>
                  </a:lnTo>
                  <a:lnTo>
                    <a:pt x="22" y="22"/>
                  </a:lnTo>
                  <a:lnTo>
                    <a:pt x="15" y="27"/>
                  </a:lnTo>
                  <a:lnTo>
                    <a:pt x="15" y="96"/>
                  </a:lnTo>
                  <a:lnTo>
                    <a:pt x="0" y="96"/>
                  </a:lnTo>
                  <a:lnTo>
                    <a:pt x="0" y="3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250" name="Freeform 228"/>
            <p:cNvSpPr/>
            <p:nvPr userDrawn="1"/>
          </p:nvSpPr>
          <p:spPr bwMode="auto">
            <a:xfrm>
              <a:off x="843" y="225"/>
              <a:ext cx="24" cy="33"/>
            </a:xfrm>
            <a:custGeom>
              <a:gdLst>
                <a:gd name="T0" fmla="*/ 0 w 74"/>
                <a:gd name="T1" fmla="*/ 50 h 98"/>
                <a:gd name="T2" fmla="*/ 0 w 74"/>
                <a:gd name="T3" fmla="*/ 50 h 98"/>
                <a:gd name="T4" fmla="*/ 1 w 74"/>
                <a:gd name="T5" fmla="*/ 40 h 98"/>
                <a:gd name="T6" fmla="*/ 4 w 74"/>
                <a:gd name="T7" fmla="*/ 31 h 98"/>
                <a:gd name="T8" fmla="*/ 8 w 74"/>
                <a:gd name="T9" fmla="*/ 22 h 98"/>
                <a:gd name="T10" fmla="*/ 13 w 74"/>
                <a:gd name="T11" fmla="*/ 15 h 98"/>
                <a:gd name="T12" fmla="*/ 19 w 74"/>
                <a:gd name="T13" fmla="*/ 9 h 98"/>
                <a:gd name="T14" fmla="*/ 27 w 74"/>
                <a:gd name="T15" fmla="*/ 4 h 98"/>
                <a:gd name="T16" fmla="*/ 36 w 74"/>
                <a:gd name="T17" fmla="*/ 1 h 98"/>
                <a:gd name="T18" fmla="*/ 47 w 74"/>
                <a:gd name="T19" fmla="*/ 0 h 98"/>
                <a:gd name="T20" fmla="*/ 53 w 74"/>
                <a:gd name="T21" fmla="*/ 0 h 98"/>
                <a:gd name="T22" fmla="*/ 60 w 74"/>
                <a:gd name="T23" fmla="*/ 1 h 98"/>
                <a:gd name="T24" fmla="*/ 70 w 74"/>
                <a:gd name="T25" fmla="*/ 6 h 98"/>
                <a:gd name="T26" fmla="*/ 70 w 74"/>
                <a:gd name="T27" fmla="*/ 18 h 98"/>
                <a:gd name="T28" fmla="*/ 60 w 74"/>
                <a:gd name="T29" fmla="*/ 14 h 98"/>
                <a:gd name="T30" fmla="*/ 54 w 74"/>
                <a:gd name="T31" fmla="*/ 13 h 98"/>
                <a:gd name="T32" fmla="*/ 48 w 74"/>
                <a:gd name="T33" fmla="*/ 13 h 98"/>
                <a:gd name="T34" fmla="*/ 40 w 74"/>
                <a:gd name="T35" fmla="*/ 13 h 98"/>
                <a:gd name="T36" fmla="*/ 34 w 74"/>
                <a:gd name="T37" fmla="*/ 15 h 98"/>
                <a:gd name="T38" fmla="*/ 28 w 74"/>
                <a:gd name="T39" fmla="*/ 18 h 98"/>
                <a:gd name="T40" fmla="*/ 23 w 74"/>
                <a:gd name="T41" fmla="*/ 23 h 98"/>
                <a:gd name="T42" fmla="*/ 21 w 74"/>
                <a:gd name="T43" fmla="*/ 28 h 98"/>
                <a:gd name="T44" fmla="*/ 17 w 74"/>
                <a:gd name="T45" fmla="*/ 35 h 98"/>
                <a:gd name="T46" fmla="*/ 16 w 74"/>
                <a:gd name="T47" fmla="*/ 41 h 98"/>
                <a:gd name="T48" fmla="*/ 16 w 74"/>
                <a:gd name="T49" fmla="*/ 49 h 98"/>
                <a:gd name="T50" fmla="*/ 16 w 74"/>
                <a:gd name="T51" fmla="*/ 57 h 98"/>
                <a:gd name="T52" fmla="*/ 17 w 74"/>
                <a:gd name="T53" fmla="*/ 65 h 98"/>
                <a:gd name="T54" fmla="*/ 19 w 74"/>
                <a:gd name="T55" fmla="*/ 71 h 98"/>
                <a:gd name="T56" fmla="*/ 23 w 74"/>
                <a:gd name="T57" fmla="*/ 76 h 98"/>
                <a:gd name="T58" fmla="*/ 28 w 74"/>
                <a:gd name="T59" fmla="*/ 80 h 98"/>
                <a:gd name="T60" fmla="*/ 34 w 74"/>
                <a:gd name="T61" fmla="*/ 83 h 98"/>
                <a:gd name="T62" fmla="*/ 40 w 74"/>
                <a:gd name="T63" fmla="*/ 85 h 98"/>
                <a:gd name="T64" fmla="*/ 47 w 74"/>
                <a:gd name="T65" fmla="*/ 85 h 98"/>
                <a:gd name="T66" fmla="*/ 53 w 74"/>
                <a:gd name="T67" fmla="*/ 85 h 98"/>
                <a:gd name="T68" fmla="*/ 60 w 74"/>
                <a:gd name="T69" fmla="*/ 84 h 98"/>
                <a:gd name="T70" fmla="*/ 69 w 74"/>
                <a:gd name="T71" fmla="*/ 79 h 98"/>
                <a:gd name="T72" fmla="*/ 74 w 74"/>
                <a:gd name="T73" fmla="*/ 89 h 98"/>
                <a:gd name="T74" fmla="*/ 67 w 74"/>
                <a:gd name="T75" fmla="*/ 93 h 98"/>
                <a:gd name="T76" fmla="*/ 61 w 74"/>
                <a:gd name="T77" fmla="*/ 96 h 98"/>
                <a:gd name="T78" fmla="*/ 53 w 74"/>
                <a:gd name="T79" fmla="*/ 97 h 98"/>
                <a:gd name="T80" fmla="*/ 44 w 74"/>
                <a:gd name="T81" fmla="*/ 98 h 98"/>
                <a:gd name="T82" fmla="*/ 35 w 74"/>
                <a:gd name="T83" fmla="*/ 97 h 98"/>
                <a:gd name="T84" fmla="*/ 26 w 74"/>
                <a:gd name="T85" fmla="*/ 95 h 98"/>
                <a:gd name="T86" fmla="*/ 18 w 74"/>
                <a:gd name="T87" fmla="*/ 89 h 98"/>
                <a:gd name="T88" fmla="*/ 12 w 74"/>
                <a:gd name="T89" fmla="*/ 84 h 98"/>
                <a:gd name="T90" fmla="*/ 6 w 74"/>
                <a:gd name="T91" fmla="*/ 76 h 98"/>
                <a:gd name="T92" fmla="*/ 3 w 74"/>
                <a:gd name="T93" fmla="*/ 69 h 98"/>
                <a:gd name="T94" fmla="*/ 1 w 74"/>
                <a:gd name="T95" fmla="*/ 60 h 98"/>
                <a:gd name="T96" fmla="*/ 0 w 74"/>
                <a:gd name="T97" fmla="*/ 50 h 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74" h="98">
                  <a:moveTo>
                    <a:pt x="0" y="50"/>
                  </a:moveTo>
                  <a:lnTo>
                    <a:pt x="0" y="50"/>
                  </a:lnTo>
                  <a:lnTo>
                    <a:pt x="1" y="40"/>
                  </a:lnTo>
                  <a:lnTo>
                    <a:pt x="4" y="31"/>
                  </a:lnTo>
                  <a:lnTo>
                    <a:pt x="8" y="22"/>
                  </a:lnTo>
                  <a:lnTo>
                    <a:pt x="13" y="15"/>
                  </a:lnTo>
                  <a:lnTo>
                    <a:pt x="19" y="9"/>
                  </a:lnTo>
                  <a:lnTo>
                    <a:pt x="27" y="4"/>
                  </a:lnTo>
                  <a:lnTo>
                    <a:pt x="36" y="1"/>
                  </a:lnTo>
                  <a:lnTo>
                    <a:pt x="47" y="0"/>
                  </a:lnTo>
                  <a:lnTo>
                    <a:pt x="53" y="0"/>
                  </a:lnTo>
                  <a:lnTo>
                    <a:pt x="60" y="1"/>
                  </a:lnTo>
                  <a:lnTo>
                    <a:pt x="70" y="6"/>
                  </a:lnTo>
                  <a:lnTo>
                    <a:pt x="70" y="18"/>
                  </a:lnTo>
                  <a:lnTo>
                    <a:pt x="60" y="14"/>
                  </a:lnTo>
                  <a:lnTo>
                    <a:pt x="54" y="13"/>
                  </a:lnTo>
                  <a:lnTo>
                    <a:pt x="48" y="13"/>
                  </a:lnTo>
                  <a:lnTo>
                    <a:pt x="40" y="13"/>
                  </a:lnTo>
                  <a:lnTo>
                    <a:pt x="34" y="15"/>
                  </a:lnTo>
                  <a:lnTo>
                    <a:pt x="28" y="18"/>
                  </a:lnTo>
                  <a:lnTo>
                    <a:pt x="23" y="23"/>
                  </a:lnTo>
                  <a:lnTo>
                    <a:pt x="21" y="28"/>
                  </a:lnTo>
                  <a:lnTo>
                    <a:pt x="17" y="35"/>
                  </a:lnTo>
                  <a:lnTo>
                    <a:pt x="16" y="41"/>
                  </a:lnTo>
                  <a:lnTo>
                    <a:pt x="16" y="49"/>
                  </a:lnTo>
                  <a:lnTo>
                    <a:pt x="16" y="57"/>
                  </a:lnTo>
                  <a:lnTo>
                    <a:pt x="17" y="65"/>
                  </a:lnTo>
                  <a:lnTo>
                    <a:pt x="19" y="71"/>
                  </a:lnTo>
                  <a:lnTo>
                    <a:pt x="23" y="76"/>
                  </a:lnTo>
                  <a:lnTo>
                    <a:pt x="28" y="80"/>
                  </a:lnTo>
                  <a:lnTo>
                    <a:pt x="34" y="83"/>
                  </a:lnTo>
                  <a:lnTo>
                    <a:pt x="40" y="85"/>
                  </a:lnTo>
                  <a:lnTo>
                    <a:pt x="47" y="85"/>
                  </a:lnTo>
                  <a:lnTo>
                    <a:pt x="53" y="85"/>
                  </a:lnTo>
                  <a:lnTo>
                    <a:pt x="60" y="84"/>
                  </a:lnTo>
                  <a:lnTo>
                    <a:pt x="69" y="79"/>
                  </a:lnTo>
                  <a:lnTo>
                    <a:pt x="74" y="89"/>
                  </a:lnTo>
                  <a:lnTo>
                    <a:pt x="67" y="93"/>
                  </a:lnTo>
                  <a:lnTo>
                    <a:pt x="61" y="96"/>
                  </a:lnTo>
                  <a:lnTo>
                    <a:pt x="53" y="97"/>
                  </a:lnTo>
                  <a:lnTo>
                    <a:pt x="44" y="98"/>
                  </a:lnTo>
                  <a:lnTo>
                    <a:pt x="35" y="97"/>
                  </a:lnTo>
                  <a:lnTo>
                    <a:pt x="26" y="95"/>
                  </a:lnTo>
                  <a:lnTo>
                    <a:pt x="18" y="89"/>
                  </a:lnTo>
                  <a:lnTo>
                    <a:pt x="12" y="84"/>
                  </a:lnTo>
                  <a:lnTo>
                    <a:pt x="6" y="76"/>
                  </a:lnTo>
                  <a:lnTo>
                    <a:pt x="3" y="69"/>
                  </a:lnTo>
                  <a:lnTo>
                    <a:pt x="1" y="60"/>
                  </a:lnTo>
                  <a:lnTo>
                    <a:pt x="0" y="5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251" name="Freeform 229"/>
            <p:cNvSpPr/>
            <p:nvPr userDrawn="1"/>
          </p:nvSpPr>
          <p:spPr bwMode="auto">
            <a:xfrm>
              <a:off x="843" y="225"/>
              <a:ext cx="24" cy="33"/>
            </a:xfrm>
            <a:custGeom>
              <a:gdLst>
                <a:gd name="T0" fmla="*/ 0 w 74"/>
                <a:gd name="T1" fmla="*/ 50 h 98"/>
                <a:gd name="T2" fmla="*/ 0 w 74"/>
                <a:gd name="T3" fmla="*/ 50 h 98"/>
                <a:gd name="T4" fmla="*/ 1 w 74"/>
                <a:gd name="T5" fmla="*/ 40 h 98"/>
                <a:gd name="T6" fmla="*/ 4 w 74"/>
                <a:gd name="T7" fmla="*/ 31 h 98"/>
                <a:gd name="T8" fmla="*/ 8 w 74"/>
                <a:gd name="T9" fmla="*/ 22 h 98"/>
                <a:gd name="T10" fmla="*/ 13 w 74"/>
                <a:gd name="T11" fmla="*/ 15 h 98"/>
                <a:gd name="T12" fmla="*/ 19 w 74"/>
                <a:gd name="T13" fmla="*/ 9 h 98"/>
                <a:gd name="T14" fmla="*/ 27 w 74"/>
                <a:gd name="T15" fmla="*/ 4 h 98"/>
                <a:gd name="T16" fmla="*/ 36 w 74"/>
                <a:gd name="T17" fmla="*/ 1 h 98"/>
                <a:gd name="T18" fmla="*/ 47 w 74"/>
                <a:gd name="T19" fmla="*/ 0 h 98"/>
                <a:gd name="T20" fmla="*/ 53 w 74"/>
                <a:gd name="T21" fmla="*/ 0 h 98"/>
                <a:gd name="T22" fmla="*/ 60 w 74"/>
                <a:gd name="T23" fmla="*/ 1 h 98"/>
                <a:gd name="T24" fmla="*/ 70 w 74"/>
                <a:gd name="T25" fmla="*/ 6 h 98"/>
                <a:gd name="T26" fmla="*/ 70 w 74"/>
                <a:gd name="T27" fmla="*/ 18 h 98"/>
                <a:gd name="T28" fmla="*/ 60 w 74"/>
                <a:gd name="T29" fmla="*/ 14 h 98"/>
                <a:gd name="T30" fmla="*/ 54 w 74"/>
                <a:gd name="T31" fmla="*/ 13 h 98"/>
                <a:gd name="T32" fmla="*/ 48 w 74"/>
                <a:gd name="T33" fmla="*/ 13 h 98"/>
                <a:gd name="T34" fmla="*/ 40 w 74"/>
                <a:gd name="T35" fmla="*/ 13 h 98"/>
                <a:gd name="T36" fmla="*/ 34 w 74"/>
                <a:gd name="T37" fmla="*/ 15 h 98"/>
                <a:gd name="T38" fmla="*/ 28 w 74"/>
                <a:gd name="T39" fmla="*/ 18 h 98"/>
                <a:gd name="T40" fmla="*/ 23 w 74"/>
                <a:gd name="T41" fmla="*/ 23 h 98"/>
                <a:gd name="T42" fmla="*/ 21 w 74"/>
                <a:gd name="T43" fmla="*/ 28 h 98"/>
                <a:gd name="T44" fmla="*/ 17 w 74"/>
                <a:gd name="T45" fmla="*/ 35 h 98"/>
                <a:gd name="T46" fmla="*/ 16 w 74"/>
                <a:gd name="T47" fmla="*/ 41 h 98"/>
                <a:gd name="T48" fmla="*/ 16 w 74"/>
                <a:gd name="T49" fmla="*/ 49 h 98"/>
                <a:gd name="T50" fmla="*/ 16 w 74"/>
                <a:gd name="T51" fmla="*/ 57 h 98"/>
                <a:gd name="T52" fmla="*/ 17 w 74"/>
                <a:gd name="T53" fmla="*/ 65 h 98"/>
                <a:gd name="T54" fmla="*/ 19 w 74"/>
                <a:gd name="T55" fmla="*/ 71 h 98"/>
                <a:gd name="T56" fmla="*/ 23 w 74"/>
                <a:gd name="T57" fmla="*/ 76 h 98"/>
                <a:gd name="T58" fmla="*/ 28 w 74"/>
                <a:gd name="T59" fmla="*/ 80 h 98"/>
                <a:gd name="T60" fmla="*/ 34 w 74"/>
                <a:gd name="T61" fmla="*/ 83 h 98"/>
                <a:gd name="T62" fmla="*/ 40 w 74"/>
                <a:gd name="T63" fmla="*/ 85 h 98"/>
                <a:gd name="T64" fmla="*/ 47 w 74"/>
                <a:gd name="T65" fmla="*/ 85 h 98"/>
                <a:gd name="T66" fmla="*/ 53 w 74"/>
                <a:gd name="T67" fmla="*/ 85 h 98"/>
                <a:gd name="T68" fmla="*/ 60 w 74"/>
                <a:gd name="T69" fmla="*/ 84 h 98"/>
                <a:gd name="T70" fmla="*/ 69 w 74"/>
                <a:gd name="T71" fmla="*/ 79 h 98"/>
                <a:gd name="T72" fmla="*/ 74 w 74"/>
                <a:gd name="T73" fmla="*/ 89 h 98"/>
                <a:gd name="T74" fmla="*/ 67 w 74"/>
                <a:gd name="T75" fmla="*/ 93 h 98"/>
                <a:gd name="T76" fmla="*/ 61 w 74"/>
                <a:gd name="T77" fmla="*/ 96 h 98"/>
                <a:gd name="T78" fmla="*/ 53 w 74"/>
                <a:gd name="T79" fmla="*/ 97 h 98"/>
                <a:gd name="T80" fmla="*/ 44 w 74"/>
                <a:gd name="T81" fmla="*/ 98 h 98"/>
                <a:gd name="T82" fmla="*/ 35 w 74"/>
                <a:gd name="T83" fmla="*/ 97 h 98"/>
                <a:gd name="T84" fmla="*/ 26 w 74"/>
                <a:gd name="T85" fmla="*/ 95 h 98"/>
                <a:gd name="T86" fmla="*/ 18 w 74"/>
                <a:gd name="T87" fmla="*/ 89 h 98"/>
                <a:gd name="T88" fmla="*/ 12 w 74"/>
                <a:gd name="T89" fmla="*/ 84 h 98"/>
                <a:gd name="T90" fmla="*/ 6 w 74"/>
                <a:gd name="T91" fmla="*/ 76 h 98"/>
                <a:gd name="T92" fmla="*/ 3 w 74"/>
                <a:gd name="T93" fmla="*/ 69 h 98"/>
                <a:gd name="T94" fmla="*/ 1 w 74"/>
                <a:gd name="T95" fmla="*/ 60 h 98"/>
                <a:gd name="T96" fmla="*/ 0 w 74"/>
                <a:gd name="T97" fmla="*/ 50 h 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74" h="98">
                  <a:moveTo>
                    <a:pt x="0" y="50"/>
                  </a:moveTo>
                  <a:lnTo>
                    <a:pt x="0" y="50"/>
                  </a:lnTo>
                  <a:lnTo>
                    <a:pt x="1" y="40"/>
                  </a:lnTo>
                  <a:lnTo>
                    <a:pt x="4" y="31"/>
                  </a:lnTo>
                  <a:lnTo>
                    <a:pt x="8" y="22"/>
                  </a:lnTo>
                  <a:lnTo>
                    <a:pt x="13" y="15"/>
                  </a:lnTo>
                  <a:lnTo>
                    <a:pt x="19" y="9"/>
                  </a:lnTo>
                  <a:lnTo>
                    <a:pt x="27" y="4"/>
                  </a:lnTo>
                  <a:lnTo>
                    <a:pt x="36" y="1"/>
                  </a:lnTo>
                  <a:lnTo>
                    <a:pt x="47" y="0"/>
                  </a:lnTo>
                  <a:lnTo>
                    <a:pt x="53" y="0"/>
                  </a:lnTo>
                  <a:lnTo>
                    <a:pt x="60" y="1"/>
                  </a:lnTo>
                  <a:lnTo>
                    <a:pt x="70" y="6"/>
                  </a:lnTo>
                  <a:lnTo>
                    <a:pt x="70" y="18"/>
                  </a:lnTo>
                  <a:lnTo>
                    <a:pt x="60" y="14"/>
                  </a:lnTo>
                  <a:lnTo>
                    <a:pt x="54" y="13"/>
                  </a:lnTo>
                  <a:lnTo>
                    <a:pt x="48" y="13"/>
                  </a:lnTo>
                  <a:lnTo>
                    <a:pt x="40" y="13"/>
                  </a:lnTo>
                  <a:lnTo>
                    <a:pt x="34" y="15"/>
                  </a:lnTo>
                  <a:lnTo>
                    <a:pt x="28" y="18"/>
                  </a:lnTo>
                  <a:lnTo>
                    <a:pt x="23" y="23"/>
                  </a:lnTo>
                  <a:lnTo>
                    <a:pt x="21" y="28"/>
                  </a:lnTo>
                  <a:lnTo>
                    <a:pt x="17" y="35"/>
                  </a:lnTo>
                  <a:lnTo>
                    <a:pt x="16" y="41"/>
                  </a:lnTo>
                  <a:lnTo>
                    <a:pt x="16" y="49"/>
                  </a:lnTo>
                  <a:lnTo>
                    <a:pt x="16" y="57"/>
                  </a:lnTo>
                  <a:lnTo>
                    <a:pt x="17" y="65"/>
                  </a:lnTo>
                  <a:lnTo>
                    <a:pt x="19" y="71"/>
                  </a:lnTo>
                  <a:lnTo>
                    <a:pt x="23" y="76"/>
                  </a:lnTo>
                  <a:lnTo>
                    <a:pt x="28" y="80"/>
                  </a:lnTo>
                  <a:lnTo>
                    <a:pt x="34" y="83"/>
                  </a:lnTo>
                  <a:lnTo>
                    <a:pt x="40" y="85"/>
                  </a:lnTo>
                  <a:lnTo>
                    <a:pt x="47" y="85"/>
                  </a:lnTo>
                  <a:lnTo>
                    <a:pt x="53" y="85"/>
                  </a:lnTo>
                  <a:lnTo>
                    <a:pt x="60" y="84"/>
                  </a:lnTo>
                  <a:lnTo>
                    <a:pt x="69" y="79"/>
                  </a:lnTo>
                  <a:lnTo>
                    <a:pt x="74" y="89"/>
                  </a:lnTo>
                  <a:lnTo>
                    <a:pt x="67" y="93"/>
                  </a:lnTo>
                  <a:lnTo>
                    <a:pt x="61" y="96"/>
                  </a:lnTo>
                  <a:lnTo>
                    <a:pt x="53" y="97"/>
                  </a:lnTo>
                  <a:lnTo>
                    <a:pt x="44" y="98"/>
                  </a:lnTo>
                  <a:lnTo>
                    <a:pt x="35" y="97"/>
                  </a:lnTo>
                  <a:lnTo>
                    <a:pt x="26" y="95"/>
                  </a:lnTo>
                  <a:lnTo>
                    <a:pt x="18" y="89"/>
                  </a:lnTo>
                  <a:lnTo>
                    <a:pt x="12" y="84"/>
                  </a:lnTo>
                  <a:lnTo>
                    <a:pt x="6" y="76"/>
                  </a:lnTo>
                  <a:lnTo>
                    <a:pt x="3" y="69"/>
                  </a:lnTo>
                  <a:lnTo>
                    <a:pt x="1" y="60"/>
                  </a:lnTo>
                  <a:lnTo>
                    <a:pt x="0" y="50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252" name="Freeform 230"/>
            <p:cNvSpPr>
              <a:spLocks noEditPoints="1"/>
            </p:cNvSpPr>
            <p:nvPr userDrawn="1"/>
          </p:nvSpPr>
          <p:spPr bwMode="auto">
            <a:xfrm>
              <a:off x="872" y="225"/>
              <a:ext cx="25" cy="33"/>
            </a:xfrm>
            <a:custGeom>
              <a:gdLst>
                <a:gd name="T0" fmla="*/ 0 w 75"/>
                <a:gd name="T1" fmla="*/ 48 h 98"/>
                <a:gd name="T2" fmla="*/ 0 w 75"/>
                <a:gd name="T3" fmla="*/ 48 h 98"/>
                <a:gd name="T4" fmla="*/ 0 w 75"/>
                <a:gd name="T5" fmla="*/ 38 h 98"/>
                <a:gd name="T6" fmla="*/ 2 w 75"/>
                <a:gd name="T7" fmla="*/ 28 h 98"/>
                <a:gd name="T8" fmla="*/ 5 w 75"/>
                <a:gd name="T9" fmla="*/ 21 h 98"/>
                <a:gd name="T10" fmla="*/ 10 w 75"/>
                <a:gd name="T11" fmla="*/ 13 h 98"/>
                <a:gd name="T12" fmla="*/ 15 w 75"/>
                <a:gd name="T13" fmla="*/ 8 h 98"/>
                <a:gd name="T14" fmla="*/ 22 w 75"/>
                <a:gd name="T15" fmla="*/ 4 h 98"/>
                <a:gd name="T16" fmla="*/ 30 w 75"/>
                <a:gd name="T17" fmla="*/ 1 h 98"/>
                <a:gd name="T18" fmla="*/ 37 w 75"/>
                <a:gd name="T19" fmla="*/ 0 h 98"/>
                <a:gd name="T20" fmla="*/ 47 w 75"/>
                <a:gd name="T21" fmla="*/ 1 h 98"/>
                <a:gd name="T22" fmla="*/ 53 w 75"/>
                <a:gd name="T23" fmla="*/ 4 h 98"/>
                <a:gd name="T24" fmla="*/ 59 w 75"/>
                <a:gd name="T25" fmla="*/ 8 h 98"/>
                <a:gd name="T26" fmla="*/ 65 w 75"/>
                <a:gd name="T27" fmla="*/ 13 h 98"/>
                <a:gd name="T28" fmla="*/ 70 w 75"/>
                <a:gd name="T29" fmla="*/ 19 h 98"/>
                <a:gd name="T30" fmla="*/ 72 w 75"/>
                <a:gd name="T31" fmla="*/ 28 h 98"/>
                <a:gd name="T32" fmla="*/ 74 w 75"/>
                <a:gd name="T33" fmla="*/ 38 h 98"/>
                <a:gd name="T34" fmla="*/ 75 w 75"/>
                <a:gd name="T35" fmla="*/ 48 h 98"/>
                <a:gd name="T36" fmla="*/ 75 w 75"/>
                <a:gd name="T37" fmla="*/ 52 h 98"/>
                <a:gd name="T38" fmla="*/ 14 w 75"/>
                <a:gd name="T39" fmla="*/ 52 h 98"/>
                <a:gd name="T40" fmla="*/ 15 w 75"/>
                <a:gd name="T41" fmla="*/ 58 h 98"/>
                <a:gd name="T42" fmla="*/ 17 w 75"/>
                <a:gd name="T43" fmla="*/ 65 h 98"/>
                <a:gd name="T44" fmla="*/ 19 w 75"/>
                <a:gd name="T45" fmla="*/ 71 h 98"/>
                <a:gd name="T46" fmla="*/ 22 w 75"/>
                <a:gd name="T47" fmla="*/ 76 h 98"/>
                <a:gd name="T48" fmla="*/ 27 w 75"/>
                <a:gd name="T49" fmla="*/ 80 h 98"/>
                <a:gd name="T50" fmla="*/ 32 w 75"/>
                <a:gd name="T51" fmla="*/ 83 h 98"/>
                <a:gd name="T52" fmla="*/ 39 w 75"/>
                <a:gd name="T53" fmla="*/ 85 h 98"/>
                <a:gd name="T54" fmla="*/ 45 w 75"/>
                <a:gd name="T55" fmla="*/ 85 h 98"/>
                <a:gd name="T56" fmla="*/ 52 w 75"/>
                <a:gd name="T57" fmla="*/ 85 h 98"/>
                <a:gd name="T58" fmla="*/ 58 w 75"/>
                <a:gd name="T59" fmla="*/ 84 h 98"/>
                <a:gd name="T60" fmla="*/ 69 w 75"/>
                <a:gd name="T61" fmla="*/ 79 h 98"/>
                <a:gd name="T62" fmla="*/ 74 w 75"/>
                <a:gd name="T63" fmla="*/ 89 h 98"/>
                <a:gd name="T64" fmla="*/ 66 w 75"/>
                <a:gd name="T65" fmla="*/ 93 h 98"/>
                <a:gd name="T66" fmla="*/ 59 w 75"/>
                <a:gd name="T67" fmla="*/ 96 h 98"/>
                <a:gd name="T68" fmla="*/ 52 w 75"/>
                <a:gd name="T69" fmla="*/ 97 h 98"/>
                <a:gd name="T70" fmla="*/ 43 w 75"/>
                <a:gd name="T71" fmla="*/ 98 h 98"/>
                <a:gd name="T72" fmla="*/ 32 w 75"/>
                <a:gd name="T73" fmla="*/ 97 h 98"/>
                <a:gd name="T74" fmla="*/ 24 w 75"/>
                <a:gd name="T75" fmla="*/ 95 h 98"/>
                <a:gd name="T76" fmla="*/ 17 w 75"/>
                <a:gd name="T77" fmla="*/ 89 h 98"/>
                <a:gd name="T78" fmla="*/ 10 w 75"/>
                <a:gd name="T79" fmla="*/ 83 h 98"/>
                <a:gd name="T80" fmla="*/ 5 w 75"/>
                <a:gd name="T81" fmla="*/ 76 h 98"/>
                <a:gd name="T82" fmla="*/ 2 w 75"/>
                <a:gd name="T83" fmla="*/ 67 h 98"/>
                <a:gd name="T84" fmla="*/ 0 w 75"/>
                <a:gd name="T85" fmla="*/ 58 h 98"/>
                <a:gd name="T86" fmla="*/ 0 w 75"/>
                <a:gd name="T87" fmla="*/ 48 h 98"/>
                <a:gd name="T88" fmla="*/ 59 w 75"/>
                <a:gd name="T89" fmla="*/ 40 h 98"/>
                <a:gd name="T90" fmla="*/ 59 w 75"/>
                <a:gd name="T91" fmla="*/ 40 h 98"/>
                <a:gd name="T92" fmla="*/ 58 w 75"/>
                <a:gd name="T93" fmla="*/ 30 h 98"/>
                <a:gd name="T94" fmla="*/ 57 w 75"/>
                <a:gd name="T95" fmla="*/ 25 h 98"/>
                <a:gd name="T96" fmla="*/ 54 w 75"/>
                <a:gd name="T97" fmla="*/ 21 h 98"/>
                <a:gd name="T98" fmla="*/ 52 w 75"/>
                <a:gd name="T99" fmla="*/ 17 h 98"/>
                <a:gd name="T100" fmla="*/ 48 w 75"/>
                <a:gd name="T101" fmla="*/ 14 h 98"/>
                <a:gd name="T102" fmla="*/ 43 w 75"/>
                <a:gd name="T103" fmla="*/ 13 h 98"/>
                <a:gd name="T104" fmla="*/ 37 w 75"/>
                <a:gd name="T105" fmla="*/ 12 h 98"/>
                <a:gd name="T106" fmla="*/ 32 w 75"/>
                <a:gd name="T107" fmla="*/ 13 h 98"/>
                <a:gd name="T108" fmla="*/ 28 w 75"/>
                <a:gd name="T109" fmla="*/ 14 h 98"/>
                <a:gd name="T110" fmla="*/ 24 w 75"/>
                <a:gd name="T111" fmla="*/ 17 h 98"/>
                <a:gd name="T112" fmla="*/ 21 w 75"/>
                <a:gd name="T113" fmla="*/ 21 h 98"/>
                <a:gd name="T114" fmla="*/ 18 w 75"/>
                <a:gd name="T115" fmla="*/ 25 h 98"/>
                <a:gd name="T116" fmla="*/ 17 w 75"/>
                <a:gd name="T117" fmla="*/ 30 h 98"/>
                <a:gd name="T118" fmla="*/ 15 w 75"/>
                <a:gd name="T119" fmla="*/ 35 h 98"/>
                <a:gd name="T120" fmla="*/ 14 w 75"/>
                <a:gd name="T121" fmla="*/ 40 h 98"/>
                <a:gd name="T122" fmla="*/ 59 w 75"/>
                <a:gd name="T123" fmla="*/ 40 h 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75" h="98">
                  <a:moveTo>
                    <a:pt x="0" y="48"/>
                  </a:moveTo>
                  <a:lnTo>
                    <a:pt x="0" y="48"/>
                  </a:lnTo>
                  <a:lnTo>
                    <a:pt x="0" y="38"/>
                  </a:lnTo>
                  <a:lnTo>
                    <a:pt x="2" y="28"/>
                  </a:lnTo>
                  <a:lnTo>
                    <a:pt x="5" y="21"/>
                  </a:lnTo>
                  <a:lnTo>
                    <a:pt x="10" y="13"/>
                  </a:lnTo>
                  <a:lnTo>
                    <a:pt x="15" y="8"/>
                  </a:lnTo>
                  <a:lnTo>
                    <a:pt x="22" y="4"/>
                  </a:lnTo>
                  <a:lnTo>
                    <a:pt x="30" y="1"/>
                  </a:lnTo>
                  <a:lnTo>
                    <a:pt x="37" y="0"/>
                  </a:lnTo>
                  <a:lnTo>
                    <a:pt x="47" y="1"/>
                  </a:lnTo>
                  <a:lnTo>
                    <a:pt x="53" y="4"/>
                  </a:lnTo>
                  <a:lnTo>
                    <a:pt x="59" y="8"/>
                  </a:lnTo>
                  <a:lnTo>
                    <a:pt x="65" y="13"/>
                  </a:lnTo>
                  <a:lnTo>
                    <a:pt x="70" y="19"/>
                  </a:lnTo>
                  <a:lnTo>
                    <a:pt x="72" y="28"/>
                  </a:lnTo>
                  <a:lnTo>
                    <a:pt x="74" y="38"/>
                  </a:lnTo>
                  <a:lnTo>
                    <a:pt x="75" y="48"/>
                  </a:lnTo>
                  <a:lnTo>
                    <a:pt x="75" y="52"/>
                  </a:lnTo>
                  <a:lnTo>
                    <a:pt x="14" y="52"/>
                  </a:lnTo>
                  <a:lnTo>
                    <a:pt x="15" y="58"/>
                  </a:lnTo>
                  <a:lnTo>
                    <a:pt x="17" y="65"/>
                  </a:lnTo>
                  <a:lnTo>
                    <a:pt x="19" y="71"/>
                  </a:lnTo>
                  <a:lnTo>
                    <a:pt x="22" y="76"/>
                  </a:lnTo>
                  <a:lnTo>
                    <a:pt x="27" y="80"/>
                  </a:lnTo>
                  <a:lnTo>
                    <a:pt x="32" y="83"/>
                  </a:lnTo>
                  <a:lnTo>
                    <a:pt x="39" y="85"/>
                  </a:lnTo>
                  <a:lnTo>
                    <a:pt x="45" y="85"/>
                  </a:lnTo>
                  <a:lnTo>
                    <a:pt x="52" y="85"/>
                  </a:lnTo>
                  <a:lnTo>
                    <a:pt x="58" y="84"/>
                  </a:lnTo>
                  <a:lnTo>
                    <a:pt x="69" y="79"/>
                  </a:lnTo>
                  <a:lnTo>
                    <a:pt x="74" y="89"/>
                  </a:lnTo>
                  <a:lnTo>
                    <a:pt x="66" y="93"/>
                  </a:lnTo>
                  <a:lnTo>
                    <a:pt x="59" y="96"/>
                  </a:lnTo>
                  <a:lnTo>
                    <a:pt x="52" y="97"/>
                  </a:lnTo>
                  <a:lnTo>
                    <a:pt x="43" y="98"/>
                  </a:lnTo>
                  <a:lnTo>
                    <a:pt x="32" y="97"/>
                  </a:lnTo>
                  <a:lnTo>
                    <a:pt x="24" y="95"/>
                  </a:lnTo>
                  <a:lnTo>
                    <a:pt x="17" y="89"/>
                  </a:lnTo>
                  <a:lnTo>
                    <a:pt x="10" y="83"/>
                  </a:lnTo>
                  <a:lnTo>
                    <a:pt x="5" y="76"/>
                  </a:lnTo>
                  <a:lnTo>
                    <a:pt x="2" y="67"/>
                  </a:lnTo>
                  <a:lnTo>
                    <a:pt x="0" y="58"/>
                  </a:lnTo>
                  <a:lnTo>
                    <a:pt x="0" y="48"/>
                  </a:lnTo>
                  <a:close/>
                  <a:moveTo>
                    <a:pt x="59" y="40"/>
                  </a:moveTo>
                  <a:lnTo>
                    <a:pt x="59" y="40"/>
                  </a:lnTo>
                  <a:lnTo>
                    <a:pt x="58" y="30"/>
                  </a:lnTo>
                  <a:lnTo>
                    <a:pt x="57" y="25"/>
                  </a:lnTo>
                  <a:lnTo>
                    <a:pt x="54" y="21"/>
                  </a:lnTo>
                  <a:lnTo>
                    <a:pt x="52" y="17"/>
                  </a:lnTo>
                  <a:lnTo>
                    <a:pt x="48" y="14"/>
                  </a:lnTo>
                  <a:lnTo>
                    <a:pt x="43" y="13"/>
                  </a:lnTo>
                  <a:lnTo>
                    <a:pt x="37" y="12"/>
                  </a:lnTo>
                  <a:lnTo>
                    <a:pt x="32" y="13"/>
                  </a:lnTo>
                  <a:lnTo>
                    <a:pt x="28" y="14"/>
                  </a:lnTo>
                  <a:lnTo>
                    <a:pt x="24" y="17"/>
                  </a:lnTo>
                  <a:lnTo>
                    <a:pt x="21" y="21"/>
                  </a:lnTo>
                  <a:lnTo>
                    <a:pt x="18" y="25"/>
                  </a:lnTo>
                  <a:lnTo>
                    <a:pt x="17" y="30"/>
                  </a:lnTo>
                  <a:lnTo>
                    <a:pt x="15" y="35"/>
                  </a:lnTo>
                  <a:lnTo>
                    <a:pt x="14" y="40"/>
                  </a:lnTo>
                  <a:lnTo>
                    <a:pt x="59" y="4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253" name="Freeform 231"/>
            <p:cNvSpPr/>
            <p:nvPr userDrawn="1"/>
          </p:nvSpPr>
          <p:spPr bwMode="auto">
            <a:xfrm>
              <a:off x="872" y="225"/>
              <a:ext cx="25" cy="33"/>
            </a:xfrm>
            <a:custGeom>
              <a:gdLst>
                <a:gd name="T0" fmla="*/ 0 w 75"/>
                <a:gd name="T1" fmla="*/ 48 h 98"/>
                <a:gd name="T2" fmla="*/ 0 w 75"/>
                <a:gd name="T3" fmla="*/ 48 h 98"/>
                <a:gd name="T4" fmla="*/ 0 w 75"/>
                <a:gd name="T5" fmla="*/ 38 h 98"/>
                <a:gd name="T6" fmla="*/ 2 w 75"/>
                <a:gd name="T7" fmla="*/ 28 h 98"/>
                <a:gd name="T8" fmla="*/ 5 w 75"/>
                <a:gd name="T9" fmla="*/ 21 h 98"/>
                <a:gd name="T10" fmla="*/ 10 w 75"/>
                <a:gd name="T11" fmla="*/ 13 h 98"/>
                <a:gd name="T12" fmla="*/ 15 w 75"/>
                <a:gd name="T13" fmla="*/ 8 h 98"/>
                <a:gd name="T14" fmla="*/ 22 w 75"/>
                <a:gd name="T15" fmla="*/ 4 h 98"/>
                <a:gd name="T16" fmla="*/ 30 w 75"/>
                <a:gd name="T17" fmla="*/ 1 h 98"/>
                <a:gd name="T18" fmla="*/ 37 w 75"/>
                <a:gd name="T19" fmla="*/ 0 h 98"/>
                <a:gd name="T20" fmla="*/ 47 w 75"/>
                <a:gd name="T21" fmla="*/ 1 h 98"/>
                <a:gd name="T22" fmla="*/ 53 w 75"/>
                <a:gd name="T23" fmla="*/ 4 h 98"/>
                <a:gd name="T24" fmla="*/ 59 w 75"/>
                <a:gd name="T25" fmla="*/ 8 h 98"/>
                <a:gd name="T26" fmla="*/ 65 w 75"/>
                <a:gd name="T27" fmla="*/ 13 h 98"/>
                <a:gd name="T28" fmla="*/ 70 w 75"/>
                <a:gd name="T29" fmla="*/ 19 h 98"/>
                <a:gd name="T30" fmla="*/ 72 w 75"/>
                <a:gd name="T31" fmla="*/ 28 h 98"/>
                <a:gd name="T32" fmla="*/ 74 w 75"/>
                <a:gd name="T33" fmla="*/ 38 h 98"/>
                <a:gd name="T34" fmla="*/ 75 w 75"/>
                <a:gd name="T35" fmla="*/ 48 h 98"/>
                <a:gd name="T36" fmla="*/ 75 w 75"/>
                <a:gd name="T37" fmla="*/ 52 h 98"/>
                <a:gd name="T38" fmla="*/ 14 w 75"/>
                <a:gd name="T39" fmla="*/ 52 h 98"/>
                <a:gd name="T40" fmla="*/ 15 w 75"/>
                <a:gd name="T41" fmla="*/ 58 h 98"/>
                <a:gd name="T42" fmla="*/ 17 w 75"/>
                <a:gd name="T43" fmla="*/ 65 h 98"/>
                <a:gd name="T44" fmla="*/ 19 w 75"/>
                <a:gd name="T45" fmla="*/ 71 h 98"/>
                <a:gd name="T46" fmla="*/ 22 w 75"/>
                <a:gd name="T47" fmla="*/ 76 h 98"/>
                <a:gd name="T48" fmla="*/ 27 w 75"/>
                <a:gd name="T49" fmla="*/ 80 h 98"/>
                <a:gd name="T50" fmla="*/ 32 w 75"/>
                <a:gd name="T51" fmla="*/ 83 h 98"/>
                <a:gd name="T52" fmla="*/ 39 w 75"/>
                <a:gd name="T53" fmla="*/ 85 h 98"/>
                <a:gd name="T54" fmla="*/ 45 w 75"/>
                <a:gd name="T55" fmla="*/ 85 h 98"/>
                <a:gd name="T56" fmla="*/ 52 w 75"/>
                <a:gd name="T57" fmla="*/ 85 h 98"/>
                <a:gd name="T58" fmla="*/ 58 w 75"/>
                <a:gd name="T59" fmla="*/ 84 h 98"/>
                <a:gd name="T60" fmla="*/ 69 w 75"/>
                <a:gd name="T61" fmla="*/ 79 h 98"/>
                <a:gd name="T62" fmla="*/ 74 w 75"/>
                <a:gd name="T63" fmla="*/ 89 h 98"/>
                <a:gd name="T64" fmla="*/ 66 w 75"/>
                <a:gd name="T65" fmla="*/ 93 h 98"/>
                <a:gd name="T66" fmla="*/ 59 w 75"/>
                <a:gd name="T67" fmla="*/ 96 h 98"/>
                <a:gd name="T68" fmla="*/ 52 w 75"/>
                <a:gd name="T69" fmla="*/ 97 h 98"/>
                <a:gd name="T70" fmla="*/ 43 w 75"/>
                <a:gd name="T71" fmla="*/ 98 h 98"/>
                <a:gd name="T72" fmla="*/ 32 w 75"/>
                <a:gd name="T73" fmla="*/ 97 h 98"/>
                <a:gd name="T74" fmla="*/ 24 w 75"/>
                <a:gd name="T75" fmla="*/ 95 h 98"/>
                <a:gd name="T76" fmla="*/ 17 w 75"/>
                <a:gd name="T77" fmla="*/ 89 h 98"/>
                <a:gd name="T78" fmla="*/ 10 w 75"/>
                <a:gd name="T79" fmla="*/ 83 h 98"/>
                <a:gd name="T80" fmla="*/ 5 w 75"/>
                <a:gd name="T81" fmla="*/ 76 h 98"/>
                <a:gd name="T82" fmla="*/ 2 w 75"/>
                <a:gd name="T83" fmla="*/ 67 h 98"/>
                <a:gd name="T84" fmla="*/ 0 w 75"/>
                <a:gd name="T85" fmla="*/ 58 h 98"/>
                <a:gd name="T86" fmla="*/ 0 w 75"/>
                <a:gd name="T87" fmla="*/ 48 h 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75" h="98">
                  <a:moveTo>
                    <a:pt x="0" y="48"/>
                  </a:moveTo>
                  <a:lnTo>
                    <a:pt x="0" y="48"/>
                  </a:lnTo>
                  <a:lnTo>
                    <a:pt x="0" y="38"/>
                  </a:lnTo>
                  <a:lnTo>
                    <a:pt x="2" y="28"/>
                  </a:lnTo>
                  <a:lnTo>
                    <a:pt x="5" y="21"/>
                  </a:lnTo>
                  <a:lnTo>
                    <a:pt x="10" y="13"/>
                  </a:lnTo>
                  <a:lnTo>
                    <a:pt x="15" y="8"/>
                  </a:lnTo>
                  <a:lnTo>
                    <a:pt x="22" y="4"/>
                  </a:lnTo>
                  <a:lnTo>
                    <a:pt x="30" y="1"/>
                  </a:lnTo>
                  <a:lnTo>
                    <a:pt x="37" y="0"/>
                  </a:lnTo>
                  <a:lnTo>
                    <a:pt x="47" y="1"/>
                  </a:lnTo>
                  <a:lnTo>
                    <a:pt x="53" y="4"/>
                  </a:lnTo>
                  <a:lnTo>
                    <a:pt x="59" y="8"/>
                  </a:lnTo>
                  <a:lnTo>
                    <a:pt x="65" y="13"/>
                  </a:lnTo>
                  <a:lnTo>
                    <a:pt x="70" y="19"/>
                  </a:lnTo>
                  <a:lnTo>
                    <a:pt x="72" y="28"/>
                  </a:lnTo>
                  <a:lnTo>
                    <a:pt x="74" y="38"/>
                  </a:lnTo>
                  <a:lnTo>
                    <a:pt x="75" y="48"/>
                  </a:lnTo>
                  <a:lnTo>
                    <a:pt x="75" y="52"/>
                  </a:lnTo>
                  <a:lnTo>
                    <a:pt x="14" y="52"/>
                  </a:lnTo>
                  <a:lnTo>
                    <a:pt x="15" y="58"/>
                  </a:lnTo>
                  <a:lnTo>
                    <a:pt x="17" y="65"/>
                  </a:lnTo>
                  <a:lnTo>
                    <a:pt x="19" y="71"/>
                  </a:lnTo>
                  <a:lnTo>
                    <a:pt x="22" y="76"/>
                  </a:lnTo>
                  <a:lnTo>
                    <a:pt x="27" y="80"/>
                  </a:lnTo>
                  <a:lnTo>
                    <a:pt x="32" y="83"/>
                  </a:lnTo>
                  <a:lnTo>
                    <a:pt x="39" y="85"/>
                  </a:lnTo>
                  <a:lnTo>
                    <a:pt x="45" y="85"/>
                  </a:lnTo>
                  <a:lnTo>
                    <a:pt x="52" y="85"/>
                  </a:lnTo>
                  <a:lnTo>
                    <a:pt x="58" y="84"/>
                  </a:lnTo>
                  <a:lnTo>
                    <a:pt x="69" y="79"/>
                  </a:lnTo>
                  <a:lnTo>
                    <a:pt x="74" y="89"/>
                  </a:lnTo>
                  <a:lnTo>
                    <a:pt x="66" y="93"/>
                  </a:lnTo>
                  <a:lnTo>
                    <a:pt x="59" y="96"/>
                  </a:lnTo>
                  <a:lnTo>
                    <a:pt x="52" y="97"/>
                  </a:lnTo>
                  <a:lnTo>
                    <a:pt x="43" y="98"/>
                  </a:lnTo>
                  <a:lnTo>
                    <a:pt x="32" y="97"/>
                  </a:lnTo>
                  <a:lnTo>
                    <a:pt x="24" y="95"/>
                  </a:lnTo>
                  <a:lnTo>
                    <a:pt x="17" y="89"/>
                  </a:lnTo>
                  <a:lnTo>
                    <a:pt x="10" y="83"/>
                  </a:lnTo>
                  <a:lnTo>
                    <a:pt x="5" y="76"/>
                  </a:lnTo>
                  <a:lnTo>
                    <a:pt x="2" y="67"/>
                  </a:lnTo>
                  <a:lnTo>
                    <a:pt x="0" y="58"/>
                  </a:lnTo>
                  <a:lnTo>
                    <a:pt x="0" y="48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254" name="Freeform 232"/>
            <p:cNvSpPr/>
            <p:nvPr userDrawn="1"/>
          </p:nvSpPr>
          <p:spPr bwMode="auto">
            <a:xfrm>
              <a:off x="876" y="229"/>
              <a:ext cx="15" cy="9"/>
            </a:xfrm>
            <a:custGeom>
              <a:gdLst>
                <a:gd name="T0" fmla="*/ 45 w 45"/>
                <a:gd name="T1" fmla="*/ 28 h 28"/>
                <a:gd name="T2" fmla="*/ 45 w 45"/>
                <a:gd name="T3" fmla="*/ 28 h 28"/>
                <a:gd name="T4" fmla="*/ 44 w 45"/>
                <a:gd name="T5" fmla="*/ 18 h 28"/>
                <a:gd name="T6" fmla="*/ 43 w 45"/>
                <a:gd name="T7" fmla="*/ 13 h 28"/>
                <a:gd name="T8" fmla="*/ 40 w 45"/>
                <a:gd name="T9" fmla="*/ 9 h 28"/>
                <a:gd name="T10" fmla="*/ 38 w 45"/>
                <a:gd name="T11" fmla="*/ 5 h 28"/>
                <a:gd name="T12" fmla="*/ 34 w 45"/>
                <a:gd name="T13" fmla="*/ 2 h 28"/>
                <a:gd name="T14" fmla="*/ 29 w 45"/>
                <a:gd name="T15" fmla="*/ 1 h 28"/>
                <a:gd name="T16" fmla="*/ 23 w 45"/>
                <a:gd name="T17" fmla="*/ 0 h 28"/>
                <a:gd name="T18" fmla="*/ 18 w 45"/>
                <a:gd name="T19" fmla="*/ 1 h 28"/>
                <a:gd name="T20" fmla="*/ 14 w 45"/>
                <a:gd name="T21" fmla="*/ 2 h 28"/>
                <a:gd name="T22" fmla="*/ 10 w 45"/>
                <a:gd name="T23" fmla="*/ 5 h 28"/>
                <a:gd name="T24" fmla="*/ 7 w 45"/>
                <a:gd name="T25" fmla="*/ 9 h 28"/>
                <a:gd name="T26" fmla="*/ 4 w 45"/>
                <a:gd name="T27" fmla="*/ 13 h 28"/>
                <a:gd name="T28" fmla="*/ 3 w 45"/>
                <a:gd name="T29" fmla="*/ 18 h 28"/>
                <a:gd name="T30" fmla="*/ 1 w 45"/>
                <a:gd name="T31" fmla="*/ 23 h 28"/>
                <a:gd name="T32" fmla="*/ 0 w 45"/>
                <a:gd name="T33" fmla="*/ 28 h 28"/>
                <a:gd name="T34" fmla="*/ 45 w 45"/>
                <a:gd name="T35" fmla="*/ 28 h 2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45" h="28">
                  <a:moveTo>
                    <a:pt x="45" y="28"/>
                  </a:moveTo>
                  <a:lnTo>
                    <a:pt x="45" y="28"/>
                  </a:lnTo>
                  <a:lnTo>
                    <a:pt x="44" y="18"/>
                  </a:lnTo>
                  <a:lnTo>
                    <a:pt x="43" y="13"/>
                  </a:lnTo>
                  <a:lnTo>
                    <a:pt x="40" y="9"/>
                  </a:lnTo>
                  <a:lnTo>
                    <a:pt x="38" y="5"/>
                  </a:lnTo>
                  <a:lnTo>
                    <a:pt x="34" y="2"/>
                  </a:lnTo>
                  <a:lnTo>
                    <a:pt x="29" y="1"/>
                  </a:lnTo>
                  <a:lnTo>
                    <a:pt x="23" y="0"/>
                  </a:lnTo>
                  <a:lnTo>
                    <a:pt x="18" y="1"/>
                  </a:lnTo>
                  <a:lnTo>
                    <a:pt x="14" y="2"/>
                  </a:lnTo>
                  <a:lnTo>
                    <a:pt x="10" y="5"/>
                  </a:lnTo>
                  <a:lnTo>
                    <a:pt x="7" y="9"/>
                  </a:lnTo>
                  <a:lnTo>
                    <a:pt x="4" y="13"/>
                  </a:lnTo>
                  <a:lnTo>
                    <a:pt x="3" y="18"/>
                  </a:lnTo>
                  <a:lnTo>
                    <a:pt x="1" y="23"/>
                  </a:lnTo>
                  <a:lnTo>
                    <a:pt x="0" y="28"/>
                  </a:lnTo>
                  <a:lnTo>
                    <a:pt x="45" y="28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255" name="Freeform 233"/>
            <p:cNvSpPr>
              <a:spLocks noEditPoints="1"/>
            </p:cNvSpPr>
            <p:nvPr userDrawn="1"/>
          </p:nvSpPr>
          <p:spPr bwMode="auto">
            <a:xfrm>
              <a:off x="920" y="212"/>
              <a:ext cx="6" cy="45"/>
            </a:xfrm>
            <a:custGeom>
              <a:gdLst>
                <a:gd name="T0" fmla="*/ 0 w 19"/>
                <a:gd name="T1" fmla="*/ 10 h 135"/>
                <a:gd name="T2" fmla="*/ 0 w 19"/>
                <a:gd name="T3" fmla="*/ 10 h 135"/>
                <a:gd name="T4" fmla="*/ 1 w 19"/>
                <a:gd name="T5" fmla="*/ 7 h 135"/>
                <a:gd name="T6" fmla="*/ 2 w 19"/>
                <a:gd name="T7" fmla="*/ 4 h 135"/>
                <a:gd name="T8" fmla="*/ 6 w 19"/>
                <a:gd name="T9" fmla="*/ 1 h 135"/>
                <a:gd name="T10" fmla="*/ 10 w 19"/>
                <a:gd name="T11" fmla="*/ 0 h 135"/>
                <a:gd name="T12" fmla="*/ 14 w 19"/>
                <a:gd name="T13" fmla="*/ 1 h 135"/>
                <a:gd name="T14" fmla="*/ 17 w 19"/>
                <a:gd name="T15" fmla="*/ 4 h 135"/>
                <a:gd name="T16" fmla="*/ 19 w 19"/>
                <a:gd name="T17" fmla="*/ 7 h 135"/>
                <a:gd name="T18" fmla="*/ 19 w 19"/>
                <a:gd name="T19" fmla="*/ 10 h 135"/>
                <a:gd name="T20" fmla="*/ 19 w 19"/>
                <a:gd name="T21" fmla="*/ 14 h 135"/>
                <a:gd name="T22" fmla="*/ 17 w 19"/>
                <a:gd name="T23" fmla="*/ 17 h 135"/>
                <a:gd name="T24" fmla="*/ 14 w 19"/>
                <a:gd name="T25" fmla="*/ 20 h 135"/>
                <a:gd name="T26" fmla="*/ 10 w 19"/>
                <a:gd name="T27" fmla="*/ 21 h 135"/>
                <a:gd name="T28" fmla="*/ 6 w 19"/>
                <a:gd name="T29" fmla="*/ 20 h 135"/>
                <a:gd name="T30" fmla="*/ 2 w 19"/>
                <a:gd name="T31" fmla="*/ 17 h 135"/>
                <a:gd name="T32" fmla="*/ 1 w 19"/>
                <a:gd name="T33" fmla="*/ 14 h 135"/>
                <a:gd name="T34" fmla="*/ 0 w 19"/>
                <a:gd name="T35" fmla="*/ 10 h 135"/>
                <a:gd name="T36" fmla="*/ 2 w 19"/>
                <a:gd name="T37" fmla="*/ 42 h 135"/>
                <a:gd name="T38" fmla="*/ 17 w 19"/>
                <a:gd name="T39" fmla="*/ 42 h 135"/>
                <a:gd name="T40" fmla="*/ 17 w 19"/>
                <a:gd name="T41" fmla="*/ 135 h 135"/>
                <a:gd name="T42" fmla="*/ 2 w 19"/>
                <a:gd name="T43" fmla="*/ 135 h 135"/>
                <a:gd name="T44" fmla="*/ 2 w 19"/>
                <a:gd name="T45" fmla="*/ 42 h 1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19" h="135">
                  <a:moveTo>
                    <a:pt x="0" y="10"/>
                  </a:moveTo>
                  <a:lnTo>
                    <a:pt x="0" y="10"/>
                  </a:lnTo>
                  <a:lnTo>
                    <a:pt x="1" y="7"/>
                  </a:lnTo>
                  <a:lnTo>
                    <a:pt x="2" y="4"/>
                  </a:lnTo>
                  <a:lnTo>
                    <a:pt x="6" y="1"/>
                  </a:lnTo>
                  <a:lnTo>
                    <a:pt x="10" y="0"/>
                  </a:lnTo>
                  <a:lnTo>
                    <a:pt x="14" y="1"/>
                  </a:lnTo>
                  <a:lnTo>
                    <a:pt x="17" y="4"/>
                  </a:lnTo>
                  <a:lnTo>
                    <a:pt x="19" y="7"/>
                  </a:lnTo>
                  <a:lnTo>
                    <a:pt x="19" y="10"/>
                  </a:lnTo>
                  <a:lnTo>
                    <a:pt x="19" y="14"/>
                  </a:lnTo>
                  <a:lnTo>
                    <a:pt x="17" y="17"/>
                  </a:lnTo>
                  <a:lnTo>
                    <a:pt x="14" y="20"/>
                  </a:lnTo>
                  <a:lnTo>
                    <a:pt x="10" y="21"/>
                  </a:lnTo>
                  <a:lnTo>
                    <a:pt x="6" y="20"/>
                  </a:lnTo>
                  <a:lnTo>
                    <a:pt x="2" y="17"/>
                  </a:lnTo>
                  <a:lnTo>
                    <a:pt x="1" y="14"/>
                  </a:lnTo>
                  <a:lnTo>
                    <a:pt x="0" y="10"/>
                  </a:lnTo>
                  <a:close/>
                  <a:moveTo>
                    <a:pt x="2" y="42"/>
                  </a:moveTo>
                  <a:lnTo>
                    <a:pt x="17" y="42"/>
                  </a:lnTo>
                  <a:lnTo>
                    <a:pt x="17" y="135"/>
                  </a:lnTo>
                  <a:lnTo>
                    <a:pt x="2" y="135"/>
                  </a:lnTo>
                  <a:lnTo>
                    <a:pt x="2" y="42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256" name="Freeform 234"/>
            <p:cNvSpPr/>
            <p:nvPr userDrawn="1"/>
          </p:nvSpPr>
          <p:spPr bwMode="auto">
            <a:xfrm>
              <a:off x="920" y="212"/>
              <a:ext cx="6" cy="7"/>
            </a:xfrm>
            <a:custGeom>
              <a:gdLst>
                <a:gd name="T0" fmla="*/ 0 w 19"/>
                <a:gd name="T1" fmla="*/ 10 h 21"/>
                <a:gd name="T2" fmla="*/ 0 w 19"/>
                <a:gd name="T3" fmla="*/ 10 h 21"/>
                <a:gd name="T4" fmla="*/ 1 w 19"/>
                <a:gd name="T5" fmla="*/ 7 h 21"/>
                <a:gd name="T6" fmla="*/ 2 w 19"/>
                <a:gd name="T7" fmla="*/ 4 h 21"/>
                <a:gd name="T8" fmla="*/ 6 w 19"/>
                <a:gd name="T9" fmla="*/ 1 h 21"/>
                <a:gd name="T10" fmla="*/ 10 w 19"/>
                <a:gd name="T11" fmla="*/ 0 h 21"/>
                <a:gd name="T12" fmla="*/ 14 w 19"/>
                <a:gd name="T13" fmla="*/ 1 h 21"/>
                <a:gd name="T14" fmla="*/ 17 w 19"/>
                <a:gd name="T15" fmla="*/ 4 h 21"/>
                <a:gd name="T16" fmla="*/ 19 w 19"/>
                <a:gd name="T17" fmla="*/ 7 h 21"/>
                <a:gd name="T18" fmla="*/ 19 w 19"/>
                <a:gd name="T19" fmla="*/ 10 h 21"/>
                <a:gd name="T20" fmla="*/ 19 w 19"/>
                <a:gd name="T21" fmla="*/ 14 h 21"/>
                <a:gd name="T22" fmla="*/ 17 w 19"/>
                <a:gd name="T23" fmla="*/ 17 h 21"/>
                <a:gd name="T24" fmla="*/ 14 w 19"/>
                <a:gd name="T25" fmla="*/ 20 h 21"/>
                <a:gd name="T26" fmla="*/ 10 w 19"/>
                <a:gd name="T27" fmla="*/ 21 h 21"/>
                <a:gd name="T28" fmla="*/ 6 w 19"/>
                <a:gd name="T29" fmla="*/ 20 h 21"/>
                <a:gd name="T30" fmla="*/ 2 w 19"/>
                <a:gd name="T31" fmla="*/ 17 h 21"/>
                <a:gd name="T32" fmla="*/ 1 w 19"/>
                <a:gd name="T33" fmla="*/ 14 h 21"/>
                <a:gd name="T34" fmla="*/ 0 w 19"/>
                <a:gd name="T35" fmla="*/ 10 h 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19" h="21">
                  <a:moveTo>
                    <a:pt x="0" y="10"/>
                  </a:moveTo>
                  <a:lnTo>
                    <a:pt x="0" y="10"/>
                  </a:lnTo>
                  <a:lnTo>
                    <a:pt x="1" y="7"/>
                  </a:lnTo>
                  <a:lnTo>
                    <a:pt x="2" y="4"/>
                  </a:lnTo>
                  <a:lnTo>
                    <a:pt x="6" y="1"/>
                  </a:lnTo>
                  <a:lnTo>
                    <a:pt x="10" y="0"/>
                  </a:lnTo>
                  <a:lnTo>
                    <a:pt x="14" y="1"/>
                  </a:lnTo>
                  <a:lnTo>
                    <a:pt x="17" y="4"/>
                  </a:lnTo>
                  <a:lnTo>
                    <a:pt x="19" y="7"/>
                  </a:lnTo>
                  <a:lnTo>
                    <a:pt x="19" y="10"/>
                  </a:lnTo>
                  <a:lnTo>
                    <a:pt x="19" y="14"/>
                  </a:lnTo>
                  <a:lnTo>
                    <a:pt x="17" y="17"/>
                  </a:lnTo>
                  <a:lnTo>
                    <a:pt x="14" y="20"/>
                  </a:lnTo>
                  <a:lnTo>
                    <a:pt x="10" y="21"/>
                  </a:lnTo>
                  <a:lnTo>
                    <a:pt x="6" y="20"/>
                  </a:lnTo>
                  <a:lnTo>
                    <a:pt x="2" y="17"/>
                  </a:lnTo>
                  <a:lnTo>
                    <a:pt x="1" y="14"/>
                  </a:lnTo>
                  <a:lnTo>
                    <a:pt x="0" y="10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257" name="Rectangle 235"/>
            <p:cNvSpPr>
              <a:spLocks noChangeArrowheads="1"/>
            </p:cNvSpPr>
            <p:nvPr userDrawn="1"/>
          </p:nvSpPr>
          <p:spPr bwMode="auto">
            <a:xfrm>
              <a:off x="920" y="226"/>
              <a:ext cx="5" cy="3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 altLang="en-US"/>
            </a:p>
          </p:txBody>
        </p:sp>
        <p:sp>
          <p:nvSpPr>
            <p:cNvPr id="1258" name="Freeform 236"/>
            <p:cNvSpPr/>
            <p:nvPr userDrawn="1"/>
          </p:nvSpPr>
          <p:spPr bwMode="auto">
            <a:xfrm>
              <a:off x="935" y="225"/>
              <a:ext cx="25" cy="32"/>
            </a:xfrm>
            <a:custGeom>
              <a:gdLst>
                <a:gd name="T0" fmla="*/ 0 w 76"/>
                <a:gd name="T1" fmla="*/ 3 h 96"/>
                <a:gd name="T2" fmla="*/ 13 w 76"/>
                <a:gd name="T3" fmla="*/ 3 h 96"/>
                <a:gd name="T4" fmla="*/ 15 w 76"/>
                <a:gd name="T5" fmla="*/ 14 h 96"/>
                <a:gd name="T6" fmla="*/ 22 w 76"/>
                <a:gd name="T7" fmla="*/ 9 h 96"/>
                <a:gd name="T8" fmla="*/ 30 w 76"/>
                <a:gd name="T9" fmla="*/ 4 h 96"/>
                <a:gd name="T10" fmla="*/ 39 w 76"/>
                <a:gd name="T11" fmla="*/ 1 h 96"/>
                <a:gd name="T12" fmla="*/ 48 w 76"/>
                <a:gd name="T13" fmla="*/ 0 h 96"/>
                <a:gd name="T14" fmla="*/ 54 w 76"/>
                <a:gd name="T15" fmla="*/ 0 h 96"/>
                <a:gd name="T16" fmla="*/ 59 w 76"/>
                <a:gd name="T17" fmla="*/ 3 h 96"/>
                <a:gd name="T18" fmla="*/ 63 w 76"/>
                <a:gd name="T19" fmla="*/ 4 h 96"/>
                <a:gd name="T20" fmla="*/ 67 w 76"/>
                <a:gd name="T21" fmla="*/ 8 h 96"/>
                <a:gd name="T22" fmla="*/ 70 w 76"/>
                <a:gd name="T23" fmla="*/ 12 h 96"/>
                <a:gd name="T24" fmla="*/ 73 w 76"/>
                <a:gd name="T25" fmla="*/ 18 h 96"/>
                <a:gd name="T26" fmla="*/ 74 w 76"/>
                <a:gd name="T27" fmla="*/ 25 h 96"/>
                <a:gd name="T28" fmla="*/ 76 w 76"/>
                <a:gd name="T29" fmla="*/ 32 h 96"/>
                <a:gd name="T30" fmla="*/ 76 w 76"/>
                <a:gd name="T31" fmla="*/ 96 h 96"/>
                <a:gd name="T32" fmla="*/ 61 w 76"/>
                <a:gd name="T33" fmla="*/ 96 h 96"/>
                <a:gd name="T34" fmla="*/ 61 w 76"/>
                <a:gd name="T35" fmla="*/ 38 h 96"/>
                <a:gd name="T36" fmla="*/ 60 w 76"/>
                <a:gd name="T37" fmla="*/ 28 h 96"/>
                <a:gd name="T38" fmla="*/ 57 w 76"/>
                <a:gd name="T39" fmla="*/ 21 h 96"/>
                <a:gd name="T40" fmla="*/ 55 w 76"/>
                <a:gd name="T41" fmla="*/ 17 h 96"/>
                <a:gd name="T42" fmla="*/ 52 w 76"/>
                <a:gd name="T43" fmla="*/ 15 h 96"/>
                <a:gd name="T44" fmla="*/ 48 w 76"/>
                <a:gd name="T45" fmla="*/ 14 h 96"/>
                <a:gd name="T46" fmla="*/ 44 w 76"/>
                <a:gd name="T47" fmla="*/ 13 h 96"/>
                <a:gd name="T48" fmla="*/ 37 w 76"/>
                <a:gd name="T49" fmla="*/ 14 h 96"/>
                <a:gd name="T50" fmla="*/ 29 w 76"/>
                <a:gd name="T51" fmla="*/ 17 h 96"/>
                <a:gd name="T52" fmla="*/ 22 w 76"/>
                <a:gd name="T53" fmla="*/ 22 h 96"/>
                <a:gd name="T54" fmla="*/ 16 w 76"/>
                <a:gd name="T55" fmla="*/ 27 h 96"/>
                <a:gd name="T56" fmla="*/ 16 w 76"/>
                <a:gd name="T57" fmla="*/ 96 h 96"/>
                <a:gd name="T58" fmla="*/ 0 w 76"/>
                <a:gd name="T59" fmla="*/ 96 h 96"/>
                <a:gd name="T60" fmla="*/ 0 w 76"/>
                <a:gd name="T61" fmla="*/ 3 h 9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</a:cxnLst>
              <a:rect l="0" t="0" r="r" b="b"/>
              <a:pathLst>
                <a:path w="76" h="96">
                  <a:moveTo>
                    <a:pt x="0" y="3"/>
                  </a:moveTo>
                  <a:lnTo>
                    <a:pt x="13" y="3"/>
                  </a:lnTo>
                  <a:lnTo>
                    <a:pt x="15" y="14"/>
                  </a:lnTo>
                  <a:lnTo>
                    <a:pt x="22" y="9"/>
                  </a:lnTo>
                  <a:lnTo>
                    <a:pt x="30" y="4"/>
                  </a:lnTo>
                  <a:lnTo>
                    <a:pt x="39" y="1"/>
                  </a:lnTo>
                  <a:lnTo>
                    <a:pt x="48" y="0"/>
                  </a:lnTo>
                  <a:lnTo>
                    <a:pt x="54" y="0"/>
                  </a:lnTo>
                  <a:lnTo>
                    <a:pt x="59" y="3"/>
                  </a:lnTo>
                  <a:lnTo>
                    <a:pt x="63" y="4"/>
                  </a:lnTo>
                  <a:lnTo>
                    <a:pt x="67" y="8"/>
                  </a:lnTo>
                  <a:lnTo>
                    <a:pt x="70" y="12"/>
                  </a:lnTo>
                  <a:lnTo>
                    <a:pt x="73" y="18"/>
                  </a:lnTo>
                  <a:lnTo>
                    <a:pt x="74" y="25"/>
                  </a:lnTo>
                  <a:lnTo>
                    <a:pt x="76" y="32"/>
                  </a:lnTo>
                  <a:lnTo>
                    <a:pt x="76" y="96"/>
                  </a:lnTo>
                  <a:lnTo>
                    <a:pt x="61" y="96"/>
                  </a:lnTo>
                  <a:lnTo>
                    <a:pt x="61" y="38"/>
                  </a:lnTo>
                  <a:lnTo>
                    <a:pt x="60" y="28"/>
                  </a:lnTo>
                  <a:lnTo>
                    <a:pt x="57" y="21"/>
                  </a:lnTo>
                  <a:lnTo>
                    <a:pt x="55" y="17"/>
                  </a:lnTo>
                  <a:lnTo>
                    <a:pt x="52" y="15"/>
                  </a:lnTo>
                  <a:lnTo>
                    <a:pt x="48" y="14"/>
                  </a:lnTo>
                  <a:lnTo>
                    <a:pt x="44" y="13"/>
                  </a:lnTo>
                  <a:lnTo>
                    <a:pt x="37" y="14"/>
                  </a:lnTo>
                  <a:lnTo>
                    <a:pt x="29" y="17"/>
                  </a:lnTo>
                  <a:lnTo>
                    <a:pt x="22" y="22"/>
                  </a:lnTo>
                  <a:lnTo>
                    <a:pt x="16" y="27"/>
                  </a:lnTo>
                  <a:lnTo>
                    <a:pt x="16" y="96"/>
                  </a:lnTo>
                  <a:lnTo>
                    <a:pt x="0" y="96"/>
                  </a:lnTo>
                  <a:lnTo>
                    <a:pt x="0" y="3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259" name="Freeform 237"/>
            <p:cNvSpPr>
              <a:spLocks noEditPoints="1"/>
            </p:cNvSpPr>
            <p:nvPr userDrawn="1"/>
          </p:nvSpPr>
          <p:spPr bwMode="auto">
            <a:xfrm>
              <a:off x="983" y="225"/>
              <a:ext cx="26" cy="33"/>
            </a:xfrm>
            <a:custGeom>
              <a:gdLst>
                <a:gd name="T0" fmla="*/ 0 w 77"/>
                <a:gd name="T1" fmla="*/ 48 h 98"/>
                <a:gd name="T2" fmla="*/ 0 w 77"/>
                <a:gd name="T3" fmla="*/ 48 h 98"/>
                <a:gd name="T4" fmla="*/ 2 w 77"/>
                <a:gd name="T5" fmla="*/ 38 h 98"/>
                <a:gd name="T6" fmla="*/ 3 w 77"/>
                <a:gd name="T7" fmla="*/ 28 h 98"/>
                <a:gd name="T8" fmla="*/ 7 w 77"/>
                <a:gd name="T9" fmla="*/ 21 h 98"/>
                <a:gd name="T10" fmla="*/ 12 w 77"/>
                <a:gd name="T11" fmla="*/ 13 h 98"/>
                <a:gd name="T12" fmla="*/ 17 w 77"/>
                <a:gd name="T13" fmla="*/ 8 h 98"/>
                <a:gd name="T14" fmla="*/ 24 w 77"/>
                <a:gd name="T15" fmla="*/ 4 h 98"/>
                <a:gd name="T16" fmla="*/ 31 w 77"/>
                <a:gd name="T17" fmla="*/ 1 h 98"/>
                <a:gd name="T18" fmla="*/ 39 w 77"/>
                <a:gd name="T19" fmla="*/ 0 h 98"/>
                <a:gd name="T20" fmla="*/ 47 w 77"/>
                <a:gd name="T21" fmla="*/ 1 h 98"/>
                <a:gd name="T22" fmla="*/ 55 w 77"/>
                <a:gd name="T23" fmla="*/ 4 h 98"/>
                <a:gd name="T24" fmla="*/ 61 w 77"/>
                <a:gd name="T25" fmla="*/ 8 h 98"/>
                <a:gd name="T26" fmla="*/ 66 w 77"/>
                <a:gd name="T27" fmla="*/ 13 h 98"/>
                <a:gd name="T28" fmla="*/ 70 w 77"/>
                <a:gd name="T29" fmla="*/ 19 h 98"/>
                <a:gd name="T30" fmla="*/ 74 w 77"/>
                <a:gd name="T31" fmla="*/ 28 h 98"/>
                <a:gd name="T32" fmla="*/ 75 w 77"/>
                <a:gd name="T33" fmla="*/ 38 h 98"/>
                <a:gd name="T34" fmla="*/ 77 w 77"/>
                <a:gd name="T35" fmla="*/ 48 h 98"/>
                <a:gd name="T36" fmla="*/ 77 w 77"/>
                <a:gd name="T37" fmla="*/ 52 h 98"/>
                <a:gd name="T38" fmla="*/ 16 w 77"/>
                <a:gd name="T39" fmla="*/ 52 h 98"/>
                <a:gd name="T40" fmla="*/ 16 w 77"/>
                <a:gd name="T41" fmla="*/ 58 h 98"/>
                <a:gd name="T42" fmla="*/ 18 w 77"/>
                <a:gd name="T43" fmla="*/ 65 h 98"/>
                <a:gd name="T44" fmla="*/ 21 w 77"/>
                <a:gd name="T45" fmla="*/ 71 h 98"/>
                <a:gd name="T46" fmla="*/ 24 w 77"/>
                <a:gd name="T47" fmla="*/ 76 h 98"/>
                <a:gd name="T48" fmla="*/ 29 w 77"/>
                <a:gd name="T49" fmla="*/ 80 h 98"/>
                <a:gd name="T50" fmla="*/ 34 w 77"/>
                <a:gd name="T51" fmla="*/ 83 h 98"/>
                <a:gd name="T52" fmla="*/ 39 w 77"/>
                <a:gd name="T53" fmla="*/ 85 h 98"/>
                <a:gd name="T54" fmla="*/ 47 w 77"/>
                <a:gd name="T55" fmla="*/ 85 h 98"/>
                <a:gd name="T56" fmla="*/ 53 w 77"/>
                <a:gd name="T57" fmla="*/ 85 h 98"/>
                <a:gd name="T58" fmla="*/ 59 w 77"/>
                <a:gd name="T59" fmla="*/ 84 h 98"/>
                <a:gd name="T60" fmla="*/ 70 w 77"/>
                <a:gd name="T61" fmla="*/ 79 h 98"/>
                <a:gd name="T62" fmla="*/ 74 w 77"/>
                <a:gd name="T63" fmla="*/ 89 h 98"/>
                <a:gd name="T64" fmla="*/ 68 w 77"/>
                <a:gd name="T65" fmla="*/ 93 h 98"/>
                <a:gd name="T66" fmla="*/ 60 w 77"/>
                <a:gd name="T67" fmla="*/ 96 h 98"/>
                <a:gd name="T68" fmla="*/ 52 w 77"/>
                <a:gd name="T69" fmla="*/ 97 h 98"/>
                <a:gd name="T70" fmla="*/ 44 w 77"/>
                <a:gd name="T71" fmla="*/ 98 h 98"/>
                <a:gd name="T72" fmla="*/ 34 w 77"/>
                <a:gd name="T73" fmla="*/ 97 h 98"/>
                <a:gd name="T74" fmla="*/ 25 w 77"/>
                <a:gd name="T75" fmla="*/ 95 h 98"/>
                <a:gd name="T76" fmla="*/ 18 w 77"/>
                <a:gd name="T77" fmla="*/ 89 h 98"/>
                <a:gd name="T78" fmla="*/ 12 w 77"/>
                <a:gd name="T79" fmla="*/ 83 h 98"/>
                <a:gd name="T80" fmla="*/ 7 w 77"/>
                <a:gd name="T81" fmla="*/ 76 h 98"/>
                <a:gd name="T82" fmla="*/ 3 w 77"/>
                <a:gd name="T83" fmla="*/ 67 h 98"/>
                <a:gd name="T84" fmla="*/ 2 w 77"/>
                <a:gd name="T85" fmla="*/ 58 h 98"/>
                <a:gd name="T86" fmla="*/ 0 w 77"/>
                <a:gd name="T87" fmla="*/ 48 h 98"/>
                <a:gd name="T88" fmla="*/ 61 w 77"/>
                <a:gd name="T89" fmla="*/ 40 h 98"/>
                <a:gd name="T90" fmla="*/ 61 w 77"/>
                <a:gd name="T91" fmla="*/ 40 h 98"/>
                <a:gd name="T92" fmla="*/ 60 w 77"/>
                <a:gd name="T93" fmla="*/ 30 h 98"/>
                <a:gd name="T94" fmla="*/ 59 w 77"/>
                <a:gd name="T95" fmla="*/ 25 h 98"/>
                <a:gd name="T96" fmla="*/ 56 w 77"/>
                <a:gd name="T97" fmla="*/ 21 h 98"/>
                <a:gd name="T98" fmla="*/ 52 w 77"/>
                <a:gd name="T99" fmla="*/ 17 h 98"/>
                <a:gd name="T100" fmla="*/ 48 w 77"/>
                <a:gd name="T101" fmla="*/ 14 h 98"/>
                <a:gd name="T102" fmla="*/ 44 w 77"/>
                <a:gd name="T103" fmla="*/ 13 h 98"/>
                <a:gd name="T104" fmla="*/ 39 w 77"/>
                <a:gd name="T105" fmla="*/ 12 h 98"/>
                <a:gd name="T106" fmla="*/ 34 w 77"/>
                <a:gd name="T107" fmla="*/ 13 h 98"/>
                <a:gd name="T108" fmla="*/ 30 w 77"/>
                <a:gd name="T109" fmla="*/ 14 h 98"/>
                <a:gd name="T110" fmla="*/ 25 w 77"/>
                <a:gd name="T111" fmla="*/ 17 h 98"/>
                <a:gd name="T112" fmla="*/ 22 w 77"/>
                <a:gd name="T113" fmla="*/ 21 h 98"/>
                <a:gd name="T114" fmla="*/ 20 w 77"/>
                <a:gd name="T115" fmla="*/ 25 h 98"/>
                <a:gd name="T116" fmla="*/ 17 w 77"/>
                <a:gd name="T117" fmla="*/ 30 h 98"/>
                <a:gd name="T118" fmla="*/ 16 w 77"/>
                <a:gd name="T119" fmla="*/ 35 h 98"/>
                <a:gd name="T120" fmla="*/ 16 w 77"/>
                <a:gd name="T121" fmla="*/ 40 h 98"/>
                <a:gd name="T122" fmla="*/ 61 w 77"/>
                <a:gd name="T123" fmla="*/ 40 h 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77" h="98">
                  <a:moveTo>
                    <a:pt x="0" y="48"/>
                  </a:moveTo>
                  <a:lnTo>
                    <a:pt x="0" y="48"/>
                  </a:lnTo>
                  <a:lnTo>
                    <a:pt x="2" y="38"/>
                  </a:lnTo>
                  <a:lnTo>
                    <a:pt x="3" y="28"/>
                  </a:lnTo>
                  <a:lnTo>
                    <a:pt x="7" y="21"/>
                  </a:lnTo>
                  <a:lnTo>
                    <a:pt x="12" y="13"/>
                  </a:lnTo>
                  <a:lnTo>
                    <a:pt x="17" y="8"/>
                  </a:lnTo>
                  <a:lnTo>
                    <a:pt x="24" y="4"/>
                  </a:lnTo>
                  <a:lnTo>
                    <a:pt x="31" y="1"/>
                  </a:lnTo>
                  <a:lnTo>
                    <a:pt x="39" y="0"/>
                  </a:lnTo>
                  <a:lnTo>
                    <a:pt x="47" y="1"/>
                  </a:lnTo>
                  <a:lnTo>
                    <a:pt x="55" y="4"/>
                  </a:lnTo>
                  <a:lnTo>
                    <a:pt x="61" y="8"/>
                  </a:lnTo>
                  <a:lnTo>
                    <a:pt x="66" y="13"/>
                  </a:lnTo>
                  <a:lnTo>
                    <a:pt x="70" y="19"/>
                  </a:lnTo>
                  <a:lnTo>
                    <a:pt x="74" y="28"/>
                  </a:lnTo>
                  <a:lnTo>
                    <a:pt x="75" y="38"/>
                  </a:lnTo>
                  <a:lnTo>
                    <a:pt x="77" y="48"/>
                  </a:lnTo>
                  <a:lnTo>
                    <a:pt x="77" y="52"/>
                  </a:lnTo>
                  <a:lnTo>
                    <a:pt x="16" y="52"/>
                  </a:lnTo>
                  <a:lnTo>
                    <a:pt x="16" y="58"/>
                  </a:lnTo>
                  <a:lnTo>
                    <a:pt x="18" y="65"/>
                  </a:lnTo>
                  <a:lnTo>
                    <a:pt x="21" y="71"/>
                  </a:lnTo>
                  <a:lnTo>
                    <a:pt x="24" y="76"/>
                  </a:lnTo>
                  <a:lnTo>
                    <a:pt x="29" y="80"/>
                  </a:lnTo>
                  <a:lnTo>
                    <a:pt x="34" y="83"/>
                  </a:lnTo>
                  <a:lnTo>
                    <a:pt x="39" y="85"/>
                  </a:lnTo>
                  <a:lnTo>
                    <a:pt x="47" y="85"/>
                  </a:lnTo>
                  <a:lnTo>
                    <a:pt x="53" y="85"/>
                  </a:lnTo>
                  <a:lnTo>
                    <a:pt x="59" y="84"/>
                  </a:lnTo>
                  <a:lnTo>
                    <a:pt x="70" y="79"/>
                  </a:lnTo>
                  <a:lnTo>
                    <a:pt x="74" y="89"/>
                  </a:lnTo>
                  <a:lnTo>
                    <a:pt x="68" y="93"/>
                  </a:lnTo>
                  <a:lnTo>
                    <a:pt x="60" y="96"/>
                  </a:lnTo>
                  <a:lnTo>
                    <a:pt x="52" y="97"/>
                  </a:lnTo>
                  <a:lnTo>
                    <a:pt x="44" y="98"/>
                  </a:lnTo>
                  <a:lnTo>
                    <a:pt x="34" y="97"/>
                  </a:lnTo>
                  <a:lnTo>
                    <a:pt x="25" y="95"/>
                  </a:lnTo>
                  <a:lnTo>
                    <a:pt x="18" y="89"/>
                  </a:lnTo>
                  <a:lnTo>
                    <a:pt x="12" y="83"/>
                  </a:lnTo>
                  <a:lnTo>
                    <a:pt x="7" y="76"/>
                  </a:lnTo>
                  <a:lnTo>
                    <a:pt x="3" y="67"/>
                  </a:lnTo>
                  <a:lnTo>
                    <a:pt x="2" y="58"/>
                  </a:lnTo>
                  <a:lnTo>
                    <a:pt x="0" y="48"/>
                  </a:lnTo>
                  <a:close/>
                  <a:moveTo>
                    <a:pt x="61" y="40"/>
                  </a:moveTo>
                  <a:lnTo>
                    <a:pt x="61" y="40"/>
                  </a:lnTo>
                  <a:lnTo>
                    <a:pt x="60" y="30"/>
                  </a:lnTo>
                  <a:lnTo>
                    <a:pt x="59" y="25"/>
                  </a:lnTo>
                  <a:lnTo>
                    <a:pt x="56" y="21"/>
                  </a:lnTo>
                  <a:lnTo>
                    <a:pt x="52" y="17"/>
                  </a:lnTo>
                  <a:lnTo>
                    <a:pt x="48" y="14"/>
                  </a:lnTo>
                  <a:lnTo>
                    <a:pt x="44" y="13"/>
                  </a:lnTo>
                  <a:lnTo>
                    <a:pt x="39" y="12"/>
                  </a:lnTo>
                  <a:lnTo>
                    <a:pt x="34" y="13"/>
                  </a:lnTo>
                  <a:lnTo>
                    <a:pt x="30" y="14"/>
                  </a:lnTo>
                  <a:lnTo>
                    <a:pt x="25" y="17"/>
                  </a:lnTo>
                  <a:lnTo>
                    <a:pt x="22" y="21"/>
                  </a:lnTo>
                  <a:lnTo>
                    <a:pt x="20" y="25"/>
                  </a:lnTo>
                  <a:lnTo>
                    <a:pt x="17" y="30"/>
                  </a:lnTo>
                  <a:lnTo>
                    <a:pt x="16" y="35"/>
                  </a:lnTo>
                  <a:lnTo>
                    <a:pt x="16" y="40"/>
                  </a:lnTo>
                  <a:lnTo>
                    <a:pt x="61" y="4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260" name="Freeform 238"/>
            <p:cNvSpPr/>
            <p:nvPr userDrawn="1"/>
          </p:nvSpPr>
          <p:spPr bwMode="auto">
            <a:xfrm>
              <a:off x="983" y="225"/>
              <a:ext cx="26" cy="33"/>
            </a:xfrm>
            <a:custGeom>
              <a:gdLst>
                <a:gd name="T0" fmla="*/ 0 w 77"/>
                <a:gd name="T1" fmla="*/ 48 h 98"/>
                <a:gd name="T2" fmla="*/ 0 w 77"/>
                <a:gd name="T3" fmla="*/ 48 h 98"/>
                <a:gd name="T4" fmla="*/ 2 w 77"/>
                <a:gd name="T5" fmla="*/ 38 h 98"/>
                <a:gd name="T6" fmla="*/ 3 w 77"/>
                <a:gd name="T7" fmla="*/ 28 h 98"/>
                <a:gd name="T8" fmla="*/ 7 w 77"/>
                <a:gd name="T9" fmla="*/ 21 h 98"/>
                <a:gd name="T10" fmla="*/ 12 w 77"/>
                <a:gd name="T11" fmla="*/ 13 h 98"/>
                <a:gd name="T12" fmla="*/ 17 w 77"/>
                <a:gd name="T13" fmla="*/ 8 h 98"/>
                <a:gd name="T14" fmla="*/ 24 w 77"/>
                <a:gd name="T15" fmla="*/ 4 h 98"/>
                <a:gd name="T16" fmla="*/ 31 w 77"/>
                <a:gd name="T17" fmla="*/ 1 h 98"/>
                <a:gd name="T18" fmla="*/ 39 w 77"/>
                <a:gd name="T19" fmla="*/ 0 h 98"/>
                <a:gd name="T20" fmla="*/ 47 w 77"/>
                <a:gd name="T21" fmla="*/ 1 h 98"/>
                <a:gd name="T22" fmla="*/ 55 w 77"/>
                <a:gd name="T23" fmla="*/ 4 h 98"/>
                <a:gd name="T24" fmla="*/ 61 w 77"/>
                <a:gd name="T25" fmla="*/ 8 h 98"/>
                <a:gd name="T26" fmla="*/ 66 w 77"/>
                <a:gd name="T27" fmla="*/ 13 h 98"/>
                <a:gd name="T28" fmla="*/ 70 w 77"/>
                <a:gd name="T29" fmla="*/ 19 h 98"/>
                <a:gd name="T30" fmla="*/ 74 w 77"/>
                <a:gd name="T31" fmla="*/ 28 h 98"/>
                <a:gd name="T32" fmla="*/ 75 w 77"/>
                <a:gd name="T33" fmla="*/ 38 h 98"/>
                <a:gd name="T34" fmla="*/ 77 w 77"/>
                <a:gd name="T35" fmla="*/ 48 h 98"/>
                <a:gd name="T36" fmla="*/ 77 w 77"/>
                <a:gd name="T37" fmla="*/ 52 h 98"/>
                <a:gd name="T38" fmla="*/ 16 w 77"/>
                <a:gd name="T39" fmla="*/ 52 h 98"/>
                <a:gd name="T40" fmla="*/ 16 w 77"/>
                <a:gd name="T41" fmla="*/ 58 h 98"/>
                <a:gd name="T42" fmla="*/ 18 w 77"/>
                <a:gd name="T43" fmla="*/ 65 h 98"/>
                <a:gd name="T44" fmla="*/ 21 w 77"/>
                <a:gd name="T45" fmla="*/ 71 h 98"/>
                <a:gd name="T46" fmla="*/ 24 w 77"/>
                <a:gd name="T47" fmla="*/ 76 h 98"/>
                <a:gd name="T48" fmla="*/ 29 w 77"/>
                <a:gd name="T49" fmla="*/ 80 h 98"/>
                <a:gd name="T50" fmla="*/ 34 w 77"/>
                <a:gd name="T51" fmla="*/ 83 h 98"/>
                <a:gd name="T52" fmla="*/ 39 w 77"/>
                <a:gd name="T53" fmla="*/ 85 h 98"/>
                <a:gd name="T54" fmla="*/ 47 w 77"/>
                <a:gd name="T55" fmla="*/ 85 h 98"/>
                <a:gd name="T56" fmla="*/ 53 w 77"/>
                <a:gd name="T57" fmla="*/ 85 h 98"/>
                <a:gd name="T58" fmla="*/ 59 w 77"/>
                <a:gd name="T59" fmla="*/ 84 h 98"/>
                <a:gd name="T60" fmla="*/ 70 w 77"/>
                <a:gd name="T61" fmla="*/ 79 h 98"/>
                <a:gd name="T62" fmla="*/ 74 w 77"/>
                <a:gd name="T63" fmla="*/ 89 h 98"/>
                <a:gd name="T64" fmla="*/ 68 w 77"/>
                <a:gd name="T65" fmla="*/ 93 h 98"/>
                <a:gd name="T66" fmla="*/ 60 w 77"/>
                <a:gd name="T67" fmla="*/ 96 h 98"/>
                <a:gd name="T68" fmla="*/ 52 w 77"/>
                <a:gd name="T69" fmla="*/ 97 h 98"/>
                <a:gd name="T70" fmla="*/ 44 w 77"/>
                <a:gd name="T71" fmla="*/ 98 h 98"/>
                <a:gd name="T72" fmla="*/ 34 w 77"/>
                <a:gd name="T73" fmla="*/ 97 h 98"/>
                <a:gd name="T74" fmla="*/ 25 w 77"/>
                <a:gd name="T75" fmla="*/ 95 h 98"/>
                <a:gd name="T76" fmla="*/ 18 w 77"/>
                <a:gd name="T77" fmla="*/ 89 h 98"/>
                <a:gd name="T78" fmla="*/ 12 w 77"/>
                <a:gd name="T79" fmla="*/ 83 h 98"/>
                <a:gd name="T80" fmla="*/ 7 w 77"/>
                <a:gd name="T81" fmla="*/ 76 h 98"/>
                <a:gd name="T82" fmla="*/ 3 w 77"/>
                <a:gd name="T83" fmla="*/ 67 h 98"/>
                <a:gd name="T84" fmla="*/ 2 w 77"/>
                <a:gd name="T85" fmla="*/ 58 h 98"/>
                <a:gd name="T86" fmla="*/ 0 w 77"/>
                <a:gd name="T87" fmla="*/ 48 h 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77" h="98">
                  <a:moveTo>
                    <a:pt x="0" y="48"/>
                  </a:moveTo>
                  <a:lnTo>
                    <a:pt x="0" y="48"/>
                  </a:lnTo>
                  <a:lnTo>
                    <a:pt x="2" y="38"/>
                  </a:lnTo>
                  <a:lnTo>
                    <a:pt x="3" y="28"/>
                  </a:lnTo>
                  <a:lnTo>
                    <a:pt x="7" y="21"/>
                  </a:lnTo>
                  <a:lnTo>
                    <a:pt x="12" y="13"/>
                  </a:lnTo>
                  <a:lnTo>
                    <a:pt x="17" y="8"/>
                  </a:lnTo>
                  <a:lnTo>
                    <a:pt x="24" y="4"/>
                  </a:lnTo>
                  <a:lnTo>
                    <a:pt x="31" y="1"/>
                  </a:lnTo>
                  <a:lnTo>
                    <a:pt x="39" y="0"/>
                  </a:lnTo>
                  <a:lnTo>
                    <a:pt x="47" y="1"/>
                  </a:lnTo>
                  <a:lnTo>
                    <a:pt x="55" y="4"/>
                  </a:lnTo>
                  <a:lnTo>
                    <a:pt x="61" y="8"/>
                  </a:lnTo>
                  <a:lnTo>
                    <a:pt x="66" y="13"/>
                  </a:lnTo>
                  <a:lnTo>
                    <a:pt x="70" y="19"/>
                  </a:lnTo>
                  <a:lnTo>
                    <a:pt x="74" y="28"/>
                  </a:lnTo>
                  <a:lnTo>
                    <a:pt x="75" y="38"/>
                  </a:lnTo>
                  <a:lnTo>
                    <a:pt x="77" y="48"/>
                  </a:lnTo>
                  <a:lnTo>
                    <a:pt x="77" y="52"/>
                  </a:lnTo>
                  <a:lnTo>
                    <a:pt x="16" y="52"/>
                  </a:lnTo>
                  <a:lnTo>
                    <a:pt x="16" y="58"/>
                  </a:lnTo>
                  <a:lnTo>
                    <a:pt x="18" y="65"/>
                  </a:lnTo>
                  <a:lnTo>
                    <a:pt x="21" y="71"/>
                  </a:lnTo>
                  <a:lnTo>
                    <a:pt x="24" y="76"/>
                  </a:lnTo>
                  <a:lnTo>
                    <a:pt x="29" y="80"/>
                  </a:lnTo>
                  <a:lnTo>
                    <a:pt x="34" y="83"/>
                  </a:lnTo>
                  <a:lnTo>
                    <a:pt x="39" y="85"/>
                  </a:lnTo>
                  <a:lnTo>
                    <a:pt x="47" y="85"/>
                  </a:lnTo>
                  <a:lnTo>
                    <a:pt x="53" y="85"/>
                  </a:lnTo>
                  <a:lnTo>
                    <a:pt x="59" y="84"/>
                  </a:lnTo>
                  <a:lnTo>
                    <a:pt x="70" y="79"/>
                  </a:lnTo>
                  <a:lnTo>
                    <a:pt x="74" y="89"/>
                  </a:lnTo>
                  <a:lnTo>
                    <a:pt x="68" y="93"/>
                  </a:lnTo>
                  <a:lnTo>
                    <a:pt x="60" y="96"/>
                  </a:lnTo>
                  <a:lnTo>
                    <a:pt x="52" y="97"/>
                  </a:lnTo>
                  <a:lnTo>
                    <a:pt x="44" y="98"/>
                  </a:lnTo>
                  <a:lnTo>
                    <a:pt x="34" y="97"/>
                  </a:lnTo>
                  <a:lnTo>
                    <a:pt x="25" y="95"/>
                  </a:lnTo>
                  <a:lnTo>
                    <a:pt x="18" y="89"/>
                  </a:lnTo>
                  <a:lnTo>
                    <a:pt x="12" y="83"/>
                  </a:lnTo>
                  <a:lnTo>
                    <a:pt x="7" y="76"/>
                  </a:lnTo>
                  <a:lnTo>
                    <a:pt x="3" y="67"/>
                  </a:lnTo>
                  <a:lnTo>
                    <a:pt x="2" y="58"/>
                  </a:lnTo>
                  <a:lnTo>
                    <a:pt x="0" y="48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261" name="Freeform 239"/>
            <p:cNvSpPr/>
            <p:nvPr userDrawn="1"/>
          </p:nvSpPr>
          <p:spPr bwMode="auto">
            <a:xfrm>
              <a:off x="988" y="229"/>
              <a:ext cx="15" cy="9"/>
            </a:xfrm>
            <a:custGeom>
              <a:gdLst>
                <a:gd name="T0" fmla="*/ 45 w 45"/>
                <a:gd name="T1" fmla="*/ 28 h 28"/>
                <a:gd name="T2" fmla="*/ 45 w 45"/>
                <a:gd name="T3" fmla="*/ 28 h 28"/>
                <a:gd name="T4" fmla="*/ 44 w 45"/>
                <a:gd name="T5" fmla="*/ 18 h 28"/>
                <a:gd name="T6" fmla="*/ 43 w 45"/>
                <a:gd name="T7" fmla="*/ 13 h 28"/>
                <a:gd name="T8" fmla="*/ 40 w 45"/>
                <a:gd name="T9" fmla="*/ 9 h 28"/>
                <a:gd name="T10" fmla="*/ 36 w 45"/>
                <a:gd name="T11" fmla="*/ 5 h 28"/>
                <a:gd name="T12" fmla="*/ 32 w 45"/>
                <a:gd name="T13" fmla="*/ 2 h 28"/>
                <a:gd name="T14" fmla="*/ 28 w 45"/>
                <a:gd name="T15" fmla="*/ 1 h 28"/>
                <a:gd name="T16" fmla="*/ 23 w 45"/>
                <a:gd name="T17" fmla="*/ 0 h 28"/>
                <a:gd name="T18" fmla="*/ 18 w 45"/>
                <a:gd name="T19" fmla="*/ 1 h 28"/>
                <a:gd name="T20" fmla="*/ 14 w 45"/>
                <a:gd name="T21" fmla="*/ 2 h 28"/>
                <a:gd name="T22" fmla="*/ 9 w 45"/>
                <a:gd name="T23" fmla="*/ 5 h 28"/>
                <a:gd name="T24" fmla="*/ 6 w 45"/>
                <a:gd name="T25" fmla="*/ 9 h 28"/>
                <a:gd name="T26" fmla="*/ 4 w 45"/>
                <a:gd name="T27" fmla="*/ 13 h 28"/>
                <a:gd name="T28" fmla="*/ 1 w 45"/>
                <a:gd name="T29" fmla="*/ 18 h 28"/>
                <a:gd name="T30" fmla="*/ 0 w 45"/>
                <a:gd name="T31" fmla="*/ 23 h 28"/>
                <a:gd name="T32" fmla="*/ 0 w 45"/>
                <a:gd name="T33" fmla="*/ 28 h 28"/>
                <a:gd name="T34" fmla="*/ 45 w 45"/>
                <a:gd name="T35" fmla="*/ 28 h 2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45" h="28">
                  <a:moveTo>
                    <a:pt x="45" y="28"/>
                  </a:moveTo>
                  <a:lnTo>
                    <a:pt x="45" y="28"/>
                  </a:lnTo>
                  <a:lnTo>
                    <a:pt x="44" y="18"/>
                  </a:lnTo>
                  <a:lnTo>
                    <a:pt x="43" y="13"/>
                  </a:lnTo>
                  <a:lnTo>
                    <a:pt x="40" y="9"/>
                  </a:lnTo>
                  <a:lnTo>
                    <a:pt x="36" y="5"/>
                  </a:lnTo>
                  <a:lnTo>
                    <a:pt x="32" y="2"/>
                  </a:lnTo>
                  <a:lnTo>
                    <a:pt x="28" y="1"/>
                  </a:lnTo>
                  <a:lnTo>
                    <a:pt x="23" y="0"/>
                  </a:lnTo>
                  <a:lnTo>
                    <a:pt x="18" y="1"/>
                  </a:lnTo>
                  <a:lnTo>
                    <a:pt x="14" y="2"/>
                  </a:lnTo>
                  <a:lnTo>
                    <a:pt x="9" y="5"/>
                  </a:lnTo>
                  <a:lnTo>
                    <a:pt x="6" y="9"/>
                  </a:lnTo>
                  <a:lnTo>
                    <a:pt x="4" y="13"/>
                  </a:lnTo>
                  <a:lnTo>
                    <a:pt x="1" y="18"/>
                  </a:lnTo>
                  <a:lnTo>
                    <a:pt x="0" y="23"/>
                  </a:lnTo>
                  <a:lnTo>
                    <a:pt x="0" y="28"/>
                  </a:lnTo>
                  <a:lnTo>
                    <a:pt x="45" y="28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262" name="Freeform 240"/>
            <p:cNvSpPr>
              <a:spLocks noEditPoints="1"/>
            </p:cNvSpPr>
            <p:nvPr userDrawn="1"/>
          </p:nvSpPr>
          <p:spPr bwMode="auto">
            <a:xfrm>
              <a:off x="1014" y="210"/>
              <a:ext cx="27" cy="48"/>
            </a:xfrm>
            <a:custGeom>
              <a:gdLst>
                <a:gd name="T0" fmla="*/ 0 w 79"/>
                <a:gd name="T1" fmla="*/ 94 h 142"/>
                <a:gd name="T2" fmla="*/ 0 w 79"/>
                <a:gd name="T3" fmla="*/ 94 h 142"/>
                <a:gd name="T4" fmla="*/ 1 w 79"/>
                <a:gd name="T5" fmla="*/ 84 h 142"/>
                <a:gd name="T6" fmla="*/ 4 w 79"/>
                <a:gd name="T7" fmla="*/ 74 h 142"/>
                <a:gd name="T8" fmla="*/ 9 w 79"/>
                <a:gd name="T9" fmla="*/ 65 h 142"/>
                <a:gd name="T10" fmla="*/ 14 w 79"/>
                <a:gd name="T11" fmla="*/ 58 h 142"/>
                <a:gd name="T12" fmla="*/ 22 w 79"/>
                <a:gd name="T13" fmla="*/ 52 h 142"/>
                <a:gd name="T14" fmla="*/ 29 w 79"/>
                <a:gd name="T15" fmla="*/ 48 h 142"/>
                <a:gd name="T16" fmla="*/ 39 w 79"/>
                <a:gd name="T17" fmla="*/ 45 h 142"/>
                <a:gd name="T18" fmla="*/ 49 w 79"/>
                <a:gd name="T19" fmla="*/ 44 h 142"/>
                <a:gd name="T20" fmla="*/ 57 w 79"/>
                <a:gd name="T21" fmla="*/ 44 h 142"/>
                <a:gd name="T22" fmla="*/ 64 w 79"/>
                <a:gd name="T23" fmla="*/ 47 h 142"/>
                <a:gd name="T24" fmla="*/ 64 w 79"/>
                <a:gd name="T25" fmla="*/ 0 h 142"/>
                <a:gd name="T26" fmla="*/ 79 w 79"/>
                <a:gd name="T27" fmla="*/ 0 h 142"/>
                <a:gd name="T28" fmla="*/ 79 w 79"/>
                <a:gd name="T29" fmla="*/ 136 h 142"/>
                <a:gd name="T30" fmla="*/ 74 w 79"/>
                <a:gd name="T31" fmla="*/ 139 h 142"/>
                <a:gd name="T32" fmla="*/ 66 w 79"/>
                <a:gd name="T33" fmla="*/ 140 h 142"/>
                <a:gd name="T34" fmla="*/ 58 w 79"/>
                <a:gd name="T35" fmla="*/ 141 h 142"/>
                <a:gd name="T36" fmla="*/ 49 w 79"/>
                <a:gd name="T37" fmla="*/ 142 h 142"/>
                <a:gd name="T38" fmla="*/ 40 w 79"/>
                <a:gd name="T39" fmla="*/ 141 h 142"/>
                <a:gd name="T40" fmla="*/ 29 w 79"/>
                <a:gd name="T41" fmla="*/ 139 h 142"/>
                <a:gd name="T42" fmla="*/ 22 w 79"/>
                <a:gd name="T43" fmla="*/ 135 h 142"/>
                <a:gd name="T44" fmla="*/ 15 w 79"/>
                <a:gd name="T45" fmla="*/ 129 h 142"/>
                <a:gd name="T46" fmla="*/ 9 w 79"/>
                <a:gd name="T47" fmla="*/ 123 h 142"/>
                <a:gd name="T48" fmla="*/ 4 w 79"/>
                <a:gd name="T49" fmla="*/ 115 h 142"/>
                <a:gd name="T50" fmla="*/ 1 w 79"/>
                <a:gd name="T51" fmla="*/ 105 h 142"/>
                <a:gd name="T52" fmla="*/ 0 w 79"/>
                <a:gd name="T53" fmla="*/ 94 h 142"/>
                <a:gd name="T54" fmla="*/ 64 w 79"/>
                <a:gd name="T55" fmla="*/ 127 h 142"/>
                <a:gd name="T56" fmla="*/ 64 w 79"/>
                <a:gd name="T57" fmla="*/ 59 h 142"/>
                <a:gd name="T58" fmla="*/ 58 w 79"/>
                <a:gd name="T59" fmla="*/ 57 h 142"/>
                <a:gd name="T60" fmla="*/ 49 w 79"/>
                <a:gd name="T61" fmla="*/ 57 h 142"/>
                <a:gd name="T62" fmla="*/ 42 w 79"/>
                <a:gd name="T63" fmla="*/ 57 h 142"/>
                <a:gd name="T64" fmla="*/ 36 w 79"/>
                <a:gd name="T65" fmla="*/ 59 h 142"/>
                <a:gd name="T66" fmla="*/ 31 w 79"/>
                <a:gd name="T67" fmla="*/ 62 h 142"/>
                <a:gd name="T68" fmla="*/ 26 w 79"/>
                <a:gd name="T69" fmla="*/ 66 h 142"/>
                <a:gd name="T70" fmla="*/ 22 w 79"/>
                <a:gd name="T71" fmla="*/ 71 h 142"/>
                <a:gd name="T72" fmla="*/ 18 w 79"/>
                <a:gd name="T73" fmla="*/ 78 h 142"/>
                <a:gd name="T74" fmla="*/ 17 w 79"/>
                <a:gd name="T75" fmla="*/ 85 h 142"/>
                <a:gd name="T76" fmla="*/ 15 w 79"/>
                <a:gd name="T77" fmla="*/ 94 h 142"/>
                <a:gd name="T78" fmla="*/ 17 w 79"/>
                <a:gd name="T79" fmla="*/ 102 h 142"/>
                <a:gd name="T80" fmla="*/ 18 w 79"/>
                <a:gd name="T81" fmla="*/ 109 h 142"/>
                <a:gd name="T82" fmla="*/ 20 w 79"/>
                <a:gd name="T83" fmla="*/ 115 h 142"/>
                <a:gd name="T84" fmla="*/ 24 w 79"/>
                <a:gd name="T85" fmla="*/ 120 h 142"/>
                <a:gd name="T86" fmla="*/ 29 w 79"/>
                <a:gd name="T87" fmla="*/ 124 h 142"/>
                <a:gd name="T88" fmla="*/ 35 w 79"/>
                <a:gd name="T89" fmla="*/ 127 h 142"/>
                <a:gd name="T90" fmla="*/ 42 w 79"/>
                <a:gd name="T91" fmla="*/ 129 h 142"/>
                <a:gd name="T92" fmla="*/ 50 w 79"/>
                <a:gd name="T93" fmla="*/ 129 h 142"/>
                <a:gd name="T94" fmla="*/ 58 w 79"/>
                <a:gd name="T95" fmla="*/ 129 h 142"/>
                <a:gd name="T96" fmla="*/ 64 w 79"/>
                <a:gd name="T97" fmla="*/ 127 h 14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79" h="142">
                  <a:moveTo>
                    <a:pt x="0" y="94"/>
                  </a:moveTo>
                  <a:lnTo>
                    <a:pt x="0" y="94"/>
                  </a:lnTo>
                  <a:lnTo>
                    <a:pt x="1" y="84"/>
                  </a:lnTo>
                  <a:lnTo>
                    <a:pt x="4" y="74"/>
                  </a:lnTo>
                  <a:lnTo>
                    <a:pt x="9" y="65"/>
                  </a:lnTo>
                  <a:lnTo>
                    <a:pt x="14" y="58"/>
                  </a:lnTo>
                  <a:lnTo>
                    <a:pt x="22" y="52"/>
                  </a:lnTo>
                  <a:lnTo>
                    <a:pt x="29" y="48"/>
                  </a:lnTo>
                  <a:lnTo>
                    <a:pt x="39" y="45"/>
                  </a:lnTo>
                  <a:lnTo>
                    <a:pt x="49" y="44"/>
                  </a:lnTo>
                  <a:lnTo>
                    <a:pt x="57" y="44"/>
                  </a:lnTo>
                  <a:lnTo>
                    <a:pt x="64" y="47"/>
                  </a:lnTo>
                  <a:lnTo>
                    <a:pt x="64" y="0"/>
                  </a:lnTo>
                  <a:lnTo>
                    <a:pt x="79" y="0"/>
                  </a:lnTo>
                  <a:lnTo>
                    <a:pt x="79" y="136"/>
                  </a:lnTo>
                  <a:lnTo>
                    <a:pt x="74" y="139"/>
                  </a:lnTo>
                  <a:lnTo>
                    <a:pt x="66" y="140"/>
                  </a:lnTo>
                  <a:lnTo>
                    <a:pt x="58" y="141"/>
                  </a:lnTo>
                  <a:lnTo>
                    <a:pt x="49" y="142"/>
                  </a:lnTo>
                  <a:lnTo>
                    <a:pt x="40" y="141"/>
                  </a:lnTo>
                  <a:lnTo>
                    <a:pt x="29" y="139"/>
                  </a:lnTo>
                  <a:lnTo>
                    <a:pt x="22" y="135"/>
                  </a:lnTo>
                  <a:lnTo>
                    <a:pt x="15" y="129"/>
                  </a:lnTo>
                  <a:lnTo>
                    <a:pt x="9" y="123"/>
                  </a:lnTo>
                  <a:lnTo>
                    <a:pt x="4" y="115"/>
                  </a:lnTo>
                  <a:lnTo>
                    <a:pt x="1" y="105"/>
                  </a:lnTo>
                  <a:lnTo>
                    <a:pt x="0" y="94"/>
                  </a:lnTo>
                  <a:close/>
                  <a:moveTo>
                    <a:pt x="64" y="127"/>
                  </a:moveTo>
                  <a:lnTo>
                    <a:pt x="64" y="59"/>
                  </a:lnTo>
                  <a:lnTo>
                    <a:pt x="58" y="57"/>
                  </a:lnTo>
                  <a:lnTo>
                    <a:pt x="49" y="57"/>
                  </a:lnTo>
                  <a:lnTo>
                    <a:pt x="42" y="57"/>
                  </a:lnTo>
                  <a:lnTo>
                    <a:pt x="36" y="59"/>
                  </a:lnTo>
                  <a:lnTo>
                    <a:pt x="31" y="62"/>
                  </a:lnTo>
                  <a:lnTo>
                    <a:pt x="26" y="66"/>
                  </a:lnTo>
                  <a:lnTo>
                    <a:pt x="22" y="71"/>
                  </a:lnTo>
                  <a:lnTo>
                    <a:pt x="18" y="78"/>
                  </a:lnTo>
                  <a:lnTo>
                    <a:pt x="17" y="85"/>
                  </a:lnTo>
                  <a:lnTo>
                    <a:pt x="15" y="94"/>
                  </a:lnTo>
                  <a:lnTo>
                    <a:pt x="17" y="102"/>
                  </a:lnTo>
                  <a:lnTo>
                    <a:pt x="18" y="109"/>
                  </a:lnTo>
                  <a:lnTo>
                    <a:pt x="20" y="115"/>
                  </a:lnTo>
                  <a:lnTo>
                    <a:pt x="24" y="120"/>
                  </a:lnTo>
                  <a:lnTo>
                    <a:pt x="29" y="124"/>
                  </a:lnTo>
                  <a:lnTo>
                    <a:pt x="35" y="127"/>
                  </a:lnTo>
                  <a:lnTo>
                    <a:pt x="42" y="129"/>
                  </a:lnTo>
                  <a:lnTo>
                    <a:pt x="50" y="129"/>
                  </a:lnTo>
                  <a:lnTo>
                    <a:pt x="58" y="129"/>
                  </a:lnTo>
                  <a:lnTo>
                    <a:pt x="64" y="127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263" name="Freeform 241"/>
            <p:cNvSpPr/>
            <p:nvPr userDrawn="1"/>
          </p:nvSpPr>
          <p:spPr bwMode="auto">
            <a:xfrm>
              <a:off x="1014" y="210"/>
              <a:ext cx="27" cy="48"/>
            </a:xfrm>
            <a:custGeom>
              <a:gdLst>
                <a:gd name="T0" fmla="*/ 0 w 79"/>
                <a:gd name="T1" fmla="*/ 94 h 142"/>
                <a:gd name="T2" fmla="*/ 0 w 79"/>
                <a:gd name="T3" fmla="*/ 94 h 142"/>
                <a:gd name="T4" fmla="*/ 1 w 79"/>
                <a:gd name="T5" fmla="*/ 84 h 142"/>
                <a:gd name="T6" fmla="*/ 4 w 79"/>
                <a:gd name="T7" fmla="*/ 74 h 142"/>
                <a:gd name="T8" fmla="*/ 9 w 79"/>
                <a:gd name="T9" fmla="*/ 65 h 142"/>
                <a:gd name="T10" fmla="*/ 14 w 79"/>
                <a:gd name="T11" fmla="*/ 58 h 142"/>
                <a:gd name="T12" fmla="*/ 22 w 79"/>
                <a:gd name="T13" fmla="*/ 52 h 142"/>
                <a:gd name="T14" fmla="*/ 29 w 79"/>
                <a:gd name="T15" fmla="*/ 48 h 142"/>
                <a:gd name="T16" fmla="*/ 39 w 79"/>
                <a:gd name="T17" fmla="*/ 45 h 142"/>
                <a:gd name="T18" fmla="*/ 49 w 79"/>
                <a:gd name="T19" fmla="*/ 44 h 142"/>
                <a:gd name="T20" fmla="*/ 57 w 79"/>
                <a:gd name="T21" fmla="*/ 44 h 142"/>
                <a:gd name="T22" fmla="*/ 64 w 79"/>
                <a:gd name="T23" fmla="*/ 47 h 142"/>
                <a:gd name="T24" fmla="*/ 64 w 79"/>
                <a:gd name="T25" fmla="*/ 0 h 142"/>
                <a:gd name="T26" fmla="*/ 79 w 79"/>
                <a:gd name="T27" fmla="*/ 0 h 142"/>
                <a:gd name="T28" fmla="*/ 79 w 79"/>
                <a:gd name="T29" fmla="*/ 136 h 142"/>
                <a:gd name="T30" fmla="*/ 74 w 79"/>
                <a:gd name="T31" fmla="*/ 139 h 142"/>
                <a:gd name="T32" fmla="*/ 66 w 79"/>
                <a:gd name="T33" fmla="*/ 140 h 142"/>
                <a:gd name="T34" fmla="*/ 58 w 79"/>
                <a:gd name="T35" fmla="*/ 141 h 142"/>
                <a:gd name="T36" fmla="*/ 49 w 79"/>
                <a:gd name="T37" fmla="*/ 142 h 142"/>
                <a:gd name="T38" fmla="*/ 40 w 79"/>
                <a:gd name="T39" fmla="*/ 141 h 142"/>
                <a:gd name="T40" fmla="*/ 29 w 79"/>
                <a:gd name="T41" fmla="*/ 139 h 142"/>
                <a:gd name="T42" fmla="*/ 22 w 79"/>
                <a:gd name="T43" fmla="*/ 135 h 142"/>
                <a:gd name="T44" fmla="*/ 15 w 79"/>
                <a:gd name="T45" fmla="*/ 129 h 142"/>
                <a:gd name="T46" fmla="*/ 9 w 79"/>
                <a:gd name="T47" fmla="*/ 123 h 142"/>
                <a:gd name="T48" fmla="*/ 4 w 79"/>
                <a:gd name="T49" fmla="*/ 115 h 142"/>
                <a:gd name="T50" fmla="*/ 1 w 79"/>
                <a:gd name="T51" fmla="*/ 105 h 142"/>
                <a:gd name="T52" fmla="*/ 0 w 79"/>
                <a:gd name="T53" fmla="*/ 94 h 14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</a:cxnLst>
              <a:rect l="0" t="0" r="r" b="b"/>
              <a:pathLst>
                <a:path w="79" h="142">
                  <a:moveTo>
                    <a:pt x="0" y="94"/>
                  </a:moveTo>
                  <a:lnTo>
                    <a:pt x="0" y="94"/>
                  </a:lnTo>
                  <a:lnTo>
                    <a:pt x="1" y="84"/>
                  </a:lnTo>
                  <a:lnTo>
                    <a:pt x="4" y="74"/>
                  </a:lnTo>
                  <a:lnTo>
                    <a:pt x="9" y="65"/>
                  </a:lnTo>
                  <a:lnTo>
                    <a:pt x="14" y="58"/>
                  </a:lnTo>
                  <a:lnTo>
                    <a:pt x="22" y="52"/>
                  </a:lnTo>
                  <a:lnTo>
                    <a:pt x="29" y="48"/>
                  </a:lnTo>
                  <a:lnTo>
                    <a:pt x="39" y="45"/>
                  </a:lnTo>
                  <a:lnTo>
                    <a:pt x="49" y="44"/>
                  </a:lnTo>
                  <a:lnTo>
                    <a:pt x="57" y="44"/>
                  </a:lnTo>
                  <a:lnTo>
                    <a:pt x="64" y="47"/>
                  </a:lnTo>
                  <a:lnTo>
                    <a:pt x="64" y="0"/>
                  </a:lnTo>
                  <a:lnTo>
                    <a:pt x="79" y="0"/>
                  </a:lnTo>
                  <a:lnTo>
                    <a:pt x="79" y="136"/>
                  </a:lnTo>
                  <a:lnTo>
                    <a:pt x="74" y="139"/>
                  </a:lnTo>
                  <a:lnTo>
                    <a:pt x="66" y="140"/>
                  </a:lnTo>
                  <a:lnTo>
                    <a:pt x="58" y="141"/>
                  </a:lnTo>
                  <a:lnTo>
                    <a:pt x="49" y="142"/>
                  </a:lnTo>
                  <a:lnTo>
                    <a:pt x="40" y="141"/>
                  </a:lnTo>
                  <a:lnTo>
                    <a:pt x="29" y="139"/>
                  </a:lnTo>
                  <a:lnTo>
                    <a:pt x="22" y="135"/>
                  </a:lnTo>
                  <a:lnTo>
                    <a:pt x="15" y="129"/>
                  </a:lnTo>
                  <a:lnTo>
                    <a:pt x="9" y="123"/>
                  </a:lnTo>
                  <a:lnTo>
                    <a:pt x="4" y="115"/>
                  </a:lnTo>
                  <a:lnTo>
                    <a:pt x="1" y="105"/>
                  </a:lnTo>
                  <a:lnTo>
                    <a:pt x="0" y="94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264" name="Freeform 242"/>
            <p:cNvSpPr/>
            <p:nvPr userDrawn="1"/>
          </p:nvSpPr>
          <p:spPr bwMode="auto">
            <a:xfrm>
              <a:off x="1019" y="229"/>
              <a:ext cx="17" cy="24"/>
            </a:xfrm>
            <a:custGeom>
              <a:gdLst>
                <a:gd name="T0" fmla="*/ 49 w 49"/>
                <a:gd name="T1" fmla="*/ 70 h 72"/>
                <a:gd name="T2" fmla="*/ 49 w 49"/>
                <a:gd name="T3" fmla="*/ 2 h 72"/>
                <a:gd name="T4" fmla="*/ 43 w 49"/>
                <a:gd name="T5" fmla="*/ 0 h 72"/>
                <a:gd name="T6" fmla="*/ 34 w 49"/>
                <a:gd name="T7" fmla="*/ 0 h 72"/>
                <a:gd name="T8" fmla="*/ 27 w 49"/>
                <a:gd name="T9" fmla="*/ 0 h 72"/>
                <a:gd name="T10" fmla="*/ 21 w 49"/>
                <a:gd name="T11" fmla="*/ 2 h 72"/>
                <a:gd name="T12" fmla="*/ 16 w 49"/>
                <a:gd name="T13" fmla="*/ 5 h 72"/>
                <a:gd name="T14" fmla="*/ 11 w 49"/>
                <a:gd name="T15" fmla="*/ 9 h 72"/>
                <a:gd name="T16" fmla="*/ 7 w 49"/>
                <a:gd name="T17" fmla="*/ 14 h 72"/>
                <a:gd name="T18" fmla="*/ 3 w 49"/>
                <a:gd name="T19" fmla="*/ 21 h 72"/>
                <a:gd name="T20" fmla="*/ 2 w 49"/>
                <a:gd name="T21" fmla="*/ 28 h 72"/>
                <a:gd name="T22" fmla="*/ 0 w 49"/>
                <a:gd name="T23" fmla="*/ 37 h 72"/>
                <a:gd name="T24" fmla="*/ 2 w 49"/>
                <a:gd name="T25" fmla="*/ 45 h 72"/>
                <a:gd name="T26" fmla="*/ 3 w 49"/>
                <a:gd name="T27" fmla="*/ 52 h 72"/>
                <a:gd name="T28" fmla="*/ 5 w 49"/>
                <a:gd name="T29" fmla="*/ 58 h 72"/>
                <a:gd name="T30" fmla="*/ 9 w 49"/>
                <a:gd name="T31" fmla="*/ 63 h 72"/>
                <a:gd name="T32" fmla="*/ 14 w 49"/>
                <a:gd name="T33" fmla="*/ 67 h 72"/>
                <a:gd name="T34" fmla="*/ 20 w 49"/>
                <a:gd name="T35" fmla="*/ 70 h 72"/>
                <a:gd name="T36" fmla="*/ 27 w 49"/>
                <a:gd name="T37" fmla="*/ 72 h 72"/>
                <a:gd name="T38" fmla="*/ 35 w 49"/>
                <a:gd name="T39" fmla="*/ 72 h 72"/>
                <a:gd name="T40" fmla="*/ 43 w 49"/>
                <a:gd name="T41" fmla="*/ 72 h 72"/>
                <a:gd name="T42" fmla="*/ 49 w 49"/>
                <a:gd name="T43" fmla="*/ 70 h 7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49" h="72">
                  <a:moveTo>
                    <a:pt x="49" y="70"/>
                  </a:moveTo>
                  <a:lnTo>
                    <a:pt x="49" y="2"/>
                  </a:lnTo>
                  <a:lnTo>
                    <a:pt x="43" y="0"/>
                  </a:lnTo>
                  <a:lnTo>
                    <a:pt x="34" y="0"/>
                  </a:lnTo>
                  <a:lnTo>
                    <a:pt x="27" y="0"/>
                  </a:lnTo>
                  <a:lnTo>
                    <a:pt x="21" y="2"/>
                  </a:lnTo>
                  <a:lnTo>
                    <a:pt x="16" y="5"/>
                  </a:lnTo>
                  <a:lnTo>
                    <a:pt x="11" y="9"/>
                  </a:lnTo>
                  <a:lnTo>
                    <a:pt x="7" y="14"/>
                  </a:lnTo>
                  <a:lnTo>
                    <a:pt x="3" y="21"/>
                  </a:lnTo>
                  <a:lnTo>
                    <a:pt x="2" y="28"/>
                  </a:lnTo>
                  <a:lnTo>
                    <a:pt x="0" y="37"/>
                  </a:lnTo>
                  <a:lnTo>
                    <a:pt x="2" y="45"/>
                  </a:lnTo>
                  <a:lnTo>
                    <a:pt x="3" y="52"/>
                  </a:lnTo>
                  <a:lnTo>
                    <a:pt x="5" y="58"/>
                  </a:lnTo>
                  <a:lnTo>
                    <a:pt x="9" y="63"/>
                  </a:lnTo>
                  <a:lnTo>
                    <a:pt x="14" y="67"/>
                  </a:lnTo>
                  <a:lnTo>
                    <a:pt x="20" y="70"/>
                  </a:lnTo>
                  <a:lnTo>
                    <a:pt x="27" y="72"/>
                  </a:lnTo>
                  <a:lnTo>
                    <a:pt x="35" y="72"/>
                  </a:lnTo>
                  <a:lnTo>
                    <a:pt x="43" y="72"/>
                  </a:lnTo>
                  <a:lnTo>
                    <a:pt x="49" y="70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265" name="Freeform 243"/>
            <p:cNvSpPr/>
            <p:nvPr userDrawn="1"/>
          </p:nvSpPr>
          <p:spPr bwMode="auto">
            <a:xfrm>
              <a:off x="1050" y="226"/>
              <a:ext cx="25" cy="32"/>
            </a:xfrm>
            <a:custGeom>
              <a:gdLst>
                <a:gd name="T0" fmla="*/ 3 w 75"/>
                <a:gd name="T1" fmla="*/ 77 h 95"/>
                <a:gd name="T2" fmla="*/ 3 w 75"/>
                <a:gd name="T3" fmla="*/ 77 h 95"/>
                <a:gd name="T4" fmla="*/ 2 w 75"/>
                <a:gd name="T5" fmla="*/ 69 h 95"/>
                <a:gd name="T6" fmla="*/ 0 w 75"/>
                <a:gd name="T7" fmla="*/ 60 h 95"/>
                <a:gd name="T8" fmla="*/ 0 w 75"/>
                <a:gd name="T9" fmla="*/ 0 h 95"/>
                <a:gd name="T10" fmla="*/ 15 w 75"/>
                <a:gd name="T11" fmla="*/ 0 h 95"/>
                <a:gd name="T12" fmla="*/ 15 w 75"/>
                <a:gd name="T13" fmla="*/ 57 h 95"/>
                <a:gd name="T14" fmla="*/ 16 w 75"/>
                <a:gd name="T15" fmla="*/ 66 h 95"/>
                <a:gd name="T16" fmla="*/ 17 w 75"/>
                <a:gd name="T17" fmla="*/ 72 h 95"/>
                <a:gd name="T18" fmla="*/ 20 w 75"/>
                <a:gd name="T19" fmla="*/ 76 h 95"/>
                <a:gd name="T20" fmla="*/ 22 w 75"/>
                <a:gd name="T21" fmla="*/ 80 h 95"/>
                <a:gd name="T22" fmla="*/ 27 w 75"/>
                <a:gd name="T23" fmla="*/ 81 h 95"/>
                <a:gd name="T24" fmla="*/ 33 w 75"/>
                <a:gd name="T25" fmla="*/ 82 h 95"/>
                <a:gd name="T26" fmla="*/ 40 w 75"/>
                <a:gd name="T27" fmla="*/ 81 h 95"/>
                <a:gd name="T28" fmla="*/ 47 w 75"/>
                <a:gd name="T29" fmla="*/ 79 h 95"/>
                <a:gd name="T30" fmla="*/ 53 w 75"/>
                <a:gd name="T31" fmla="*/ 73 h 95"/>
                <a:gd name="T32" fmla="*/ 59 w 75"/>
                <a:gd name="T33" fmla="*/ 69 h 95"/>
                <a:gd name="T34" fmla="*/ 59 w 75"/>
                <a:gd name="T35" fmla="*/ 0 h 95"/>
                <a:gd name="T36" fmla="*/ 73 w 75"/>
                <a:gd name="T37" fmla="*/ 0 h 95"/>
                <a:gd name="T38" fmla="*/ 73 w 75"/>
                <a:gd name="T39" fmla="*/ 62 h 95"/>
                <a:gd name="T40" fmla="*/ 73 w 75"/>
                <a:gd name="T41" fmla="*/ 82 h 95"/>
                <a:gd name="T42" fmla="*/ 75 w 75"/>
                <a:gd name="T43" fmla="*/ 93 h 95"/>
                <a:gd name="T44" fmla="*/ 62 w 75"/>
                <a:gd name="T45" fmla="*/ 93 h 95"/>
                <a:gd name="T46" fmla="*/ 59 w 75"/>
                <a:gd name="T47" fmla="*/ 82 h 95"/>
                <a:gd name="T48" fmla="*/ 52 w 75"/>
                <a:gd name="T49" fmla="*/ 88 h 95"/>
                <a:gd name="T50" fmla="*/ 46 w 75"/>
                <a:gd name="T51" fmla="*/ 92 h 95"/>
                <a:gd name="T52" fmla="*/ 37 w 75"/>
                <a:gd name="T53" fmla="*/ 94 h 95"/>
                <a:gd name="T54" fmla="*/ 27 w 75"/>
                <a:gd name="T55" fmla="*/ 95 h 95"/>
                <a:gd name="T56" fmla="*/ 21 w 75"/>
                <a:gd name="T57" fmla="*/ 94 h 95"/>
                <a:gd name="T58" fmla="*/ 13 w 75"/>
                <a:gd name="T59" fmla="*/ 92 h 95"/>
                <a:gd name="T60" fmla="*/ 11 w 75"/>
                <a:gd name="T61" fmla="*/ 89 h 95"/>
                <a:gd name="T62" fmla="*/ 8 w 75"/>
                <a:gd name="T63" fmla="*/ 86 h 95"/>
                <a:gd name="T64" fmla="*/ 5 w 75"/>
                <a:gd name="T65" fmla="*/ 82 h 95"/>
                <a:gd name="T66" fmla="*/ 3 w 75"/>
                <a:gd name="T67" fmla="*/ 77 h 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75" h="95">
                  <a:moveTo>
                    <a:pt x="3" y="77"/>
                  </a:moveTo>
                  <a:lnTo>
                    <a:pt x="3" y="77"/>
                  </a:lnTo>
                  <a:lnTo>
                    <a:pt x="2" y="69"/>
                  </a:lnTo>
                  <a:lnTo>
                    <a:pt x="0" y="60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57"/>
                  </a:lnTo>
                  <a:lnTo>
                    <a:pt x="16" y="66"/>
                  </a:lnTo>
                  <a:lnTo>
                    <a:pt x="17" y="72"/>
                  </a:lnTo>
                  <a:lnTo>
                    <a:pt x="20" y="76"/>
                  </a:lnTo>
                  <a:lnTo>
                    <a:pt x="22" y="80"/>
                  </a:lnTo>
                  <a:lnTo>
                    <a:pt x="27" y="81"/>
                  </a:lnTo>
                  <a:lnTo>
                    <a:pt x="33" y="82"/>
                  </a:lnTo>
                  <a:lnTo>
                    <a:pt x="40" y="81"/>
                  </a:lnTo>
                  <a:lnTo>
                    <a:pt x="47" y="79"/>
                  </a:lnTo>
                  <a:lnTo>
                    <a:pt x="53" y="73"/>
                  </a:lnTo>
                  <a:lnTo>
                    <a:pt x="59" y="69"/>
                  </a:lnTo>
                  <a:lnTo>
                    <a:pt x="59" y="0"/>
                  </a:lnTo>
                  <a:lnTo>
                    <a:pt x="73" y="0"/>
                  </a:lnTo>
                  <a:lnTo>
                    <a:pt x="73" y="62"/>
                  </a:lnTo>
                  <a:lnTo>
                    <a:pt x="73" y="82"/>
                  </a:lnTo>
                  <a:lnTo>
                    <a:pt x="75" y="93"/>
                  </a:lnTo>
                  <a:lnTo>
                    <a:pt x="62" y="93"/>
                  </a:lnTo>
                  <a:lnTo>
                    <a:pt x="59" y="82"/>
                  </a:lnTo>
                  <a:lnTo>
                    <a:pt x="52" y="88"/>
                  </a:lnTo>
                  <a:lnTo>
                    <a:pt x="46" y="92"/>
                  </a:lnTo>
                  <a:lnTo>
                    <a:pt x="37" y="94"/>
                  </a:lnTo>
                  <a:lnTo>
                    <a:pt x="27" y="95"/>
                  </a:lnTo>
                  <a:lnTo>
                    <a:pt x="21" y="94"/>
                  </a:lnTo>
                  <a:lnTo>
                    <a:pt x="13" y="92"/>
                  </a:lnTo>
                  <a:lnTo>
                    <a:pt x="11" y="89"/>
                  </a:lnTo>
                  <a:lnTo>
                    <a:pt x="8" y="86"/>
                  </a:lnTo>
                  <a:lnTo>
                    <a:pt x="5" y="82"/>
                  </a:lnTo>
                  <a:lnTo>
                    <a:pt x="3" y="77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266" name="Freeform 244"/>
            <p:cNvSpPr/>
            <p:nvPr userDrawn="1"/>
          </p:nvSpPr>
          <p:spPr bwMode="auto">
            <a:xfrm>
              <a:off x="1050" y="226"/>
              <a:ext cx="25" cy="32"/>
            </a:xfrm>
            <a:custGeom>
              <a:gdLst>
                <a:gd name="T0" fmla="*/ 3 w 75"/>
                <a:gd name="T1" fmla="*/ 77 h 95"/>
                <a:gd name="T2" fmla="*/ 3 w 75"/>
                <a:gd name="T3" fmla="*/ 77 h 95"/>
                <a:gd name="T4" fmla="*/ 2 w 75"/>
                <a:gd name="T5" fmla="*/ 69 h 95"/>
                <a:gd name="T6" fmla="*/ 0 w 75"/>
                <a:gd name="T7" fmla="*/ 60 h 95"/>
                <a:gd name="T8" fmla="*/ 0 w 75"/>
                <a:gd name="T9" fmla="*/ 0 h 95"/>
                <a:gd name="T10" fmla="*/ 15 w 75"/>
                <a:gd name="T11" fmla="*/ 0 h 95"/>
                <a:gd name="T12" fmla="*/ 15 w 75"/>
                <a:gd name="T13" fmla="*/ 57 h 95"/>
                <a:gd name="T14" fmla="*/ 16 w 75"/>
                <a:gd name="T15" fmla="*/ 66 h 95"/>
                <a:gd name="T16" fmla="*/ 17 w 75"/>
                <a:gd name="T17" fmla="*/ 72 h 95"/>
                <a:gd name="T18" fmla="*/ 20 w 75"/>
                <a:gd name="T19" fmla="*/ 76 h 95"/>
                <a:gd name="T20" fmla="*/ 22 w 75"/>
                <a:gd name="T21" fmla="*/ 80 h 95"/>
                <a:gd name="T22" fmla="*/ 27 w 75"/>
                <a:gd name="T23" fmla="*/ 81 h 95"/>
                <a:gd name="T24" fmla="*/ 33 w 75"/>
                <a:gd name="T25" fmla="*/ 82 h 95"/>
                <a:gd name="T26" fmla="*/ 40 w 75"/>
                <a:gd name="T27" fmla="*/ 81 h 95"/>
                <a:gd name="T28" fmla="*/ 47 w 75"/>
                <a:gd name="T29" fmla="*/ 79 h 95"/>
                <a:gd name="T30" fmla="*/ 53 w 75"/>
                <a:gd name="T31" fmla="*/ 73 h 95"/>
                <a:gd name="T32" fmla="*/ 59 w 75"/>
                <a:gd name="T33" fmla="*/ 69 h 95"/>
                <a:gd name="T34" fmla="*/ 59 w 75"/>
                <a:gd name="T35" fmla="*/ 0 h 95"/>
                <a:gd name="T36" fmla="*/ 73 w 75"/>
                <a:gd name="T37" fmla="*/ 0 h 95"/>
                <a:gd name="T38" fmla="*/ 73 w 75"/>
                <a:gd name="T39" fmla="*/ 62 h 95"/>
                <a:gd name="T40" fmla="*/ 73 w 75"/>
                <a:gd name="T41" fmla="*/ 82 h 95"/>
                <a:gd name="T42" fmla="*/ 75 w 75"/>
                <a:gd name="T43" fmla="*/ 93 h 95"/>
                <a:gd name="T44" fmla="*/ 62 w 75"/>
                <a:gd name="T45" fmla="*/ 93 h 95"/>
                <a:gd name="T46" fmla="*/ 59 w 75"/>
                <a:gd name="T47" fmla="*/ 82 h 95"/>
                <a:gd name="T48" fmla="*/ 52 w 75"/>
                <a:gd name="T49" fmla="*/ 88 h 95"/>
                <a:gd name="T50" fmla="*/ 46 w 75"/>
                <a:gd name="T51" fmla="*/ 92 h 95"/>
                <a:gd name="T52" fmla="*/ 37 w 75"/>
                <a:gd name="T53" fmla="*/ 94 h 95"/>
                <a:gd name="T54" fmla="*/ 27 w 75"/>
                <a:gd name="T55" fmla="*/ 95 h 95"/>
                <a:gd name="T56" fmla="*/ 21 w 75"/>
                <a:gd name="T57" fmla="*/ 94 h 95"/>
                <a:gd name="T58" fmla="*/ 13 w 75"/>
                <a:gd name="T59" fmla="*/ 92 h 95"/>
                <a:gd name="T60" fmla="*/ 11 w 75"/>
                <a:gd name="T61" fmla="*/ 89 h 95"/>
                <a:gd name="T62" fmla="*/ 8 w 75"/>
                <a:gd name="T63" fmla="*/ 86 h 95"/>
                <a:gd name="T64" fmla="*/ 5 w 75"/>
                <a:gd name="T65" fmla="*/ 82 h 95"/>
                <a:gd name="T66" fmla="*/ 3 w 75"/>
                <a:gd name="T67" fmla="*/ 77 h 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75" h="95">
                  <a:moveTo>
                    <a:pt x="3" y="77"/>
                  </a:moveTo>
                  <a:lnTo>
                    <a:pt x="3" y="77"/>
                  </a:lnTo>
                  <a:lnTo>
                    <a:pt x="2" y="69"/>
                  </a:lnTo>
                  <a:lnTo>
                    <a:pt x="0" y="60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57"/>
                  </a:lnTo>
                  <a:lnTo>
                    <a:pt x="16" y="66"/>
                  </a:lnTo>
                  <a:lnTo>
                    <a:pt x="17" y="72"/>
                  </a:lnTo>
                  <a:lnTo>
                    <a:pt x="20" y="76"/>
                  </a:lnTo>
                  <a:lnTo>
                    <a:pt x="22" y="80"/>
                  </a:lnTo>
                  <a:lnTo>
                    <a:pt x="27" y="81"/>
                  </a:lnTo>
                  <a:lnTo>
                    <a:pt x="33" y="82"/>
                  </a:lnTo>
                  <a:lnTo>
                    <a:pt x="40" y="81"/>
                  </a:lnTo>
                  <a:lnTo>
                    <a:pt x="47" y="79"/>
                  </a:lnTo>
                  <a:lnTo>
                    <a:pt x="53" y="73"/>
                  </a:lnTo>
                  <a:lnTo>
                    <a:pt x="59" y="69"/>
                  </a:lnTo>
                  <a:lnTo>
                    <a:pt x="59" y="0"/>
                  </a:lnTo>
                  <a:lnTo>
                    <a:pt x="73" y="0"/>
                  </a:lnTo>
                  <a:lnTo>
                    <a:pt x="73" y="62"/>
                  </a:lnTo>
                  <a:lnTo>
                    <a:pt x="73" y="82"/>
                  </a:lnTo>
                  <a:lnTo>
                    <a:pt x="75" y="93"/>
                  </a:lnTo>
                  <a:lnTo>
                    <a:pt x="62" y="93"/>
                  </a:lnTo>
                  <a:lnTo>
                    <a:pt x="59" y="82"/>
                  </a:lnTo>
                  <a:lnTo>
                    <a:pt x="52" y="88"/>
                  </a:lnTo>
                  <a:lnTo>
                    <a:pt x="46" y="92"/>
                  </a:lnTo>
                  <a:lnTo>
                    <a:pt x="37" y="94"/>
                  </a:lnTo>
                  <a:lnTo>
                    <a:pt x="27" y="95"/>
                  </a:lnTo>
                  <a:lnTo>
                    <a:pt x="21" y="94"/>
                  </a:lnTo>
                  <a:lnTo>
                    <a:pt x="13" y="92"/>
                  </a:lnTo>
                  <a:lnTo>
                    <a:pt x="11" y="89"/>
                  </a:lnTo>
                  <a:lnTo>
                    <a:pt x="8" y="86"/>
                  </a:lnTo>
                  <a:lnTo>
                    <a:pt x="5" y="82"/>
                  </a:lnTo>
                  <a:lnTo>
                    <a:pt x="3" y="77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267" name="Freeform 245"/>
            <p:cNvSpPr/>
            <p:nvPr userDrawn="1"/>
          </p:nvSpPr>
          <p:spPr bwMode="auto">
            <a:xfrm>
              <a:off x="1082" y="225"/>
              <a:ext cx="25" cy="33"/>
            </a:xfrm>
            <a:custGeom>
              <a:gdLst>
                <a:gd name="T0" fmla="*/ 0 w 73"/>
                <a:gd name="T1" fmla="*/ 50 h 98"/>
                <a:gd name="T2" fmla="*/ 0 w 73"/>
                <a:gd name="T3" fmla="*/ 50 h 98"/>
                <a:gd name="T4" fmla="*/ 2 w 73"/>
                <a:gd name="T5" fmla="*/ 40 h 98"/>
                <a:gd name="T6" fmla="*/ 3 w 73"/>
                <a:gd name="T7" fmla="*/ 31 h 98"/>
                <a:gd name="T8" fmla="*/ 7 w 73"/>
                <a:gd name="T9" fmla="*/ 22 h 98"/>
                <a:gd name="T10" fmla="*/ 13 w 73"/>
                <a:gd name="T11" fmla="*/ 15 h 98"/>
                <a:gd name="T12" fmla="*/ 20 w 73"/>
                <a:gd name="T13" fmla="*/ 9 h 98"/>
                <a:gd name="T14" fmla="*/ 28 w 73"/>
                <a:gd name="T15" fmla="*/ 4 h 98"/>
                <a:gd name="T16" fmla="*/ 37 w 73"/>
                <a:gd name="T17" fmla="*/ 1 h 98"/>
                <a:gd name="T18" fmla="*/ 47 w 73"/>
                <a:gd name="T19" fmla="*/ 0 h 98"/>
                <a:gd name="T20" fmla="*/ 54 w 73"/>
                <a:gd name="T21" fmla="*/ 0 h 98"/>
                <a:gd name="T22" fmla="*/ 60 w 73"/>
                <a:gd name="T23" fmla="*/ 1 h 98"/>
                <a:gd name="T24" fmla="*/ 70 w 73"/>
                <a:gd name="T25" fmla="*/ 6 h 98"/>
                <a:gd name="T26" fmla="*/ 70 w 73"/>
                <a:gd name="T27" fmla="*/ 18 h 98"/>
                <a:gd name="T28" fmla="*/ 60 w 73"/>
                <a:gd name="T29" fmla="*/ 14 h 98"/>
                <a:gd name="T30" fmla="*/ 54 w 73"/>
                <a:gd name="T31" fmla="*/ 13 h 98"/>
                <a:gd name="T32" fmla="*/ 47 w 73"/>
                <a:gd name="T33" fmla="*/ 13 h 98"/>
                <a:gd name="T34" fmla="*/ 41 w 73"/>
                <a:gd name="T35" fmla="*/ 13 h 98"/>
                <a:gd name="T36" fmla="*/ 34 w 73"/>
                <a:gd name="T37" fmla="*/ 15 h 98"/>
                <a:gd name="T38" fmla="*/ 29 w 73"/>
                <a:gd name="T39" fmla="*/ 18 h 98"/>
                <a:gd name="T40" fmla="*/ 24 w 73"/>
                <a:gd name="T41" fmla="*/ 23 h 98"/>
                <a:gd name="T42" fmla="*/ 20 w 73"/>
                <a:gd name="T43" fmla="*/ 28 h 98"/>
                <a:gd name="T44" fmla="*/ 17 w 73"/>
                <a:gd name="T45" fmla="*/ 35 h 98"/>
                <a:gd name="T46" fmla="*/ 16 w 73"/>
                <a:gd name="T47" fmla="*/ 41 h 98"/>
                <a:gd name="T48" fmla="*/ 16 w 73"/>
                <a:gd name="T49" fmla="*/ 49 h 98"/>
                <a:gd name="T50" fmla="*/ 16 w 73"/>
                <a:gd name="T51" fmla="*/ 57 h 98"/>
                <a:gd name="T52" fmla="*/ 17 w 73"/>
                <a:gd name="T53" fmla="*/ 65 h 98"/>
                <a:gd name="T54" fmla="*/ 20 w 73"/>
                <a:gd name="T55" fmla="*/ 71 h 98"/>
                <a:gd name="T56" fmla="*/ 24 w 73"/>
                <a:gd name="T57" fmla="*/ 76 h 98"/>
                <a:gd name="T58" fmla="*/ 29 w 73"/>
                <a:gd name="T59" fmla="*/ 80 h 98"/>
                <a:gd name="T60" fmla="*/ 34 w 73"/>
                <a:gd name="T61" fmla="*/ 83 h 98"/>
                <a:gd name="T62" fmla="*/ 39 w 73"/>
                <a:gd name="T63" fmla="*/ 85 h 98"/>
                <a:gd name="T64" fmla="*/ 47 w 73"/>
                <a:gd name="T65" fmla="*/ 85 h 98"/>
                <a:gd name="T66" fmla="*/ 54 w 73"/>
                <a:gd name="T67" fmla="*/ 85 h 98"/>
                <a:gd name="T68" fmla="*/ 59 w 73"/>
                <a:gd name="T69" fmla="*/ 84 h 98"/>
                <a:gd name="T70" fmla="*/ 69 w 73"/>
                <a:gd name="T71" fmla="*/ 79 h 98"/>
                <a:gd name="T72" fmla="*/ 73 w 73"/>
                <a:gd name="T73" fmla="*/ 89 h 98"/>
                <a:gd name="T74" fmla="*/ 68 w 73"/>
                <a:gd name="T75" fmla="*/ 93 h 98"/>
                <a:gd name="T76" fmla="*/ 61 w 73"/>
                <a:gd name="T77" fmla="*/ 96 h 98"/>
                <a:gd name="T78" fmla="*/ 54 w 73"/>
                <a:gd name="T79" fmla="*/ 97 h 98"/>
                <a:gd name="T80" fmla="*/ 45 w 73"/>
                <a:gd name="T81" fmla="*/ 98 h 98"/>
                <a:gd name="T82" fmla="*/ 34 w 73"/>
                <a:gd name="T83" fmla="*/ 97 h 98"/>
                <a:gd name="T84" fmla="*/ 25 w 73"/>
                <a:gd name="T85" fmla="*/ 95 h 98"/>
                <a:gd name="T86" fmla="*/ 19 w 73"/>
                <a:gd name="T87" fmla="*/ 89 h 98"/>
                <a:gd name="T88" fmla="*/ 12 w 73"/>
                <a:gd name="T89" fmla="*/ 84 h 98"/>
                <a:gd name="T90" fmla="*/ 7 w 73"/>
                <a:gd name="T91" fmla="*/ 76 h 98"/>
                <a:gd name="T92" fmla="*/ 3 w 73"/>
                <a:gd name="T93" fmla="*/ 69 h 98"/>
                <a:gd name="T94" fmla="*/ 2 w 73"/>
                <a:gd name="T95" fmla="*/ 60 h 98"/>
                <a:gd name="T96" fmla="*/ 0 w 73"/>
                <a:gd name="T97" fmla="*/ 50 h 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73" h="98">
                  <a:moveTo>
                    <a:pt x="0" y="50"/>
                  </a:moveTo>
                  <a:lnTo>
                    <a:pt x="0" y="50"/>
                  </a:lnTo>
                  <a:lnTo>
                    <a:pt x="2" y="40"/>
                  </a:lnTo>
                  <a:lnTo>
                    <a:pt x="3" y="31"/>
                  </a:lnTo>
                  <a:lnTo>
                    <a:pt x="7" y="22"/>
                  </a:lnTo>
                  <a:lnTo>
                    <a:pt x="13" y="15"/>
                  </a:lnTo>
                  <a:lnTo>
                    <a:pt x="20" y="9"/>
                  </a:lnTo>
                  <a:lnTo>
                    <a:pt x="28" y="4"/>
                  </a:lnTo>
                  <a:lnTo>
                    <a:pt x="37" y="1"/>
                  </a:lnTo>
                  <a:lnTo>
                    <a:pt x="47" y="0"/>
                  </a:lnTo>
                  <a:lnTo>
                    <a:pt x="54" y="0"/>
                  </a:lnTo>
                  <a:lnTo>
                    <a:pt x="60" y="1"/>
                  </a:lnTo>
                  <a:lnTo>
                    <a:pt x="70" y="6"/>
                  </a:lnTo>
                  <a:lnTo>
                    <a:pt x="70" y="18"/>
                  </a:lnTo>
                  <a:lnTo>
                    <a:pt x="60" y="14"/>
                  </a:lnTo>
                  <a:lnTo>
                    <a:pt x="54" y="13"/>
                  </a:lnTo>
                  <a:lnTo>
                    <a:pt x="47" y="13"/>
                  </a:lnTo>
                  <a:lnTo>
                    <a:pt x="41" y="13"/>
                  </a:lnTo>
                  <a:lnTo>
                    <a:pt x="34" y="15"/>
                  </a:lnTo>
                  <a:lnTo>
                    <a:pt x="29" y="18"/>
                  </a:lnTo>
                  <a:lnTo>
                    <a:pt x="24" y="23"/>
                  </a:lnTo>
                  <a:lnTo>
                    <a:pt x="20" y="28"/>
                  </a:lnTo>
                  <a:lnTo>
                    <a:pt x="17" y="35"/>
                  </a:lnTo>
                  <a:lnTo>
                    <a:pt x="16" y="41"/>
                  </a:lnTo>
                  <a:lnTo>
                    <a:pt x="16" y="49"/>
                  </a:lnTo>
                  <a:lnTo>
                    <a:pt x="16" y="57"/>
                  </a:lnTo>
                  <a:lnTo>
                    <a:pt x="17" y="65"/>
                  </a:lnTo>
                  <a:lnTo>
                    <a:pt x="20" y="71"/>
                  </a:lnTo>
                  <a:lnTo>
                    <a:pt x="24" y="76"/>
                  </a:lnTo>
                  <a:lnTo>
                    <a:pt x="29" y="80"/>
                  </a:lnTo>
                  <a:lnTo>
                    <a:pt x="34" y="83"/>
                  </a:lnTo>
                  <a:lnTo>
                    <a:pt x="39" y="85"/>
                  </a:lnTo>
                  <a:lnTo>
                    <a:pt x="47" y="85"/>
                  </a:lnTo>
                  <a:lnTo>
                    <a:pt x="54" y="85"/>
                  </a:lnTo>
                  <a:lnTo>
                    <a:pt x="59" y="84"/>
                  </a:lnTo>
                  <a:lnTo>
                    <a:pt x="69" y="79"/>
                  </a:lnTo>
                  <a:lnTo>
                    <a:pt x="73" y="89"/>
                  </a:lnTo>
                  <a:lnTo>
                    <a:pt x="68" y="93"/>
                  </a:lnTo>
                  <a:lnTo>
                    <a:pt x="61" y="96"/>
                  </a:lnTo>
                  <a:lnTo>
                    <a:pt x="54" y="97"/>
                  </a:lnTo>
                  <a:lnTo>
                    <a:pt x="45" y="98"/>
                  </a:lnTo>
                  <a:lnTo>
                    <a:pt x="34" y="97"/>
                  </a:lnTo>
                  <a:lnTo>
                    <a:pt x="25" y="95"/>
                  </a:lnTo>
                  <a:lnTo>
                    <a:pt x="19" y="89"/>
                  </a:lnTo>
                  <a:lnTo>
                    <a:pt x="12" y="84"/>
                  </a:lnTo>
                  <a:lnTo>
                    <a:pt x="7" y="76"/>
                  </a:lnTo>
                  <a:lnTo>
                    <a:pt x="3" y="69"/>
                  </a:lnTo>
                  <a:lnTo>
                    <a:pt x="2" y="60"/>
                  </a:lnTo>
                  <a:lnTo>
                    <a:pt x="0" y="5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268" name="Freeform 246"/>
            <p:cNvSpPr/>
            <p:nvPr userDrawn="1"/>
          </p:nvSpPr>
          <p:spPr bwMode="auto">
            <a:xfrm>
              <a:off x="1082" y="225"/>
              <a:ext cx="25" cy="33"/>
            </a:xfrm>
            <a:custGeom>
              <a:gdLst>
                <a:gd name="T0" fmla="*/ 0 w 73"/>
                <a:gd name="T1" fmla="*/ 50 h 98"/>
                <a:gd name="T2" fmla="*/ 0 w 73"/>
                <a:gd name="T3" fmla="*/ 50 h 98"/>
                <a:gd name="T4" fmla="*/ 2 w 73"/>
                <a:gd name="T5" fmla="*/ 40 h 98"/>
                <a:gd name="T6" fmla="*/ 3 w 73"/>
                <a:gd name="T7" fmla="*/ 31 h 98"/>
                <a:gd name="T8" fmla="*/ 7 w 73"/>
                <a:gd name="T9" fmla="*/ 22 h 98"/>
                <a:gd name="T10" fmla="*/ 13 w 73"/>
                <a:gd name="T11" fmla="*/ 15 h 98"/>
                <a:gd name="T12" fmla="*/ 20 w 73"/>
                <a:gd name="T13" fmla="*/ 9 h 98"/>
                <a:gd name="T14" fmla="*/ 28 w 73"/>
                <a:gd name="T15" fmla="*/ 4 h 98"/>
                <a:gd name="T16" fmla="*/ 37 w 73"/>
                <a:gd name="T17" fmla="*/ 1 h 98"/>
                <a:gd name="T18" fmla="*/ 47 w 73"/>
                <a:gd name="T19" fmla="*/ 0 h 98"/>
                <a:gd name="T20" fmla="*/ 54 w 73"/>
                <a:gd name="T21" fmla="*/ 0 h 98"/>
                <a:gd name="T22" fmla="*/ 60 w 73"/>
                <a:gd name="T23" fmla="*/ 1 h 98"/>
                <a:gd name="T24" fmla="*/ 70 w 73"/>
                <a:gd name="T25" fmla="*/ 6 h 98"/>
                <a:gd name="T26" fmla="*/ 70 w 73"/>
                <a:gd name="T27" fmla="*/ 18 h 98"/>
                <a:gd name="T28" fmla="*/ 60 w 73"/>
                <a:gd name="T29" fmla="*/ 14 h 98"/>
                <a:gd name="T30" fmla="*/ 54 w 73"/>
                <a:gd name="T31" fmla="*/ 13 h 98"/>
                <a:gd name="T32" fmla="*/ 47 w 73"/>
                <a:gd name="T33" fmla="*/ 13 h 98"/>
                <a:gd name="T34" fmla="*/ 41 w 73"/>
                <a:gd name="T35" fmla="*/ 13 h 98"/>
                <a:gd name="T36" fmla="*/ 34 w 73"/>
                <a:gd name="T37" fmla="*/ 15 h 98"/>
                <a:gd name="T38" fmla="*/ 29 w 73"/>
                <a:gd name="T39" fmla="*/ 18 h 98"/>
                <a:gd name="T40" fmla="*/ 24 w 73"/>
                <a:gd name="T41" fmla="*/ 23 h 98"/>
                <a:gd name="T42" fmla="*/ 20 w 73"/>
                <a:gd name="T43" fmla="*/ 28 h 98"/>
                <a:gd name="T44" fmla="*/ 17 w 73"/>
                <a:gd name="T45" fmla="*/ 35 h 98"/>
                <a:gd name="T46" fmla="*/ 16 w 73"/>
                <a:gd name="T47" fmla="*/ 41 h 98"/>
                <a:gd name="T48" fmla="*/ 16 w 73"/>
                <a:gd name="T49" fmla="*/ 49 h 98"/>
                <a:gd name="T50" fmla="*/ 16 w 73"/>
                <a:gd name="T51" fmla="*/ 57 h 98"/>
                <a:gd name="T52" fmla="*/ 17 w 73"/>
                <a:gd name="T53" fmla="*/ 65 h 98"/>
                <a:gd name="T54" fmla="*/ 20 w 73"/>
                <a:gd name="T55" fmla="*/ 71 h 98"/>
                <a:gd name="T56" fmla="*/ 24 w 73"/>
                <a:gd name="T57" fmla="*/ 76 h 98"/>
                <a:gd name="T58" fmla="*/ 29 w 73"/>
                <a:gd name="T59" fmla="*/ 80 h 98"/>
                <a:gd name="T60" fmla="*/ 34 w 73"/>
                <a:gd name="T61" fmla="*/ 83 h 98"/>
                <a:gd name="T62" fmla="*/ 39 w 73"/>
                <a:gd name="T63" fmla="*/ 85 h 98"/>
                <a:gd name="T64" fmla="*/ 47 w 73"/>
                <a:gd name="T65" fmla="*/ 85 h 98"/>
                <a:gd name="T66" fmla="*/ 54 w 73"/>
                <a:gd name="T67" fmla="*/ 85 h 98"/>
                <a:gd name="T68" fmla="*/ 59 w 73"/>
                <a:gd name="T69" fmla="*/ 84 h 98"/>
                <a:gd name="T70" fmla="*/ 69 w 73"/>
                <a:gd name="T71" fmla="*/ 79 h 98"/>
                <a:gd name="T72" fmla="*/ 73 w 73"/>
                <a:gd name="T73" fmla="*/ 89 h 98"/>
                <a:gd name="T74" fmla="*/ 68 w 73"/>
                <a:gd name="T75" fmla="*/ 93 h 98"/>
                <a:gd name="T76" fmla="*/ 61 w 73"/>
                <a:gd name="T77" fmla="*/ 96 h 98"/>
                <a:gd name="T78" fmla="*/ 54 w 73"/>
                <a:gd name="T79" fmla="*/ 97 h 98"/>
                <a:gd name="T80" fmla="*/ 45 w 73"/>
                <a:gd name="T81" fmla="*/ 98 h 98"/>
                <a:gd name="T82" fmla="*/ 34 w 73"/>
                <a:gd name="T83" fmla="*/ 97 h 98"/>
                <a:gd name="T84" fmla="*/ 25 w 73"/>
                <a:gd name="T85" fmla="*/ 95 h 98"/>
                <a:gd name="T86" fmla="*/ 19 w 73"/>
                <a:gd name="T87" fmla="*/ 89 h 98"/>
                <a:gd name="T88" fmla="*/ 12 w 73"/>
                <a:gd name="T89" fmla="*/ 84 h 98"/>
                <a:gd name="T90" fmla="*/ 7 w 73"/>
                <a:gd name="T91" fmla="*/ 76 h 98"/>
                <a:gd name="T92" fmla="*/ 3 w 73"/>
                <a:gd name="T93" fmla="*/ 69 h 98"/>
                <a:gd name="T94" fmla="*/ 2 w 73"/>
                <a:gd name="T95" fmla="*/ 60 h 98"/>
                <a:gd name="T96" fmla="*/ 0 w 73"/>
                <a:gd name="T97" fmla="*/ 50 h 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73" h="98">
                  <a:moveTo>
                    <a:pt x="0" y="50"/>
                  </a:moveTo>
                  <a:lnTo>
                    <a:pt x="0" y="50"/>
                  </a:lnTo>
                  <a:lnTo>
                    <a:pt x="2" y="40"/>
                  </a:lnTo>
                  <a:lnTo>
                    <a:pt x="3" y="31"/>
                  </a:lnTo>
                  <a:lnTo>
                    <a:pt x="7" y="22"/>
                  </a:lnTo>
                  <a:lnTo>
                    <a:pt x="13" y="15"/>
                  </a:lnTo>
                  <a:lnTo>
                    <a:pt x="20" y="9"/>
                  </a:lnTo>
                  <a:lnTo>
                    <a:pt x="28" y="4"/>
                  </a:lnTo>
                  <a:lnTo>
                    <a:pt x="37" y="1"/>
                  </a:lnTo>
                  <a:lnTo>
                    <a:pt x="47" y="0"/>
                  </a:lnTo>
                  <a:lnTo>
                    <a:pt x="54" y="0"/>
                  </a:lnTo>
                  <a:lnTo>
                    <a:pt x="60" y="1"/>
                  </a:lnTo>
                  <a:lnTo>
                    <a:pt x="70" y="6"/>
                  </a:lnTo>
                  <a:lnTo>
                    <a:pt x="70" y="18"/>
                  </a:lnTo>
                  <a:lnTo>
                    <a:pt x="60" y="14"/>
                  </a:lnTo>
                  <a:lnTo>
                    <a:pt x="54" y="13"/>
                  </a:lnTo>
                  <a:lnTo>
                    <a:pt x="47" y="13"/>
                  </a:lnTo>
                  <a:lnTo>
                    <a:pt x="41" y="13"/>
                  </a:lnTo>
                  <a:lnTo>
                    <a:pt x="34" y="15"/>
                  </a:lnTo>
                  <a:lnTo>
                    <a:pt x="29" y="18"/>
                  </a:lnTo>
                  <a:lnTo>
                    <a:pt x="24" y="23"/>
                  </a:lnTo>
                  <a:lnTo>
                    <a:pt x="20" y="28"/>
                  </a:lnTo>
                  <a:lnTo>
                    <a:pt x="17" y="35"/>
                  </a:lnTo>
                  <a:lnTo>
                    <a:pt x="16" y="41"/>
                  </a:lnTo>
                  <a:lnTo>
                    <a:pt x="16" y="49"/>
                  </a:lnTo>
                  <a:lnTo>
                    <a:pt x="16" y="57"/>
                  </a:lnTo>
                  <a:lnTo>
                    <a:pt x="17" y="65"/>
                  </a:lnTo>
                  <a:lnTo>
                    <a:pt x="20" y="71"/>
                  </a:lnTo>
                  <a:lnTo>
                    <a:pt x="24" y="76"/>
                  </a:lnTo>
                  <a:lnTo>
                    <a:pt x="29" y="80"/>
                  </a:lnTo>
                  <a:lnTo>
                    <a:pt x="34" y="83"/>
                  </a:lnTo>
                  <a:lnTo>
                    <a:pt x="39" y="85"/>
                  </a:lnTo>
                  <a:lnTo>
                    <a:pt x="47" y="85"/>
                  </a:lnTo>
                  <a:lnTo>
                    <a:pt x="54" y="85"/>
                  </a:lnTo>
                  <a:lnTo>
                    <a:pt x="59" y="84"/>
                  </a:lnTo>
                  <a:lnTo>
                    <a:pt x="69" y="79"/>
                  </a:lnTo>
                  <a:lnTo>
                    <a:pt x="73" y="89"/>
                  </a:lnTo>
                  <a:lnTo>
                    <a:pt x="68" y="93"/>
                  </a:lnTo>
                  <a:lnTo>
                    <a:pt x="61" y="96"/>
                  </a:lnTo>
                  <a:lnTo>
                    <a:pt x="54" y="97"/>
                  </a:lnTo>
                  <a:lnTo>
                    <a:pt x="45" y="98"/>
                  </a:lnTo>
                  <a:lnTo>
                    <a:pt x="34" y="97"/>
                  </a:lnTo>
                  <a:lnTo>
                    <a:pt x="25" y="95"/>
                  </a:lnTo>
                  <a:lnTo>
                    <a:pt x="19" y="89"/>
                  </a:lnTo>
                  <a:lnTo>
                    <a:pt x="12" y="84"/>
                  </a:lnTo>
                  <a:lnTo>
                    <a:pt x="7" y="76"/>
                  </a:lnTo>
                  <a:lnTo>
                    <a:pt x="3" y="69"/>
                  </a:lnTo>
                  <a:lnTo>
                    <a:pt x="2" y="60"/>
                  </a:lnTo>
                  <a:lnTo>
                    <a:pt x="0" y="50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269" name="Freeform 247"/>
            <p:cNvSpPr>
              <a:spLocks noEditPoints="1"/>
            </p:cNvSpPr>
            <p:nvPr userDrawn="1"/>
          </p:nvSpPr>
          <p:spPr bwMode="auto">
            <a:xfrm>
              <a:off x="1111" y="225"/>
              <a:ext cx="25" cy="33"/>
            </a:xfrm>
            <a:custGeom>
              <a:gdLst>
                <a:gd name="T0" fmla="*/ 58 w 74"/>
                <a:gd name="T1" fmla="*/ 85 h 98"/>
                <a:gd name="T2" fmla="*/ 45 w 74"/>
                <a:gd name="T3" fmla="*/ 95 h 98"/>
                <a:gd name="T4" fmla="*/ 30 w 74"/>
                <a:gd name="T5" fmla="*/ 98 h 98"/>
                <a:gd name="T6" fmla="*/ 18 w 74"/>
                <a:gd name="T7" fmla="*/ 96 h 98"/>
                <a:gd name="T8" fmla="*/ 9 w 74"/>
                <a:gd name="T9" fmla="*/ 91 h 98"/>
                <a:gd name="T10" fmla="*/ 3 w 74"/>
                <a:gd name="T11" fmla="*/ 82 h 98"/>
                <a:gd name="T12" fmla="*/ 0 w 74"/>
                <a:gd name="T13" fmla="*/ 69 h 98"/>
                <a:gd name="T14" fmla="*/ 4 w 74"/>
                <a:gd name="T15" fmla="*/ 53 h 98"/>
                <a:gd name="T16" fmla="*/ 16 w 74"/>
                <a:gd name="T17" fmla="*/ 44 h 98"/>
                <a:gd name="T18" fmla="*/ 26 w 74"/>
                <a:gd name="T19" fmla="*/ 40 h 98"/>
                <a:gd name="T20" fmla="*/ 57 w 74"/>
                <a:gd name="T21" fmla="*/ 39 h 98"/>
                <a:gd name="T22" fmla="*/ 57 w 74"/>
                <a:gd name="T23" fmla="*/ 27 h 98"/>
                <a:gd name="T24" fmla="*/ 54 w 74"/>
                <a:gd name="T25" fmla="*/ 19 h 98"/>
                <a:gd name="T26" fmla="*/ 48 w 74"/>
                <a:gd name="T27" fmla="*/ 15 h 98"/>
                <a:gd name="T28" fmla="*/ 38 w 74"/>
                <a:gd name="T29" fmla="*/ 12 h 98"/>
                <a:gd name="T30" fmla="*/ 22 w 74"/>
                <a:gd name="T31" fmla="*/ 14 h 98"/>
                <a:gd name="T32" fmla="*/ 12 w 74"/>
                <a:gd name="T33" fmla="*/ 19 h 98"/>
                <a:gd name="T34" fmla="*/ 14 w 74"/>
                <a:gd name="T35" fmla="*/ 5 h 98"/>
                <a:gd name="T36" fmla="*/ 31 w 74"/>
                <a:gd name="T37" fmla="*/ 1 h 98"/>
                <a:gd name="T38" fmla="*/ 45 w 74"/>
                <a:gd name="T39" fmla="*/ 0 h 98"/>
                <a:gd name="T40" fmla="*/ 57 w 74"/>
                <a:gd name="T41" fmla="*/ 4 h 98"/>
                <a:gd name="T42" fmla="*/ 66 w 74"/>
                <a:gd name="T43" fmla="*/ 12 h 98"/>
                <a:gd name="T44" fmla="*/ 71 w 74"/>
                <a:gd name="T45" fmla="*/ 25 h 98"/>
                <a:gd name="T46" fmla="*/ 71 w 74"/>
                <a:gd name="T47" fmla="*/ 65 h 98"/>
                <a:gd name="T48" fmla="*/ 74 w 74"/>
                <a:gd name="T49" fmla="*/ 96 h 98"/>
                <a:gd name="T50" fmla="*/ 58 w 74"/>
                <a:gd name="T51" fmla="*/ 85 h 98"/>
                <a:gd name="T52" fmla="*/ 40 w 74"/>
                <a:gd name="T53" fmla="*/ 50 h 98"/>
                <a:gd name="T54" fmla="*/ 23 w 74"/>
                <a:gd name="T55" fmla="*/ 54 h 98"/>
                <a:gd name="T56" fmla="*/ 17 w 74"/>
                <a:gd name="T57" fmla="*/ 60 h 98"/>
                <a:gd name="T58" fmla="*/ 16 w 74"/>
                <a:gd name="T59" fmla="*/ 69 h 98"/>
                <a:gd name="T60" fmla="*/ 19 w 74"/>
                <a:gd name="T61" fmla="*/ 80 h 98"/>
                <a:gd name="T62" fmla="*/ 32 w 74"/>
                <a:gd name="T63" fmla="*/ 85 h 98"/>
                <a:gd name="T64" fmla="*/ 48 w 74"/>
                <a:gd name="T65" fmla="*/ 82 h 98"/>
                <a:gd name="T66" fmla="*/ 57 w 74"/>
                <a:gd name="T67" fmla="*/ 74 h 98"/>
                <a:gd name="T68" fmla="*/ 40 w 74"/>
                <a:gd name="T69" fmla="*/ 50 h 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74" h="98">
                  <a:moveTo>
                    <a:pt x="58" y="85"/>
                  </a:moveTo>
                  <a:lnTo>
                    <a:pt x="58" y="85"/>
                  </a:lnTo>
                  <a:lnTo>
                    <a:pt x="52" y="91"/>
                  </a:lnTo>
                  <a:lnTo>
                    <a:pt x="45" y="95"/>
                  </a:lnTo>
                  <a:lnTo>
                    <a:pt x="38" y="97"/>
                  </a:lnTo>
                  <a:lnTo>
                    <a:pt x="30" y="98"/>
                  </a:lnTo>
                  <a:lnTo>
                    <a:pt x="23" y="97"/>
                  </a:lnTo>
                  <a:lnTo>
                    <a:pt x="18" y="96"/>
                  </a:lnTo>
                  <a:lnTo>
                    <a:pt x="13" y="93"/>
                  </a:lnTo>
                  <a:lnTo>
                    <a:pt x="9" y="91"/>
                  </a:lnTo>
                  <a:lnTo>
                    <a:pt x="5" y="87"/>
                  </a:lnTo>
                  <a:lnTo>
                    <a:pt x="3" y="82"/>
                  </a:lnTo>
                  <a:lnTo>
                    <a:pt x="1" y="75"/>
                  </a:lnTo>
                  <a:lnTo>
                    <a:pt x="0" y="69"/>
                  </a:lnTo>
                  <a:lnTo>
                    <a:pt x="1" y="61"/>
                  </a:lnTo>
                  <a:lnTo>
                    <a:pt x="4" y="53"/>
                  </a:lnTo>
                  <a:lnTo>
                    <a:pt x="9" y="48"/>
                  </a:lnTo>
                  <a:lnTo>
                    <a:pt x="16" y="44"/>
                  </a:lnTo>
                  <a:lnTo>
                    <a:pt x="21" y="41"/>
                  </a:lnTo>
                  <a:lnTo>
                    <a:pt x="26" y="40"/>
                  </a:lnTo>
                  <a:lnTo>
                    <a:pt x="39" y="39"/>
                  </a:lnTo>
                  <a:lnTo>
                    <a:pt x="57" y="39"/>
                  </a:lnTo>
                  <a:lnTo>
                    <a:pt x="57" y="32"/>
                  </a:lnTo>
                  <a:lnTo>
                    <a:pt x="57" y="27"/>
                  </a:lnTo>
                  <a:lnTo>
                    <a:pt x="56" y="23"/>
                  </a:lnTo>
                  <a:lnTo>
                    <a:pt x="54" y="19"/>
                  </a:lnTo>
                  <a:lnTo>
                    <a:pt x="52" y="17"/>
                  </a:lnTo>
                  <a:lnTo>
                    <a:pt x="48" y="15"/>
                  </a:lnTo>
                  <a:lnTo>
                    <a:pt x="45" y="13"/>
                  </a:lnTo>
                  <a:lnTo>
                    <a:pt x="38" y="12"/>
                  </a:lnTo>
                  <a:lnTo>
                    <a:pt x="29" y="13"/>
                  </a:lnTo>
                  <a:lnTo>
                    <a:pt x="22" y="14"/>
                  </a:lnTo>
                  <a:lnTo>
                    <a:pt x="17" y="17"/>
                  </a:lnTo>
                  <a:lnTo>
                    <a:pt x="12" y="19"/>
                  </a:lnTo>
                  <a:lnTo>
                    <a:pt x="5" y="9"/>
                  </a:lnTo>
                  <a:lnTo>
                    <a:pt x="14" y="5"/>
                  </a:lnTo>
                  <a:lnTo>
                    <a:pt x="22" y="3"/>
                  </a:lnTo>
                  <a:lnTo>
                    <a:pt x="31" y="1"/>
                  </a:lnTo>
                  <a:lnTo>
                    <a:pt x="39" y="0"/>
                  </a:lnTo>
                  <a:lnTo>
                    <a:pt x="45" y="0"/>
                  </a:lnTo>
                  <a:lnTo>
                    <a:pt x="52" y="3"/>
                  </a:lnTo>
                  <a:lnTo>
                    <a:pt x="57" y="4"/>
                  </a:lnTo>
                  <a:lnTo>
                    <a:pt x="62" y="8"/>
                  </a:lnTo>
                  <a:lnTo>
                    <a:pt x="66" y="12"/>
                  </a:lnTo>
                  <a:lnTo>
                    <a:pt x="69" y="18"/>
                  </a:lnTo>
                  <a:lnTo>
                    <a:pt x="71" y="25"/>
                  </a:lnTo>
                  <a:lnTo>
                    <a:pt x="71" y="32"/>
                  </a:lnTo>
                  <a:lnTo>
                    <a:pt x="71" y="65"/>
                  </a:lnTo>
                  <a:lnTo>
                    <a:pt x="73" y="85"/>
                  </a:lnTo>
                  <a:lnTo>
                    <a:pt x="74" y="96"/>
                  </a:lnTo>
                  <a:lnTo>
                    <a:pt x="61" y="96"/>
                  </a:lnTo>
                  <a:lnTo>
                    <a:pt x="58" y="85"/>
                  </a:lnTo>
                  <a:close/>
                  <a:moveTo>
                    <a:pt x="40" y="50"/>
                  </a:moveTo>
                  <a:lnTo>
                    <a:pt x="40" y="50"/>
                  </a:lnTo>
                  <a:lnTo>
                    <a:pt x="30" y="52"/>
                  </a:lnTo>
                  <a:lnTo>
                    <a:pt x="23" y="54"/>
                  </a:lnTo>
                  <a:lnTo>
                    <a:pt x="19" y="57"/>
                  </a:lnTo>
                  <a:lnTo>
                    <a:pt x="17" y="60"/>
                  </a:lnTo>
                  <a:lnTo>
                    <a:pt x="16" y="63"/>
                  </a:lnTo>
                  <a:lnTo>
                    <a:pt x="16" y="69"/>
                  </a:lnTo>
                  <a:lnTo>
                    <a:pt x="16" y="75"/>
                  </a:lnTo>
                  <a:lnTo>
                    <a:pt x="19" y="80"/>
                  </a:lnTo>
                  <a:lnTo>
                    <a:pt x="25" y="84"/>
                  </a:lnTo>
                  <a:lnTo>
                    <a:pt x="32" y="85"/>
                  </a:lnTo>
                  <a:lnTo>
                    <a:pt x="40" y="84"/>
                  </a:lnTo>
                  <a:lnTo>
                    <a:pt x="48" y="82"/>
                  </a:lnTo>
                  <a:lnTo>
                    <a:pt x="53" y="78"/>
                  </a:lnTo>
                  <a:lnTo>
                    <a:pt x="57" y="74"/>
                  </a:lnTo>
                  <a:lnTo>
                    <a:pt x="57" y="49"/>
                  </a:lnTo>
                  <a:lnTo>
                    <a:pt x="40" y="5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270" name="Freeform 248"/>
            <p:cNvSpPr/>
            <p:nvPr userDrawn="1"/>
          </p:nvSpPr>
          <p:spPr bwMode="auto">
            <a:xfrm>
              <a:off x="1141" y="217"/>
              <a:ext cx="20" cy="41"/>
            </a:xfrm>
            <a:custGeom>
              <a:gdLst>
                <a:gd name="T0" fmla="*/ 15 w 59"/>
                <a:gd name="T1" fmla="*/ 99 h 121"/>
                <a:gd name="T2" fmla="*/ 15 w 59"/>
                <a:gd name="T3" fmla="*/ 37 h 121"/>
                <a:gd name="T4" fmla="*/ 0 w 59"/>
                <a:gd name="T5" fmla="*/ 37 h 121"/>
                <a:gd name="T6" fmla="*/ 0 w 59"/>
                <a:gd name="T7" fmla="*/ 26 h 121"/>
                <a:gd name="T8" fmla="*/ 15 w 59"/>
                <a:gd name="T9" fmla="*/ 26 h 121"/>
                <a:gd name="T10" fmla="*/ 15 w 59"/>
                <a:gd name="T11" fmla="*/ 5 h 121"/>
                <a:gd name="T12" fmla="*/ 30 w 59"/>
                <a:gd name="T13" fmla="*/ 0 h 121"/>
                <a:gd name="T14" fmla="*/ 30 w 59"/>
                <a:gd name="T15" fmla="*/ 26 h 121"/>
                <a:gd name="T16" fmla="*/ 57 w 59"/>
                <a:gd name="T17" fmla="*/ 26 h 121"/>
                <a:gd name="T18" fmla="*/ 53 w 59"/>
                <a:gd name="T19" fmla="*/ 37 h 121"/>
                <a:gd name="T20" fmla="*/ 30 w 59"/>
                <a:gd name="T21" fmla="*/ 37 h 121"/>
                <a:gd name="T22" fmla="*/ 30 w 59"/>
                <a:gd name="T23" fmla="*/ 97 h 121"/>
                <a:gd name="T24" fmla="*/ 30 w 59"/>
                <a:gd name="T25" fmla="*/ 102 h 121"/>
                <a:gd name="T26" fmla="*/ 32 w 59"/>
                <a:gd name="T27" fmla="*/ 106 h 121"/>
                <a:gd name="T28" fmla="*/ 35 w 59"/>
                <a:gd name="T29" fmla="*/ 108 h 121"/>
                <a:gd name="T30" fmla="*/ 39 w 59"/>
                <a:gd name="T31" fmla="*/ 108 h 121"/>
                <a:gd name="T32" fmla="*/ 44 w 59"/>
                <a:gd name="T33" fmla="*/ 108 h 121"/>
                <a:gd name="T34" fmla="*/ 48 w 59"/>
                <a:gd name="T35" fmla="*/ 107 h 121"/>
                <a:gd name="T36" fmla="*/ 54 w 59"/>
                <a:gd name="T37" fmla="*/ 103 h 121"/>
                <a:gd name="T38" fmla="*/ 59 w 59"/>
                <a:gd name="T39" fmla="*/ 114 h 121"/>
                <a:gd name="T40" fmla="*/ 54 w 59"/>
                <a:gd name="T41" fmla="*/ 116 h 121"/>
                <a:gd name="T42" fmla="*/ 49 w 59"/>
                <a:gd name="T43" fmla="*/ 119 h 121"/>
                <a:gd name="T44" fmla="*/ 43 w 59"/>
                <a:gd name="T45" fmla="*/ 120 h 121"/>
                <a:gd name="T46" fmla="*/ 36 w 59"/>
                <a:gd name="T47" fmla="*/ 121 h 121"/>
                <a:gd name="T48" fmla="*/ 31 w 59"/>
                <a:gd name="T49" fmla="*/ 120 h 121"/>
                <a:gd name="T50" fmla="*/ 27 w 59"/>
                <a:gd name="T51" fmla="*/ 120 h 121"/>
                <a:gd name="T52" fmla="*/ 23 w 59"/>
                <a:gd name="T53" fmla="*/ 118 h 121"/>
                <a:gd name="T54" fmla="*/ 21 w 59"/>
                <a:gd name="T55" fmla="*/ 115 h 121"/>
                <a:gd name="T56" fmla="*/ 18 w 59"/>
                <a:gd name="T57" fmla="*/ 112 h 121"/>
                <a:gd name="T58" fmla="*/ 17 w 59"/>
                <a:gd name="T59" fmla="*/ 108 h 121"/>
                <a:gd name="T60" fmla="*/ 15 w 59"/>
                <a:gd name="T61" fmla="*/ 99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</a:cxnLst>
              <a:rect l="0" t="0" r="r" b="b"/>
              <a:pathLst>
                <a:path w="59" h="120">
                  <a:moveTo>
                    <a:pt x="15" y="99"/>
                  </a:moveTo>
                  <a:lnTo>
                    <a:pt x="15" y="37"/>
                  </a:lnTo>
                  <a:lnTo>
                    <a:pt x="0" y="37"/>
                  </a:lnTo>
                  <a:lnTo>
                    <a:pt x="0" y="26"/>
                  </a:lnTo>
                  <a:lnTo>
                    <a:pt x="15" y="26"/>
                  </a:lnTo>
                  <a:lnTo>
                    <a:pt x="15" y="5"/>
                  </a:lnTo>
                  <a:lnTo>
                    <a:pt x="30" y="0"/>
                  </a:lnTo>
                  <a:lnTo>
                    <a:pt x="30" y="26"/>
                  </a:lnTo>
                  <a:lnTo>
                    <a:pt x="57" y="26"/>
                  </a:lnTo>
                  <a:lnTo>
                    <a:pt x="53" y="37"/>
                  </a:lnTo>
                  <a:lnTo>
                    <a:pt x="30" y="37"/>
                  </a:lnTo>
                  <a:lnTo>
                    <a:pt x="30" y="97"/>
                  </a:lnTo>
                  <a:lnTo>
                    <a:pt x="30" y="102"/>
                  </a:lnTo>
                  <a:lnTo>
                    <a:pt x="32" y="106"/>
                  </a:lnTo>
                  <a:lnTo>
                    <a:pt x="35" y="108"/>
                  </a:lnTo>
                  <a:lnTo>
                    <a:pt x="39" y="108"/>
                  </a:lnTo>
                  <a:lnTo>
                    <a:pt x="44" y="108"/>
                  </a:lnTo>
                  <a:lnTo>
                    <a:pt x="48" y="107"/>
                  </a:lnTo>
                  <a:lnTo>
                    <a:pt x="54" y="103"/>
                  </a:lnTo>
                  <a:lnTo>
                    <a:pt x="59" y="114"/>
                  </a:lnTo>
                  <a:lnTo>
                    <a:pt x="54" y="116"/>
                  </a:lnTo>
                  <a:lnTo>
                    <a:pt x="49" y="119"/>
                  </a:lnTo>
                  <a:lnTo>
                    <a:pt x="43" y="120"/>
                  </a:lnTo>
                  <a:lnTo>
                    <a:pt x="36" y="121"/>
                  </a:lnTo>
                  <a:lnTo>
                    <a:pt x="31" y="120"/>
                  </a:lnTo>
                  <a:lnTo>
                    <a:pt x="27" y="120"/>
                  </a:lnTo>
                  <a:lnTo>
                    <a:pt x="23" y="118"/>
                  </a:lnTo>
                  <a:lnTo>
                    <a:pt x="21" y="115"/>
                  </a:lnTo>
                  <a:lnTo>
                    <a:pt x="18" y="112"/>
                  </a:lnTo>
                  <a:lnTo>
                    <a:pt x="17" y="108"/>
                  </a:lnTo>
                  <a:lnTo>
                    <a:pt x="15" y="99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271" name="Freeform 249"/>
            <p:cNvSpPr/>
            <p:nvPr userDrawn="1"/>
          </p:nvSpPr>
          <p:spPr bwMode="auto">
            <a:xfrm>
              <a:off x="1141" y="217"/>
              <a:ext cx="20" cy="41"/>
            </a:xfrm>
            <a:custGeom>
              <a:gdLst>
                <a:gd name="T0" fmla="*/ 15 w 59"/>
                <a:gd name="T1" fmla="*/ 99 h 121"/>
                <a:gd name="T2" fmla="*/ 15 w 59"/>
                <a:gd name="T3" fmla="*/ 37 h 121"/>
                <a:gd name="T4" fmla="*/ 0 w 59"/>
                <a:gd name="T5" fmla="*/ 37 h 121"/>
                <a:gd name="T6" fmla="*/ 0 w 59"/>
                <a:gd name="T7" fmla="*/ 26 h 121"/>
                <a:gd name="T8" fmla="*/ 15 w 59"/>
                <a:gd name="T9" fmla="*/ 26 h 121"/>
                <a:gd name="T10" fmla="*/ 15 w 59"/>
                <a:gd name="T11" fmla="*/ 5 h 121"/>
                <a:gd name="T12" fmla="*/ 30 w 59"/>
                <a:gd name="T13" fmla="*/ 0 h 121"/>
                <a:gd name="T14" fmla="*/ 30 w 59"/>
                <a:gd name="T15" fmla="*/ 26 h 121"/>
                <a:gd name="T16" fmla="*/ 57 w 59"/>
                <a:gd name="T17" fmla="*/ 26 h 121"/>
                <a:gd name="T18" fmla="*/ 53 w 59"/>
                <a:gd name="T19" fmla="*/ 37 h 121"/>
                <a:gd name="T20" fmla="*/ 30 w 59"/>
                <a:gd name="T21" fmla="*/ 37 h 121"/>
                <a:gd name="T22" fmla="*/ 30 w 59"/>
                <a:gd name="T23" fmla="*/ 97 h 121"/>
                <a:gd name="T24" fmla="*/ 30 w 59"/>
                <a:gd name="T25" fmla="*/ 102 h 121"/>
                <a:gd name="T26" fmla="*/ 32 w 59"/>
                <a:gd name="T27" fmla="*/ 106 h 121"/>
                <a:gd name="T28" fmla="*/ 35 w 59"/>
                <a:gd name="T29" fmla="*/ 108 h 121"/>
                <a:gd name="T30" fmla="*/ 39 w 59"/>
                <a:gd name="T31" fmla="*/ 108 h 121"/>
                <a:gd name="T32" fmla="*/ 44 w 59"/>
                <a:gd name="T33" fmla="*/ 108 h 121"/>
                <a:gd name="T34" fmla="*/ 48 w 59"/>
                <a:gd name="T35" fmla="*/ 107 h 121"/>
                <a:gd name="T36" fmla="*/ 54 w 59"/>
                <a:gd name="T37" fmla="*/ 103 h 121"/>
                <a:gd name="T38" fmla="*/ 59 w 59"/>
                <a:gd name="T39" fmla="*/ 114 h 121"/>
                <a:gd name="T40" fmla="*/ 54 w 59"/>
                <a:gd name="T41" fmla="*/ 116 h 121"/>
                <a:gd name="T42" fmla="*/ 49 w 59"/>
                <a:gd name="T43" fmla="*/ 119 h 121"/>
                <a:gd name="T44" fmla="*/ 43 w 59"/>
                <a:gd name="T45" fmla="*/ 120 h 121"/>
                <a:gd name="T46" fmla="*/ 36 w 59"/>
                <a:gd name="T47" fmla="*/ 121 h 121"/>
                <a:gd name="T48" fmla="*/ 31 w 59"/>
                <a:gd name="T49" fmla="*/ 120 h 121"/>
                <a:gd name="T50" fmla="*/ 27 w 59"/>
                <a:gd name="T51" fmla="*/ 120 h 121"/>
                <a:gd name="T52" fmla="*/ 23 w 59"/>
                <a:gd name="T53" fmla="*/ 118 h 121"/>
                <a:gd name="T54" fmla="*/ 21 w 59"/>
                <a:gd name="T55" fmla="*/ 115 h 121"/>
                <a:gd name="T56" fmla="*/ 18 w 59"/>
                <a:gd name="T57" fmla="*/ 112 h 121"/>
                <a:gd name="T58" fmla="*/ 17 w 59"/>
                <a:gd name="T59" fmla="*/ 108 h 121"/>
                <a:gd name="T60" fmla="*/ 15 w 59"/>
                <a:gd name="T61" fmla="*/ 99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</a:cxnLst>
              <a:rect l="0" t="0" r="r" b="b"/>
              <a:pathLst>
                <a:path w="59" h="120">
                  <a:moveTo>
                    <a:pt x="15" y="99"/>
                  </a:moveTo>
                  <a:lnTo>
                    <a:pt x="15" y="37"/>
                  </a:lnTo>
                  <a:lnTo>
                    <a:pt x="0" y="37"/>
                  </a:lnTo>
                  <a:lnTo>
                    <a:pt x="0" y="26"/>
                  </a:lnTo>
                  <a:lnTo>
                    <a:pt x="15" y="26"/>
                  </a:lnTo>
                  <a:lnTo>
                    <a:pt x="15" y="5"/>
                  </a:lnTo>
                  <a:lnTo>
                    <a:pt x="30" y="0"/>
                  </a:lnTo>
                  <a:lnTo>
                    <a:pt x="30" y="26"/>
                  </a:lnTo>
                  <a:lnTo>
                    <a:pt x="57" y="26"/>
                  </a:lnTo>
                  <a:lnTo>
                    <a:pt x="53" y="37"/>
                  </a:lnTo>
                  <a:lnTo>
                    <a:pt x="30" y="37"/>
                  </a:lnTo>
                  <a:lnTo>
                    <a:pt x="30" y="97"/>
                  </a:lnTo>
                  <a:lnTo>
                    <a:pt x="30" y="102"/>
                  </a:lnTo>
                  <a:lnTo>
                    <a:pt x="32" y="106"/>
                  </a:lnTo>
                  <a:lnTo>
                    <a:pt x="35" y="108"/>
                  </a:lnTo>
                  <a:lnTo>
                    <a:pt x="39" y="108"/>
                  </a:lnTo>
                  <a:lnTo>
                    <a:pt x="44" y="108"/>
                  </a:lnTo>
                  <a:lnTo>
                    <a:pt x="48" y="107"/>
                  </a:lnTo>
                  <a:lnTo>
                    <a:pt x="54" y="103"/>
                  </a:lnTo>
                  <a:lnTo>
                    <a:pt x="59" y="114"/>
                  </a:lnTo>
                  <a:lnTo>
                    <a:pt x="54" y="116"/>
                  </a:lnTo>
                  <a:lnTo>
                    <a:pt x="49" y="119"/>
                  </a:lnTo>
                  <a:lnTo>
                    <a:pt x="43" y="120"/>
                  </a:lnTo>
                  <a:lnTo>
                    <a:pt x="36" y="121"/>
                  </a:lnTo>
                  <a:lnTo>
                    <a:pt x="31" y="120"/>
                  </a:lnTo>
                  <a:lnTo>
                    <a:pt x="27" y="120"/>
                  </a:lnTo>
                  <a:lnTo>
                    <a:pt x="23" y="118"/>
                  </a:lnTo>
                  <a:lnTo>
                    <a:pt x="21" y="115"/>
                  </a:lnTo>
                  <a:lnTo>
                    <a:pt x="18" y="112"/>
                  </a:lnTo>
                  <a:lnTo>
                    <a:pt x="17" y="108"/>
                  </a:lnTo>
                  <a:lnTo>
                    <a:pt x="15" y="99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272" name="Freeform 250"/>
            <p:cNvSpPr>
              <a:spLocks noEditPoints="1"/>
            </p:cNvSpPr>
            <p:nvPr userDrawn="1"/>
          </p:nvSpPr>
          <p:spPr bwMode="auto">
            <a:xfrm>
              <a:off x="1167" y="212"/>
              <a:ext cx="7" cy="45"/>
            </a:xfrm>
            <a:custGeom>
              <a:gdLst>
                <a:gd name="T0" fmla="*/ 0 w 19"/>
                <a:gd name="T1" fmla="*/ 10 h 135"/>
                <a:gd name="T2" fmla="*/ 0 w 19"/>
                <a:gd name="T3" fmla="*/ 10 h 135"/>
                <a:gd name="T4" fmla="*/ 1 w 19"/>
                <a:gd name="T5" fmla="*/ 7 h 135"/>
                <a:gd name="T6" fmla="*/ 2 w 19"/>
                <a:gd name="T7" fmla="*/ 4 h 135"/>
                <a:gd name="T8" fmla="*/ 6 w 19"/>
                <a:gd name="T9" fmla="*/ 1 h 135"/>
                <a:gd name="T10" fmla="*/ 10 w 19"/>
                <a:gd name="T11" fmla="*/ 0 h 135"/>
                <a:gd name="T12" fmla="*/ 14 w 19"/>
                <a:gd name="T13" fmla="*/ 1 h 135"/>
                <a:gd name="T14" fmla="*/ 16 w 19"/>
                <a:gd name="T15" fmla="*/ 4 h 135"/>
                <a:gd name="T16" fmla="*/ 19 w 19"/>
                <a:gd name="T17" fmla="*/ 7 h 135"/>
                <a:gd name="T18" fmla="*/ 19 w 19"/>
                <a:gd name="T19" fmla="*/ 10 h 135"/>
                <a:gd name="T20" fmla="*/ 19 w 19"/>
                <a:gd name="T21" fmla="*/ 14 h 135"/>
                <a:gd name="T22" fmla="*/ 16 w 19"/>
                <a:gd name="T23" fmla="*/ 17 h 135"/>
                <a:gd name="T24" fmla="*/ 14 w 19"/>
                <a:gd name="T25" fmla="*/ 20 h 135"/>
                <a:gd name="T26" fmla="*/ 10 w 19"/>
                <a:gd name="T27" fmla="*/ 21 h 135"/>
                <a:gd name="T28" fmla="*/ 6 w 19"/>
                <a:gd name="T29" fmla="*/ 20 h 135"/>
                <a:gd name="T30" fmla="*/ 2 w 19"/>
                <a:gd name="T31" fmla="*/ 17 h 135"/>
                <a:gd name="T32" fmla="*/ 1 w 19"/>
                <a:gd name="T33" fmla="*/ 14 h 135"/>
                <a:gd name="T34" fmla="*/ 0 w 19"/>
                <a:gd name="T35" fmla="*/ 10 h 135"/>
                <a:gd name="T36" fmla="*/ 2 w 19"/>
                <a:gd name="T37" fmla="*/ 42 h 135"/>
                <a:gd name="T38" fmla="*/ 16 w 19"/>
                <a:gd name="T39" fmla="*/ 42 h 135"/>
                <a:gd name="T40" fmla="*/ 16 w 19"/>
                <a:gd name="T41" fmla="*/ 135 h 135"/>
                <a:gd name="T42" fmla="*/ 2 w 19"/>
                <a:gd name="T43" fmla="*/ 135 h 135"/>
                <a:gd name="T44" fmla="*/ 2 w 19"/>
                <a:gd name="T45" fmla="*/ 42 h 1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19" h="135">
                  <a:moveTo>
                    <a:pt x="0" y="10"/>
                  </a:moveTo>
                  <a:lnTo>
                    <a:pt x="0" y="10"/>
                  </a:lnTo>
                  <a:lnTo>
                    <a:pt x="1" y="7"/>
                  </a:lnTo>
                  <a:lnTo>
                    <a:pt x="2" y="4"/>
                  </a:lnTo>
                  <a:lnTo>
                    <a:pt x="6" y="1"/>
                  </a:lnTo>
                  <a:lnTo>
                    <a:pt x="10" y="0"/>
                  </a:lnTo>
                  <a:lnTo>
                    <a:pt x="14" y="1"/>
                  </a:lnTo>
                  <a:lnTo>
                    <a:pt x="16" y="4"/>
                  </a:lnTo>
                  <a:lnTo>
                    <a:pt x="19" y="7"/>
                  </a:lnTo>
                  <a:lnTo>
                    <a:pt x="19" y="10"/>
                  </a:lnTo>
                  <a:lnTo>
                    <a:pt x="19" y="14"/>
                  </a:lnTo>
                  <a:lnTo>
                    <a:pt x="16" y="17"/>
                  </a:lnTo>
                  <a:lnTo>
                    <a:pt x="14" y="20"/>
                  </a:lnTo>
                  <a:lnTo>
                    <a:pt x="10" y="21"/>
                  </a:lnTo>
                  <a:lnTo>
                    <a:pt x="6" y="20"/>
                  </a:lnTo>
                  <a:lnTo>
                    <a:pt x="2" y="17"/>
                  </a:lnTo>
                  <a:lnTo>
                    <a:pt x="1" y="14"/>
                  </a:lnTo>
                  <a:lnTo>
                    <a:pt x="0" y="10"/>
                  </a:lnTo>
                  <a:close/>
                  <a:moveTo>
                    <a:pt x="2" y="42"/>
                  </a:moveTo>
                  <a:lnTo>
                    <a:pt x="16" y="42"/>
                  </a:lnTo>
                  <a:lnTo>
                    <a:pt x="16" y="135"/>
                  </a:lnTo>
                  <a:lnTo>
                    <a:pt x="2" y="135"/>
                  </a:lnTo>
                  <a:lnTo>
                    <a:pt x="2" y="42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273" name="Freeform 251"/>
            <p:cNvSpPr/>
            <p:nvPr userDrawn="1"/>
          </p:nvSpPr>
          <p:spPr bwMode="auto">
            <a:xfrm>
              <a:off x="1167" y="212"/>
              <a:ext cx="7" cy="7"/>
            </a:xfrm>
            <a:custGeom>
              <a:gdLst>
                <a:gd name="T0" fmla="*/ 0 w 19"/>
                <a:gd name="T1" fmla="*/ 10 h 21"/>
                <a:gd name="T2" fmla="*/ 0 w 19"/>
                <a:gd name="T3" fmla="*/ 10 h 21"/>
                <a:gd name="T4" fmla="*/ 1 w 19"/>
                <a:gd name="T5" fmla="*/ 7 h 21"/>
                <a:gd name="T6" fmla="*/ 2 w 19"/>
                <a:gd name="T7" fmla="*/ 4 h 21"/>
                <a:gd name="T8" fmla="*/ 6 w 19"/>
                <a:gd name="T9" fmla="*/ 1 h 21"/>
                <a:gd name="T10" fmla="*/ 10 w 19"/>
                <a:gd name="T11" fmla="*/ 0 h 21"/>
                <a:gd name="T12" fmla="*/ 14 w 19"/>
                <a:gd name="T13" fmla="*/ 1 h 21"/>
                <a:gd name="T14" fmla="*/ 16 w 19"/>
                <a:gd name="T15" fmla="*/ 4 h 21"/>
                <a:gd name="T16" fmla="*/ 19 w 19"/>
                <a:gd name="T17" fmla="*/ 7 h 21"/>
                <a:gd name="T18" fmla="*/ 19 w 19"/>
                <a:gd name="T19" fmla="*/ 10 h 21"/>
                <a:gd name="T20" fmla="*/ 19 w 19"/>
                <a:gd name="T21" fmla="*/ 14 h 21"/>
                <a:gd name="T22" fmla="*/ 16 w 19"/>
                <a:gd name="T23" fmla="*/ 17 h 21"/>
                <a:gd name="T24" fmla="*/ 14 w 19"/>
                <a:gd name="T25" fmla="*/ 20 h 21"/>
                <a:gd name="T26" fmla="*/ 10 w 19"/>
                <a:gd name="T27" fmla="*/ 21 h 21"/>
                <a:gd name="T28" fmla="*/ 6 w 19"/>
                <a:gd name="T29" fmla="*/ 20 h 21"/>
                <a:gd name="T30" fmla="*/ 2 w 19"/>
                <a:gd name="T31" fmla="*/ 17 h 21"/>
                <a:gd name="T32" fmla="*/ 1 w 19"/>
                <a:gd name="T33" fmla="*/ 14 h 21"/>
                <a:gd name="T34" fmla="*/ 0 w 19"/>
                <a:gd name="T35" fmla="*/ 10 h 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19" h="21">
                  <a:moveTo>
                    <a:pt x="0" y="10"/>
                  </a:moveTo>
                  <a:lnTo>
                    <a:pt x="0" y="10"/>
                  </a:lnTo>
                  <a:lnTo>
                    <a:pt x="1" y="7"/>
                  </a:lnTo>
                  <a:lnTo>
                    <a:pt x="2" y="4"/>
                  </a:lnTo>
                  <a:lnTo>
                    <a:pt x="6" y="1"/>
                  </a:lnTo>
                  <a:lnTo>
                    <a:pt x="10" y="0"/>
                  </a:lnTo>
                  <a:lnTo>
                    <a:pt x="14" y="1"/>
                  </a:lnTo>
                  <a:lnTo>
                    <a:pt x="16" y="4"/>
                  </a:lnTo>
                  <a:lnTo>
                    <a:pt x="19" y="7"/>
                  </a:lnTo>
                  <a:lnTo>
                    <a:pt x="19" y="10"/>
                  </a:lnTo>
                  <a:lnTo>
                    <a:pt x="19" y="14"/>
                  </a:lnTo>
                  <a:lnTo>
                    <a:pt x="16" y="17"/>
                  </a:lnTo>
                  <a:lnTo>
                    <a:pt x="14" y="20"/>
                  </a:lnTo>
                  <a:lnTo>
                    <a:pt x="10" y="21"/>
                  </a:lnTo>
                  <a:lnTo>
                    <a:pt x="6" y="20"/>
                  </a:lnTo>
                  <a:lnTo>
                    <a:pt x="2" y="17"/>
                  </a:lnTo>
                  <a:lnTo>
                    <a:pt x="1" y="14"/>
                  </a:lnTo>
                  <a:lnTo>
                    <a:pt x="0" y="10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274" name="Rectangle 252"/>
            <p:cNvSpPr>
              <a:spLocks noChangeArrowheads="1"/>
            </p:cNvSpPr>
            <p:nvPr userDrawn="1"/>
          </p:nvSpPr>
          <p:spPr bwMode="auto">
            <a:xfrm>
              <a:off x="1168" y="226"/>
              <a:ext cx="5" cy="3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 altLang="en-US"/>
            </a:p>
          </p:txBody>
        </p:sp>
        <p:sp>
          <p:nvSpPr>
            <p:cNvPr id="1275" name="Freeform 253"/>
            <p:cNvSpPr>
              <a:spLocks noEditPoints="1"/>
            </p:cNvSpPr>
            <p:nvPr userDrawn="1"/>
          </p:nvSpPr>
          <p:spPr bwMode="auto">
            <a:xfrm>
              <a:off x="1181" y="225"/>
              <a:ext cx="29" cy="33"/>
            </a:xfrm>
            <a:custGeom>
              <a:gdLst>
                <a:gd name="T0" fmla="*/ 0 w 86"/>
                <a:gd name="T1" fmla="*/ 49 h 98"/>
                <a:gd name="T2" fmla="*/ 3 w 86"/>
                <a:gd name="T3" fmla="*/ 30 h 98"/>
                <a:gd name="T4" fmla="*/ 12 w 86"/>
                <a:gd name="T5" fmla="*/ 14 h 98"/>
                <a:gd name="T6" fmla="*/ 25 w 86"/>
                <a:gd name="T7" fmla="*/ 4 h 98"/>
                <a:gd name="T8" fmla="*/ 43 w 86"/>
                <a:gd name="T9" fmla="*/ 0 h 98"/>
                <a:gd name="T10" fmla="*/ 61 w 86"/>
                <a:gd name="T11" fmla="*/ 4 h 98"/>
                <a:gd name="T12" fmla="*/ 74 w 86"/>
                <a:gd name="T13" fmla="*/ 14 h 98"/>
                <a:gd name="T14" fmla="*/ 83 w 86"/>
                <a:gd name="T15" fmla="*/ 30 h 98"/>
                <a:gd name="T16" fmla="*/ 86 w 86"/>
                <a:gd name="T17" fmla="*/ 49 h 98"/>
                <a:gd name="T18" fmla="*/ 83 w 86"/>
                <a:gd name="T19" fmla="*/ 69 h 98"/>
                <a:gd name="T20" fmla="*/ 74 w 86"/>
                <a:gd name="T21" fmla="*/ 84 h 98"/>
                <a:gd name="T22" fmla="*/ 61 w 86"/>
                <a:gd name="T23" fmla="*/ 95 h 98"/>
                <a:gd name="T24" fmla="*/ 43 w 86"/>
                <a:gd name="T25" fmla="*/ 98 h 98"/>
                <a:gd name="T26" fmla="*/ 25 w 86"/>
                <a:gd name="T27" fmla="*/ 95 h 98"/>
                <a:gd name="T28" fmla="*/ 12 w 86"/>
                <a:gd name="T29" fmla="*/ 84 h 98"/>
                <a:gd name="T30" fmla="*/ 3 w 86"/>
                <a:gd name="T31" fmla="*/ 69 h 98"/>
                <a:gd name="T32" fmla="*/ 0 w 86"/>
                <a:gd name="T33" fmla="*/ 49 h 98"/>
                <a:gd name="T34" fmla="*/ 72 w 86"/>
                <a:gd name="T35" fmla="*/ 49 h 98"/>
                <a:gd name="T36" fmla="*/ 69 w 86"/>
                <a:gd name="T37" fmla="*/ 35 h 98"/>
                <a:gd name="T38" fmla="*/ 64 w 86"/>
                <a:gd name="T39" fmla="*/ 23 h 98"/>
                <a:gd name="T40" fmla="*/ 55 w 86"/>
                <a:gd name="T41" fmla="*/ 15 h 98"/>
                <a:gd name="T42" fmla="*/ 43 w 86"/>
                <a:gd name="T43" fmla="*/ 13 h 98"/>
                <a:gd name="T44" fmla="*/ 31 w 86"/>
                <a:gd name="T45" fmla="*/ 15 h 98"/>
                <a:gd name="T46" fmla="*/ 22 w 86"/>
                <a:gd name="T47" fmla="*/ 23 h 98"/>
                <a:gd name="T48" fmla="*/ 17 w 86"/>
                <a:gd name="T49" fmla="*/ 35 h 98"/>
                <a:gd name="T50" fmla="*/ 15 w 86"/>
                <a:gd name="T51" fmla="*/ 49 h 98"/>
                <a:gd name="T52" fmla="*/ 17 w 86"/>
                <a:gd name="T53" fmla="*/ 63 h 98"/>
                <a:gd name="T54" fmla="*/ 22 w 86"/>
                <a:gd name="T55" fmla="*/ 75 h 98"/>
                <a:gd name="T56" fmla="*/ 31 w 86"/>
                <a:gd name="T57" fmla="*/ 83 h 98"/>
                <a:gd name="T58" fmla="*/ 43 w 86"/>
                <a:gd name="T59" fmla="*/ 85 h 98"/>
                <a:gd name="T60" fmla="*/ 55 w 86"/>
                <a:gd name="T61" fmla="*/ 83 h 98"/>
                <a:gd name="T62" fmla="*/ 64 w 86"/>
                <a:gd name="T63" fmla="*/ 75 h 98"/>
                <a:gd name="T64" fmla="*/ 69 w 86"/>
                <a:gd name="T65" fmla="*/ 63 h 98"/>
                <a:gd name="T66" fmla="*/ 72 w 86"/>
                <a:gd name="T67" fmla="*/ 49 h 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86" h="98">
                  <a:moveTo>
                    <a:pt x="0" y="49"/>
                  </a:moveTo>
                  <a:lnTo>
                    <a:pt x="0" y="49"/>
                  </a:lnTo>
                  <a:lnTo>
                    <a:pt x="0" y="39"/>
                  </a:lnTo>
                  <a:lnTo>
                    <a:pt x="3" y="30"/>
                  </a:lnTo>
                  <a:lnTo>
                    <a:pt x="7" y="22"/>
                  </a:lnTo>
                  <a:lnTo>
                    <a:pt x="12" y="14"/>
                  </a:lnTo>
                  <a:lnTo>
                    <a:pt x="19" y="8"/>
                  </a:lnTo>
                  <a:lnTo>
                    <a:pt x="25" y="4"/>
                  </a:lnTo>
                  <a:lnTo>
                    <a:pt x="34" y="1"/>
                  </a:lnTo>
                  <a:lnTo>
                    <a:pt x="43" y="0"/>
                  </a:lnTo>
                  <a:lnTo>
                    <a:pt x="52" y="1"/>
                  </a:lnTo>
                  <a:lnTo>
                    <a:pt x="61" y="4"/>
                  </a:lnTo>
                  <a:lnTo>
                    <a:pt x="68" y="8"/>
                  </a:lnTo>
                  <a:lnTo>
                    <a:pt x="74" y="14"/>
                  </a:lnTo>
                  <a:lnTo>
                    <a:pt x="79" y="22"/>
                  </a:lnTo>
                  <a:lnTo>
                    <a:pt x="83" y="30"/>
                  </a:lnTo>
                  <a:lnTo>
                    <a:pt x="86" y="39"/>
                  </a:lnTo>
                  <a:lnTo>
                    <a:pt x="86" y="49"/>
                  </a:lnTo>
                  <a:lnTo>
                    <a:pt x="86" y="60"/>
                  </a:lnTo>
                  <a:lnTo>
                    <a:pt x="83" y="69"/>
                  </a:lnTo>
                  <a:lnTo>
                    <a:pt x="79" y="76"/>
                  </a:lnTo>
                  <a:lnTo>
                    <a:pt x="74" y="84"/>
                  </a:lnTo>
                  <a:lnTo>
                    <a:pt x="68" y="89"/>
                  </a:lnTo>
                  <a:lnTo>
                    <a:pt x="61" y="95"/>
                  </a:lnTo>
                  <a:lnTo>
                    <a:pt x="52" y="97"/>
                  </a:lnTo>
                  <a:lnTo>
                    <a:pt x="43" y="98"/>
                  </a:lnTo>
                  <a:lnTo>
                    <a:pt x="34" y="97"/>
                  </a:lnTo>
                  <a:lnTo>
                    <a:pt x="25" y="95"/>
                  </a:lnTo>
                  <a:lnTo>
                    <a:pt x="19" y="89"/>
                  </a:lnTo>
                  <a:lnTo>
                    <a:pt x="12" y="84"/>
                  </a:lnTo>
                  <a:lnTo>
                    <a:pt x="7" y="76"/>
                  </a:lnTo>
                  <a:lnTo>
                    <a:pt x="3" y="69"/>
                  </a:lnTo>
                  <a:lnTo>
                    <a:pt x="0" y="60"/>
                  </a:lnTo>
                  <a:lnTo>
                    <a:pt x="0" y="49"/>
                  </a:lnTo>
                  <a:close/>
                  <a:moveTo>
                    <a:pt x="72" y="49"/>
                  </a:moveTo>
                  <a:lnTo>
                    <a:pt x="72" y="49"/>
                  </a:lnTo>
                  <a:lnTo>
                    <a:pt x="70" y="41"/>
                  </a:lnTo>
                  <a:lnTo>
                    <a:pt x="69" y="35"/>
                  </a:lnTo>
                  <a:lnTo>
                    <a:pt x="66" y="28"/>
                  </a:lnTo>
                  <a:lnTo>
                    <a:pt x="64" y="23"/>
                  </a:lnTo>
                  <a:lnTo>
                    <a:pt x="60" y="18"/>
                  </a:lnTo>
                  <a:lnTo>
                    <a:pt x="55" y="15"/>
                  </a:lnTo>
                  <a:lnTo>
                    <a:pt x="50" y="13"/>
                  </a:lnTo>
                  <a:lnTo>
                    <a:pt x="43" y="13"/>
                  </a:lnTo>
                  <a:lnTo>
                    <a:pt x="37" y="13"/>
                  </a:lnTo>
                  <a:lnTo>
                    <a:pt x="31" y="15"/>
                  </a:lnTo>
                  <a:lnTo>
                    <a:pt x="26" y="18"/>
                  </a:lnTo>
                  <a:lnTo>
                    <a:pt x="22" y="23"/>
                  </a:lnTo>
                  <a:lnTo>
                    <a:pt x="20" y="28"/>
                  </a:lnTo>
                  <a:lnTo>
                    <a:pt x="17" y="35"/>
                  </a:lnTo>
                  <a:lnTo>
                    <a:pt x="16" y="41"/>
                  </a:lnTo>
                  <a:lnTo>
                    <a:pt x="15" y="49"/>
                  </a:lnTo>
                  <a:lnTo>
                    <a:pt x="16" y="57"/>
                  </a:lnTo>
                  <a:lnTo>
                    <a:pt x="17" y="63"/>
                  </a:lnTo>
                  <a:lnTo>
                    <a:pt x="20" y="70"/>
                  </a:lnTo>
                  <a:lnTo>
                    <a:pt x="22" y="75"/>
                  </a:lnTo>
                  <a:lnTo>
                    <a:pt x="26" y="80"/>
                  </a:lnTo>
                  <a:lnTo>
                    <a:pt x="31" y="83"/>
                  </a:lnTo>
                  <a:lnTo>
                    <a:pt x="37" y="85"/>
                  </a:lnTo>
                  <a:lnTo>
                    <a:pt x="43" y="85"/>
                  </a:lnTo>
                  <a:lnTo>
                    <a:pt x="50" y="85"/>
                  </a:lnTo>
                  <a:lnTo>
                    <a:pt x="55" y="83"/>
                  </a:lnTo>
                  <a:lnTo>
                    <a:pt x="60" y="80"/>
                  </a:lnTo>
                  <a:lnTo>
                    <a:pt x="64" y="75"/>
                  </a:lnTo>
                  <a:lnTo>
                    <a:pt x="66" y="70"/>
                  </a:lnTo>
                  <a:lnTo>
                    <a:pt x="69" y="63"/>
                  </a:lnTo>
                  <a:lnTo>
                    <a:pt x="70" y="57"/>
                  </a:lnTo>
                  <a:lnTo>
                    <a:pt x="72" y="49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276" name="Freeform 254"/>
            <p:cNvSpPr/>
            <p:nvPr userDrawn="1"/>
          </p:nvSpPr>
          <p:spPr bwMode="auto">
            <a:xfrm>
              <a:off x="1181" y="225"/>
              <a:ext cx="29" cy="33"/>
            </a:xfrm>
            <a:custGeom>
              <a:gdLst>
                <a:gd name="T0" fmla="*/ 0 w 86"/>
                <a:gd name="T1" fmla="*/ 49 h 98"/>
                <a:gd name="T2" fmla="*/ 0 w 86"/>
                <a:gd name="T3" fmla="*/ 49 h 98"/>
                <a:gd name="T4" fmla="*/ 0 w 86"/>
                <a:gd name="T5" fmla="*/ 39 h 98"/>
                <a:gd name="T6" fmla="*/ 3 w 86"/>
                <a:gd name="T7" fmla="*/ 30 h 98"/>
                <a:gd name="T8" fmla="*/ 7 w 86"/>
                <a:gd name="T9" fmla="*/ 22 h 98"/>
                <a:gd name="T10" fmla="*/ 12 w 86"/>
                <a:gd name="T11" fmla="*/ 14 h 98"/>
                <a:gd name="T12" fmla="*/ 19 w 86"/>
                <a:gd name="T13" fmla="*/ 8 h 98"/>
                <a:gd name="T14" fmla="*/ 25 w 86"/>
                <a:gd name="T15" fmla="*/ 4 h 98"/>
                <a:gd name="T16" fmla="*/ 34 w 86"/>
                <a:gd name="T17" fmla="*/ 1 h 98"/>
                <a:gd name="T18" fmla="*/ 43 w 86"/>
                <a:gd name="T19" fmla="*/ 0 h 98"/>
                <a:gd name="T20" fmla="*/ 52 w 86"/>
                <a:gd name="T21" fmla="*/ 1 h 98"/>
                <a:gd name="T22" fmla="*/ 61 w 86"/>
                <a:gd name="T23" fmla="*/ 4 h 98"/>
                <a:gd name="T24" fmla="*/ 68 w 86"/>
                <a:gd name="T25" fmla="*/ 8 h 98"/>
                <a:gd name="T26" fmla="*/ 74 w 86"/>
                <a:gd name="T27" fmla="*/ 14 h 98"/>
                <a:gd name="T28" fmla="*/ 79 w 86"/>
                <a:gd name="T29" fmla="*/ 22 h 98"/>
                <a:gd name="T30" fmla="*/ 83 w 86"/>
                <a:gd name="T31" fmla="*/ 30 h 98"/>
                <a:gd name="T32" fmla="*/ 86 w 86"/>
                <a:gd name="T33" fmla="*/ 39 h 98"/>
                <a:gd name="T34" fmla="*/ 86 w 86"/>
                <a:gd name="T35" fmla="*/ 49 h 98"/>
                <a:gd name="T36" fmla="*/ 86 w 86"/>
                <a:gd name="T37" fmla="*/ 60 h 98"/>
                <a:gd name="T38" fmla="*/ 83 w 86"/>
                <a:gd name="T39" fmla="*/ 69 h 98"/>
                <a:gd name="T40" fmla="*/ 79 w 86"/>
                <a:gd name="T41" fmla="*/ 76 h 98"/>
                <a:gd name="T42" fmla="*/ 74 w 86"/>
                <a:gd name="T43" fmla="*/ 84 h 98"/>
                <a:gd name="T44" fmla="*/ 68 w 86"/>
                <a:gd name="T45" fmla="*/ 89 h 98"/>
                <a:gd name="T46" fmla="*/ 61 w 86"/>
                <a:gd name="T47" fmla="*/ 95 h 98"/>
                <a:gd name="T48" fmla="*/ 52 w 86"/>
                <a:gd name="T49" fmla="*/ 97 h 98"/>
                <a:gd name="T50" fmla="*/ 43 w 86"/>
                <a:gd name="T51" fmla="*/ 98 h 98"/>
                <a:gd name="T52" fmla="*/ 34 w 86"/>
                <a:gd name="T53" fmla="*/ 97 h 98"/>
                <a:gd name="T54" fmla="*/ 25 w 86"/>
                <a:gd name="T55" fmla="*/ 95 h 98"/>
                <a:gd name="T56" fmla="*/ 19 w 86"/>
                <a:gd name="T57" fmla="*/ 89 h 98"/>
                <a:gd name="T58" fmla="*/ 12 w 86"/>
                <a:gd name="T59" fmla="*/ 84 h 98"/>
                <a:gd name="T60" fmla="*/ 7 w 86"/>
                <a:gd name="T61" fmla="*/ 76 h 98"/>
                <a:gd name="T62" fmla="*/ 3 w 86"/>
                <a:gd name="T63" fmla="*/ 69 h 98"/>
                <a:gd name="T64" fmla="*/ 0 w 86"/>
                <a:gd name="T65" fmla="*/ 60 h 98"/>
                <a:gd name="T66" fmla="*/ 0 w 86"/>
                <a:gd name="T67" fmla="*/ 49 h 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86" h="98">
                  <a:moveTo>
                    <a:pt x="0" y="49"/>
                  </a:moveTo>
                  <a:lnTo>
                    <a:pt x="0" y="49"/>
                  </a:lnTo>
                  <a:lnTo>
                    <a:pt x="0" y="39"/>
                  </a:lnTo>
                  <a:lnTo>
                    <a:pt x="3" y="30"/>
                  </a:lnTo>
                  <a:lnTo>
                    <a:pt x="7" y="22"/>
                  </a:lnTo>
                  <a:lnTo>
                    <a:pt x="12" y="14"/>
                  </a:lnTo>
                  <a:lnTo>
                    <a:pt x="19" y="8"/>
                  </a:lnTo>
                  <a:lnTo>
                    <a:pt x="25" y="4"/>
                  </a:lnTo>
                  <a:lnTo>
                    <a:pt x="34" y="1"/>
                  </a:lnTo>
                  <a:lnTo>
                    <a:pt x="43" y="0"/>
                  </a:lnTo>
                  <a:lnTo>
                    <a:pt x="52" y="1"/>
                  </a:lnTo>
                  <a:lnTo>
                    <a:pt x="61" y="4"/>
                  </a:lnTo>
                  <a:lnTo>
                    <a:pt x="68" y="8"/>
                  </a:lnTo>
                  <a:lnTo>
                    <a:pt x="74" y="14"/>
                  </a:lnTo>
                  <a:lnTo>
                    <a:pt x="79" y="22"/>
                  </a:lnTo>
                  <a:lnTo>
                    <a:pt x="83" y="30"/>
                  </a:lnTo>
                  <a:lnTo>
                    <a:pt x="86" y="39"/>
                  </a:lnTo>
                  <a:lnTo>
                    <a:pt x="86" y="49"/>
                  </a:lnTo>
                  <a:lnTo>
                    <a:pt x="86" y="60"/>
                  </a:lnTo>
                  <a:lnTo>
                    <a:pt x="83" y="69"/>
                  </a:lnTo>
                  <a:lnTo>
                    <a:pt x="79" y="76"/>
                  </a:lnTo>
                  <a:lnTo>
                    <a:pt x="74" y="84"/>
                  </a:lnTo>
                  <a:lnTo>
                    <a:pt x="68" y="89"/>
                  </a:lnTo>
                  <a:lnTo>
                    <a:pt x="61" y="95"/>
                  </a:lnTo>
                  <a:lnTo>
                    <a:pt x="52" y="97"/>
                  </a:lnTo>
                  <a:lnTo>
                    <a:pt x="43" y="98"/>
                  </a:lnTo>
                  <a:lnTo>
                    <a:pt x="34" y="97"/>
                  </a:lnTo>
                  <a:lnTo>
                    <a:pt x="25" y="95"/>
                  </a:lnTo>
                  <a:lnTo>
                    <a:pt x="19" y="89"/>
                  </a:lnTo>
                  <a:lnTo>
                    <a:pt x="12" y="84"/>
                  </a:lnTo>
                  <a:lnTo>
                    <a:pt x="7" y="76"/>
                  </a:lnTo>
                  <a:lnTo>
                    <a:pt x="3" y="69"/>
                  </a:lnTo>
                  <a:lnTo>
                    <a:pt x="0" y="60"/>
                  </a:lnTo>
                  <a:lnTo>
                    <a:pt x="0" y="49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277" name="Freeform 255"/>
            <p:cNvSpPr/>
            <p:nvPr userDrawn="1"/>
          </p:nvSpPr>
          <p:spPr bwMode="auto">
            <a:xfrm>
              <a:off x="1186" y="229"/>
              <a:ext cx="19" cy="24"/>
            </a:xfrm>
            <a:custGeom>
              <a:gdLst>
                <a:gd name="T0" fmla="*/ 57 w 57"/>
                <a:gd name="T1" fmla="*/ 36 h 72"/>
                <a:gd name="T2" fmla="*/ 57 w 57"/>
                <a:gd name="T3" fmla="*/ 36 h 72"/>
                <a:gd name="T4" fmla="*/ 55 w 57"/>
                <a:gd name="T5" fmla="*/ 28 h 72"/>
                <a:gd name="T6" fmla="*/ 54 w 57"/>
                <a:gd name="T7" fmla="*/ 22 h 72"/>
                <a:gd name="T8" fmla="*/ 51 w 57"/>
                <a:gd name="T9" fmla="*/ 15 h 72"/>
                <a:gd name="T10" fmla="*/ 49 w 57"/>
                <a:gd name="T11" fmla="*/ 10 h 72"/>
                <a:gd name="T12" fmla="*/ 45 w 57"/>
                <a:gd name="T13" fmla="*/ 5 h 72"/>
                <a:gd name="T14" fmla="*/ 40 w 57"/>
                <a:gd name="T15" fmla="*/ 2 h 72"/>
                <a:gd name="T16" fmla="*/ 35 w 57"/>
                <a:gd name="T17" fmla="*/ 0 h 72"/>
                <a:gd name="T18" fmla="*/ 28 w 57"/>
                <a:gd name="T19" fmla="*/ 0 h 72"/>
                <a:gd name="T20" fmla="*/ 22 w 57"/>
                <a:gd name="T21" fmla="*/ 0 h 72"/>
                <a:gd name="T22" fmla="*/ 16 w 57"/>
                <a:gd name="T23" fmla="*/ 2 h 72"/>
                <a:gd name="T24" fmla="*/ 11 w 57"/>
                <a:gd name="T25" fmla="*/ 5 h 72"/>
                <a:gd name="T26" fmla="*/ 7 w 57"/>
                <a:gd name="T27" fmla="*/ 10 h 72"/>
                <a:gd name="T28" fmla="*/ 5 w 57"/>
                <a:gd name="T29" fmla="*/ 15 h 72"/>
                <a:gd name="T30" fmla="*/ 2 w 57"/>
                <a:gd name="T31" fmla="*/ 22 h 72"/>
                <a:gd name="T32" fmla="*/ 1 w 57"/>
                <a:gd name="T33" fmla="*/ 28 h 72"/>
                <a:gd name="T34" fmla="*/ 0 w 57"/>
                <a:gd name="T35" fmla="*/ 36 h 72"/>
                <a:gd name="T36" fmla="*/ 1 w 57"/>
                <a:gd name="T37" fmla="*/ 44 h 72"/>
                <a:gd name="T38" fmla="*/ 2 w 57"/>
                <a:gd name="T39" fmla="*/ 50 h 72"/>
                <a:gd name="T40" fmla="*/ 5 w 57"/>
                <a:gd name="T41" fmla="*/ 57 h 72"/>
                <a:gd name="T42" fmla="*/ 7 w 57"/>
                <a:gd name="T43" fmla="*/ 62 h 72"/>
                <a:gd name="T44" fmla="*/ 11 w 57"/>
                <a:gd name="T45" fmla="*/ 67 h 72"/>
                <a:gd name="T46" fmla="*/ 16 w 57"/>
                <a:gd name="T47" fmla="*/ 70 h 72"/>
                <a:gd name="T48" fmla="*/ 22 w 57"/>
                <a:gd name="T49" fmla="*/ 72 h 72"/>
                <a:gd name="T50" fmla="*/ 28 w 57"/>
                <a:gd name="T51" fmla="*/ 72 h 72"/>
                <a:gd name="T52" fmla="*/ 35 w 57"/>
                <a:gd name="T53" fmla="*/ 72 h 72"/>
                <a:gd name="T54" fmla="*/ 40 w 57"/>
                <a:gd name="T55" fmla="*/ 70 h 72"/>
                <a:gd name="T56" fmla="*/ 45 w 57"/>
                <a:gd name="T57" fmla="*/ 67 h 72"/>
                <a:gd name="T58" fmla="*/ 49 w 57"/>
                <a:gd name="T59" fmla="*/ 62 h 72"/>
                <a:gd name="T60" fmla="*/ 51 w 57"/>
                <a:gd name="T61" fmla="*/ 57 h 72"/>
                <a:gd name="T62" fmla="*/ 54 w 57"/>
                <a:gd name="T63" fmla="*/ 50 h 72"/>
                <a:gd name="T64" fmla="*/ 55 w 57"/>
                <a:gd name="T65" fmla="*/ 44 h 72"/>
                <a:gd name="T66" fmla="*/ 57 w 57"/>
                <a:gd name="T67" fmla="*/ 36 h 7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57" h="72">
                  <a:moveTo>
                    <a:pt x="57" y="36"/>
                  </a:moveTo>
                  <a:lnTo>
                    <a:pt x="57" y="36"/>
                  </a:lnTo>
                  <a:lnTo>
                    <a:pt x="55" y="28"/>
                  </a:lnTo>
                  <a:lnTo>
                    <a:pt x="54" y="22"/>
                  </a:lnTo>
                  <a:lnTo>
                    <a:pt x="51" y="15"/>
                  </a:lnTo>
                  <a:lnTo>
                    <a:pt x="49" y="10"/>
                  </a:lnTo>
                  <a:lnTo>
                    <a:pt x="45" y="5"/>
                  </a:lnTo>
                  <a:lnTo>
                    <a:pt x="40" y="2"/>
                  </a:lnTo>
                  <a:lnTo>
                    <a:pt x="35" y="0"/>
                  </a:lnTo>
                  <a:lnTo>
                    <a:pt x="28" y="0"/>
                  </a:lnTo>
                  <a:lnTo>
                    <a:pt x="22" y="0"/>
                  </a:lnTo>
                  <a:lnTo>
                    <a:pt x="16" y="2"/>
                  </a:lnTo>
                  <a:lnTo>
                    <a:pt x="11" y="5"/>
                  </a:lnTo>
                  <a:lnTo>
                    <a:pt x="7" y="10"/>
                  </a:lnTo>
                  <a:lnTo>
                    <a:pt x="5" y="15"/>
                  </a:lnTo>
                  <a:lnTo>
                    <a:pt x="2" y="22"/>
                  </a:lnTo>
                  <a:lnTo>
                    <a:pt x="1" y="28"/>
                  </a:lnTo>
                  <a:lnTo>
                    <a:pt x="0" y="36"/>
                  </a:lnTo>
                  <a:lnTo>
                    <a:pt x="1" y="44"/>
                  </a:lnTo>
                  <a:lnTo>
                    <a:pt x="2" y="50"/>
                  </a:lnTo>
                  <a:lnTo>
                    <a:pt x="5" y="57"/>
                  </a:lnTo>
                  <a:lnTo>
                    <a:pt x="7" y="62"/>
                  </a:lnTo>
                  <a:lnTo>
                    <a:pt x="11" y="67"/>
                  </a:lnTo>
                  <a:lnTo>
                    <a:pt x="16" y="70"/>
                  </a:lnTo>
                  <a:lnTo>
                    <a:pt x="22" y="72"/>
                  </a:lnTo>
                  <a:lnTo>
                    <a:pt x="28" y="72"/>
                  </a:lnTo>
                  <a:lnTo>
                    <a:pt x="35" y="72"/>
                  </a:lnTo>
                  <a:lnTo>
                    <a:pt x="40" y="70"/>
                  </a:lnTo>
                  <a:lnTo>
                    <a:pt x="45" y="67"/>
                  </a:lnTo>
                  <a:lnTo>
                    <a:pt x="49" y="62"/>
                  </a:lnTo>
                  <a:lnTo>
                    <a:pt x="51" y="57"/>
                  </a:lnTo>
                  <a:lnTo>
                    <a:pt x="54" y="50"/>
                  </a:lnTo>
                  <a:lnTo>
                    <a:pt x="55" y="44"/>
                  </a:lnTo>
                  <a:lnTo>
                    <a:pt x="57" y="36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278" name="Freeform 256"/>
            <p:cNvSpPr/>
            <p:nvPr userDrawn="1"/>
          </p:nvSpPr>
          <p:spPr bwMode="auto">
            <a:xfrm>
              <a:off x="1218" y="225"/>
              <a:ext cx="24" cy="32"/>
            </a:xfrm>
            <a:custGeom>
              <a:gdLst>
                <a:gd name="T0" fmla="*/ 0 w 74"/>
                <a:gd name="T1" fmla="*/ 3 h 96"/>
                <a:gd name="T2" fmla="*/ 12 w 74"/>
                <a:gd name="T3" fmla="*/ 3 h 96"/>
                <a:gd name="T4" fmla="*/ 15 w 74"/>
                <a:gd name="T5" fmla="*/ 14 h 96"/>
                <a:gd name="T6" fmla="*/ 22 w 74"/>
                <a:gd name="T7" fmla="*/ 9 h 96"/>
                <a:gd name="T8" fmla="*/ 30 w 74"/>
                <a:gd name="T9" fmla="*/ 4 h 96"/>
                <a:gd name="T10" fmla="*/ 38 w 74"/>
                <a:gd name="T11" fmla="*/ 1 h 96"/>
                <a:gd name="T12" fmla="*/ 47 w 74"/>
                <a:gd name="T13" fmla="*/ 0 h 96"/>
                <a:gd name="T14" fmla="*/ 52 w 74"/>
                <a:gd name="T15" fmla="*/ 0 h 96"/>
                <a:gd name="T16" fmla="*/ 57 w 74"/>
                <a:gd name="T17" fmla="*/ 3 h 96"/>
                <a:gd name="T18" fmla="*/ 62 w 74"/>
                <a:gd name="T19" fmla="*/ 4 h 96"/>
                <a:gd name="T20" fmla="*/ 66 w 74"/>
                <a:gd name="T21" fmla="*/ 8 h 96"/>
                <a:gd name="T22" fmla="*/ 70 w 74"/>
                <a:gd name="T23" fmla="*/ 12 h 96"/>
                <a:gd name="T24" fmla="*/ 73 w 74"/>
                <a:gd name="T25" fmla="*/ 18 h 96"/>
                <a:gd name="T26" fmla="*/ 74 w 74"/>
                <a:gd name="T27" fmla="*/ 25 h 96"/>
                <a:gd name="T28" fmla="*/ 74 w 74"/>
                <a:gd name="T29" fmla="*/ 32 h 96"/>
                <a:gd name="T30" fmla="*/ 74 w 74"/>
                <a:gd name="T31" fmla="*/ 96 h 96"/>
                <a:gd name="T32" fmla="*/ 60 w 74"/>
                <a:gd name="T33" fmla="*/ 96 h 96"/>
                <a:gd name="T34" fmla="*/ 60 w 74"/>
                <a:gd name="T35" fmla="*/ 38 h 96"/>
                <a:gd name="T36" fmla="*/ 60 w 74"/>
                <a:gd name="T37" fmla="*/ 28 h 96"/>
                <a:gd name="T38" fmla="*/ 57 w 74"/>
                <a:gd name="T39" fmla="*/ 21 h 96"/>
                <a:gd name="T40" fmla="*/ 55 w 74"/>
                <a:gd name="T41" fmla="*/ 17 h 96"/>
                <a:gd name="T42" fmla="*/ 52 w 74"/>
                <a:gd name="T43" fmla="*/ 15 h 96"/>
                <a:gd name="T44" fmla="*/ 48 w 74"/>
                <a:gd name="T45" fmla="*/ 14 h 96"/>
                <a:gd name="T46" fmla="*/ 43 w 74"/>
                <a:gd name="T47" fmla="*/ 13 h 96"/>
                <a:gd name="T48" fmla="*/ 35 w 74"/>
                <a:gd name="T49" fmla="*/ 14 h 96"/>
                <a:gd name="T50" fmla="*/ 29 w 74"/>
                <a:gd name="T51" fmla="*/ 17 h 96"/>
                <a:gd name="T52" fmla="*/ 21 w 74"/>
                <a:gd name="T53" fmla="*/ 22 h 96"/>
                <a:gd name="T54" fmla="*/ 15 w 74"/>
                <a:gd name="T55" fmla="*/ 27 h 96"/>
                <a:gd name="T56" fmla="*/ 15 w 74"/>
                <a:gd name="T57" fmla="*/ 96 h 96"/>
                <a:gd name="T58" fmla="*/ 0 w 74"/>
                <a:gd name="T59" fmla="*/ 96 h 96"/>
                <a:gd name="T60" fmla="*/ 0 w 74"/>
                <a:gd name="T61" fmla="*/ 3 h 9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</a:cxnLst>
              <a:rect l="0" t="0" r="r" b="b"/>
              <a:pathLst>
                <a:path w="74" h="96">
                  <a:moveTo>
                    <a:pt x="0" y="3"/>
                  </a:moveTo>
                  <a:lnTo>
                    <a:pt x="12" y="3"/>
                  </a:lnTo>
                  <a:lnTo>
                    <a:pt x="15" y="14"/>
                  </a:lnTo>
                  <a:lnTo>
                    <a:pt x="22" y="9"/>
                  </a:lnTo>
                  <a:lnTo>
                    <a:pt x="30" y="4"/>
                  </a:lnTo>
                  <a:lnTo>
                    <a:pt x="38" y="1"/>
                  </a:lnTo>
                  <a:lnTo>
                    <a:pt x="47" y="0"/>
                  </a:lnTo>
                  <a:lnTo>
                    <a:pt x="52" y="0"/>
                  </a:lnTo>
                  <a:lnTo>
                    <a:pt x="57" y="3"/>
                  </a:lnTo>
                  <a:lnTo>
                    <a:pt x="62" y="4"/>
                  </a:lnTo>
                  <a:lnTo>
                    <a:pt x="66" y="8"/>
                  </a:lnTo>
                  <a:lnTo>
                    <a:pt x="70" y="12"/>
                  </a:lnTo>
                  <a:lnTo>
                    <a:pt x="73" y="18"/>
                  </a:lnTo>
                  <a:lnTo>
                    <a:pt x="74" y="25"/>
                  </a:lnTo>
                  <a:lnTo>
                    <a:pt x="74" y="32"/>
                  </a:lnTo>
                  <a:lnTo>
                    <a:pt x="74" y="96"/>
                  </a:lnTo>
                  <a:lnTo>
                    <a:pt x="60" y="96"/>
                  </a:lnTo>
                  <a:lnTo>
                    <a:pt x="60" y="38"/>
                  </a:lnTo>
                  <a:lnTo>
                    <a:pt x="60" y="28"/>
                  </a:lnTo>
                  <a:lnTo>
                    <a:pt x="57" y="21"/>
                  </a:lnTo>
                  <a:lnTo>
                    <a:pt x="55" y="17"/>
                  </a:lnTo>
                  <a:lnTo>
                    <a:pt x="52" y="15"/>
                  </a:lnTo>
                  <a:lnTo>
                    <a:pt x="48" y="14"/>
                  </a:lnTo>
                  <a:lnTo>
                    <a:pt x="43" y="13"/>
                  </a:lnTo>
                  <a:lnTo>
                    <a:pt x="35" y="14"/>
                  </a:lnTo>
                  <a:lnTo>
                    <a:pt x="29" y="17"/>
                  </a:lnTo>
                  <a:lnTo>
                    <a:pt x="21" y="22"/>
                  </a:lnTo>
                  <a:lnTo>
                    <a:pt x="15" y="27"/>
                  </a:lnTo>
                  <a:lnTo>
                    <a:pt x="15" y="96"/>
                  </a:lnTo>
                  <a:lnTo>
                    <a:pt x="0" y="96"/>
                  </a:lnTo>
                  <a:lnTo>
                    <a:pt x="0" y="3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29" r:id="rId1"/>
    <p:sldLayoutId id="2147483830" r:id="rId2"/>
    <p:sldLayoutId id="2147483831" r:id="rId3"/>
    <p:sldLayoutId id="2147483832" r:id="rId4"/>
    <p:sldLayoutId id="2147483833" r:id="rId5"/>
    <p:sldLayoutId id="2147483834" r:id="rId6"/>
    <p:sldLayoutId id="2147483835" r:id="rId7"/>
    <p:sldLayoutId id="2147483836" r:id="rId8"/>
    <p:sldLayoutId id="2147483837" r:id="rId9"/>
    <p:sldLayoutId id="2147483838" r:id="rId10"/>
    <p:sldLayoutId id="2147483839" r:id="rId11"/>
  </p:sldLayoutIdLst>
  <p:transition spd="med">
    <p:fade/>
  </p:transition>
  <p:timing/>
  <p:txStyles>
    <p:titleStyle>
      <a:lvl1pPr algn="l" rtl="0" eaLnBrk="1" fontAlgn="base" hangingPunct="1">
        <a:spcBef>
          <a:spcPct val="0"/>
        </a:spcBef>
        <a:spcAft>
          <a:spcPct val="0"/>
        </a:spcAft>
        <a:defRPr sz="28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1" fontAlgn="base" hangingPunct="1">
        <a:spcBef>
          <a:spcPct val="0"/>
        </a:spcBef>
        <a:spcAft>
          <a:spcPct val="0"/>
        </a:spcAft>
        <a:defRPr sz="2800">
          <a:solidFill>
            <a:schemeClr val="tx1"/>
          </a:solidFill>
          <a:latin typeface="Arial" pitchFamily="34" charset="0"/>
          <a:ea typeface="MS PGothic" pitchFamily="34" charset="-128"/>
        </a:defRPr>
      </a:lvl2pPr>
      <a:lvl3pPr algn="l" rtl="0" eaLnBrk="1" fontAlgn="base" hangingPunct="1">
        <a:spcBef>
          <a:spcPct val="0"/>
        </a:spcBef>
        <a:spcAft>
          <a:spcPct val="0"/>
        </a:spcAft>
        <a:defRPr sz="2800">
          <a:solidFill>
            <a:schemeClr val="tx1"/>
          </a:solidFill>
          <a:latin typeface="Arial" pitchFamily="34" charset="0"/>
          <a:ea typeface="MS PGothic" pitchFamily="34" charset="-128"/>
        </a:defRPr>
      </a:lvl3pPr>
      <a:lvl4pPr algn="l" rtl="0" eaLnBrk="1" fontAlgn="base" hangingPunct="1">
        <a:spcBef>
          <a:spcPct val="0"/>
        </a:spcBef>
        <a:spcAft>
          <a:spcPct val="0"/>
        </a:spcAft>
        <a:defRPr sz="2800">
          <a:solidFill>
            <a:schemeClr val="tx1"/>
          </a:solidFill>
          <a:latin typeface="Arial" pitchFamily="34" charset="0"/>
          <a:ea typeface="MS PGothic" pitchFamily="34" charset="-128"/>
        </a:defRPr>
      </a:lvl4pPr>
      <a:lvl5pPr algn="l" rtl="0" eaLnBrk="1" fontAlgn="base" hangingPunct="1">
        <a:spcBef>
          <a:spcPct val="0"/>
        </a:spcBef>
        <a:spcAft>
          <a:spcPct val="0"/>
        </a:spcAft>
        <a:defRPr sz="2800">
          <a:solidFill>
            <a:schemeClr val="tx1"/>
          </a:solidFill>
          <a:latin typeface="Arial" pitchFamily="34" charset="0"/>
          <a:ea typeface="MS PGothic" pitchFamily="34" charset="-128"/>
        </a:defRPr>
      </a:lvl5pPr>
      <a:lvl6pPr marL="457200" algn="l" rtl="0" eaLnBrk="1" fontAlgn="base" hangingPunct="1">
        <a:spcBef>
          <a:spcPct val="0"/>
        </a:spcBef>
        <a:spcAft>
          <a:spcPct val="0"/>
        </a:spcAft>
        <a:defRPr sz="2800">
          <a:solidFill>
            <a:schemeClr val="tx1"/>
          </a:solidFill>
          <a:latin typeface="Arial" pitchFamily="34" charset="0"/>
          <a:ea typeface="MS PGothic" pitchFamily="34" charset="-128"/>
        </a:defRPr>
      </a:lvl6pPr>
      <a:lvl7pPr marL="914400" algn="l" rtl="0" eaLnBrk="1" fontAlgn="base" hangingPunct="1">
        <a:spcBef>
          <a:spcPct val="0"/>
        </a:spcBef>
        <a:spcAft>
          <a:spcPct val="0"/>
        </a:spcAft>
        <a:defRPr sz="2800">
          <a:solidFill>
            <a:schemeClr val="tx1"/>
          </a:solidFill>
          <a:latin typeface="Arial" pitchFamily="34" charset="0"/>
          <a:ea typeface="MS PGothic" pitchFamily="34" charset="-128"/>
        </a:defRPr>
      </a:lvl7pPr>
      <a:lvl8pPr marL="1371600" algn="l" rtl="0" eaLnBrk="1" fontAlgn="base" hangingPunct="1">
        <a:spcBef>
          <a:spcPct val="0"/>
        </a:spcBef>
        <a:spcAft>
          <a:spcPct val="0"/>
        </a:spcAft>
        <a:defRPr sz="2800">
          <a:solidFill>
            <a:schemeClr val="tx1"/>
          </a:solidFill>
          <a:latin typeface="Arial" pitchFamily="34" charset="0"/>
          <a:ea typeface="MS PGothic" pitchFamily="34" charset="-128"/>
        </a:defRPr>
      </a:lvl8pPr>
      <a:lvl9pPr marL="1828800" algn="l" rtl="0" eaLnBrk="1" fontAlgn="base" hangingPunct="1">
        <a:spcBef>
          <a:spcPct val="0"/>
        </a:spcBef>
        <a:spcAft>
          <a:spcPct val="0"/>
        </a:spcAft>
        <a:defRPr sz="2800">
          <a:solidFill>
            <a:schemeClr val="tx1"/>
          </a:solidFill>
          <a:latin typeface="Arial" pitchFamily="34" charset="0"/>
          <a:ea typeface="MS PGothic" pitchFamily="34" charset="-128"/>
        </a:defRPr>
      </a:lvl9pPr>
    </p:titleStyle>
    <p:bodyStyle>
      <a:lvl1pPr marL="342900" indent="-342900" algn="l" rtl="0" eaLnBrk="1" fontAlgn="base" hangingPunct="1">
        <a:spcBef>
          <a:spcPct val="30000"/>
        </a:spcBef>
        <a:spcAft>
          <a:spcPct val="0"/>
        </a:spcAft>
        <a:buClr>
          <a:schemeClr val="accent1"/>
        </a:buClr>
        <a:buFont typeface="Webdings" pitchFamily="18" charset="2"/>
        <a:buChar char="4"/>
        <a:defRPr sz="20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30000"/>
        </a:spcBef>
        <a:spcAft>
          <a:spcPct val="0"/>
        </a:spcAft>
        <a:buClr>
          <a:schemeClr val="accent1"/>
        </a:buClr>
        <a:buFont typeface="Webdings" pitchFamily="18" charset="2"/>
        <a:buChar char="4"/>
        <a:defRPr>
          <a:solidFill>
            <a:schemeClr val="tx1"/>
          </a:solidFill>
          <a:latin typeface="+mn-lt"/>
          <a:ea typeface="+mn-ea"/>
        </a:defRPr>
      </a:lvl2pPr>
      <a:lvl3pPr marL="1143000" indent="-228600" algn="l" rtl="0" eaLnBrk="1" fontAlgn="base" hangingPunct="1">
        <a:spcBef>
          <a:spcPct val="30000"/>
        </a:spcBef>
        <a:spcAft>
          <a:spcPct val="0"/>
        </a:spcAft>
        <a:buClr>
          <a:schemeClr val="accent1"/>
        </a:buClr>
        <a:buFont typeface="Webdings" pitchFamily="18" charset="2"/>
        <a:buChar char="4"/>
        <a:defRPr>
          <a:solidFill>
            <a:schemeClr val="tx1"/>
          </a:solidFill>
          <a:latin typeface="+mn-lt"/>
          <a:ea typeface="+mn-ea"/>
        </a:defRPr>
      </a:lvl3pPr>
      <a:lvl4pPr marL="1600200" indent="-228600" algn="l" rtl="0" eaLnBrk="1" fontAlgn="base" hangingPunct="1">
        <a:spcBef>
          <a:spcPct val="30000"/>
        </a:spcBef>
        <a:spcAft>
          <a:spcPct val="0"/>
        </a:spcAft>
        <a:buClr>
          <a:schemeClr val="accent1"/>
        </a:buClr>
        <a:buFont typeface="Webdings" pitchFamily="18" charset="2"/>
        <a:buChar char=""/>
        <a:defRPr sz="1400">
          <a:solidFill>
            <a:schemeClr val="tx1"/>
          </a:solidFill>
          <a:latin typeface="+mn-lt"/>
          <a:ea typeface="+mn-ea"/>
        </a:defRPr>
      </a:lvl4pPr>
      <a:lvl5pPr marL="2057400" indent="-228600" algn="l" rtl="0" eaLnBrk="1" fontAlgn="base" hangingPunct="1">
        <a:spcBef>
          <a:spcPct val="30000"/>
        </a:spcBef>
        <a:spcAft>
          <a:spcPct val="0"/>
        </a:spcAft>
        <a:buClr>
          <a:schemeClr val="accent1"/>
        </a:buClr>
        <a:buFont typeface="Webdings" pitchFamily="18" charset="2"/>
        <a:buChar char=""/>
        <a:defRPr sz="1400">
          <a:solidFill>
            <a:schemeClr val="tx1"/>
          </a:solidFill>
          <a:latin typeface="+mn-lt"/>
          <a:ea typeface="+mn-ea"/>
        </a:defRPr>
      </a:lvl5pPr>
      <a:lvl6pPr marL="2514600" indent="-228600" algn="l" rtl="0" eaLnBrk="1" fontAlgn="base" hangingPunct="1">
        <a:spcBef>
          <a:spcPct val="30000"/>
        </a:spcBef>
        <a:spcAft>
          <a:spcPct val="0"/>
        </a:spcAft>
        <a:buClr>
          <a:schemeClr val="accent1"/>
        </a:buClr>
        <a:buFont typeface="Webdings" pitchFamily="18" charset="2"/>
        <a:buChar char=""/>
        <a:defRPr sz="1400">
          <a:solidFill>
            <a:schemeClr val="tx1"/>
          </a:solidFill>
          <a:latin typeface="+mn-lt"/>
          <a:ea typeface="+mn-ea"/>
        </a:defRPr>
      </a:lvl6pPr>
      <a:lvl7pPr marL="2971800" indent="-228600" algn="l" rtl="0" eaLnBrk="1" fontAlgn="base" hangingPunct="1">
        <a:spcBef>
          <a:spcPct val="30000"/>
        </a:spcBef>
        <a:spcAft>
          <a:spcPct val="0"/>
        </a:spcAft>
        <a:buClr>
          <a:schemeClr val="accent1"/>
        </a:buClr>
        <a:buFont typeface="Webdings" pitchFamily="18" charset="2"/>
        <a:buChar char=""/>
        <a:defRPr sz="1400">
          <a:solidFill>
            <a:schemeClr val="tx1"/>
          </a:solidFill>
          <a:latin typeface="+mn-lt"/>
          <a:ea typeface="+mn-ea"/>
        </a:defRPr>
      </a:lvl7pPr>
      <a:lvl8pPr marL="3429000" indent="-228600" algn="l" rtl="0" eaLnBrk="1" fontAlgn="base" hangingPunct="1">
        <a:spcBef>
          <a:spcPct val="30000"/>
        </a:spcBef>
        <a:spcAft>
          <a:spcPct val="0"/>
        </a:spcAft>
        <a:buClr>
          <a:schemeClr val="accent1"/>
        </a:buClr>
        <a:buFont typeface="Webdings" pitchFamily="18" charset="2"/>
        <a:buChar char=""/>
        <a:defRPr sz="1400">
          <a:solidFill>
            <a:schemeClr val="tx1"/>
          </a:solidFill>
          <a:latin typeface="+mn-lt"/>
          <a:ea typeface="+mn-ea"/>
        </a:defRPr>
      </a:lvl8pPr>
      <a:lvl9pPr marL="3886200" indent="-228600" algn="l" rtl="0" eaLnBrk="1" fontAlgn="base" hangingPunct="1">
        <a:spcBef>
          <a:spcPct val="30000"/>
        </a:spcBef>
        <a:spcAft>
          <a:spcPct val="0"/>
        </a:spcAft>
        <a:buClr>
          <a:schemeClr val="accent1"/>
        </a:buClr>
        <a:buFont typeface="Webdings" pitchFamily="18" charset="2"/>
        <a:buChar char=""/>
        <a:defRPr sz="1400">
          <a:solidFill>
            <a:schemeClr val="tx1"/>
          </a:solidFill>
          <a:latin typeface="+mn-lt"/>
          <a:ea typeface="+mn-ea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5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image" Target="../media/image6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5022104213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362" name="AutoShape 221" descr="2Q=="/>
          <p:cNvSpPr>
            <a:spLocks noChangeAspect="1" noChangeArrowheads="1"/>
          </p:cNvSpPr>
          <p:nvPr/>
        </p:nvSpPr>
        <p:spPr bwMode="auto">
          <a:xfrm>
            <a:off x="4010763" y="2647950"/>
            <a:ext cx="1123950" cy="1562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fontAlgn="base" hangingPunct="0">
              <a:lnSpc>
                <a:spcPct val="90000"/>
              </a:lnSpc>
              <a:spcBef>
                <a:spcPct val="30000"/>
              </a:spcBef>
              <a:spcAft>
                <a:spcPct val="0"/>
              </a:spcAft>
              <a:buClr>
                <a:srgbClr val="0065BD"/>
              </a:buClr>
              <a:buFont typeface="Webdings" pitchFamily="18" charset="2"/>
              <a:buChar char=""/>
            </a:pPr>
            <a:endParaRPr lang="en-GB" altLang="en-US">
              <a:solidFill>
                <a:srgbClr val="595959"/>
              </a:solidFill>
            </a:endParaRPr>
          </a:p>
        </p:txBody>
      </p:sp>
      <p:sp>
        <p:nvSpPr>
          <p:cNvPr id="15363" name="AutoShape 223" descr="2Q=="/>
          <p:cNvSpPr>
            <a:spLocks noChangeAspect="1" noChangeArrowheads="1"/>
          </p:cNvSpPr>
          <p:nvPr/>
        </p:nvSpPr>
        <p:spPr bwMode="auto">
          <a:xfrm>
            <a:off x="4010763" y="2647950"/>
            <a:ext cx="1123950" cy="1562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fontAlgn="base" hangingPunct="0">
              <a:lnSpc>
                <a:spcPct val="90000"/>
              </a:lnSpc>
              <a:spcBef>
                <a:spcPct val="30000"/>
              </a:spcBef>
              <a:spcAft>
                <a:spcPct val="0"/>
              </a:spcAft>
              <a:buClr>
                <a:srgbClr val="0065BD"/>
              </a:buClr>
              <a:buFont typeface="Webdings" pitchFamily="18" charset="2"/>
              <a:buChar char=""/>
            </a:pPr>
            <a:endParaRPr lang="en-GB" altLang="en-US">
              <a:solidFill>
                <a:srgbClr val="59595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010720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zh-CN" altLang="en-US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27584" y="1556793"/>
            <a:ext cx="7772400" cy="1470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54411971"/>
      </p:ext>
    </p:extLst>
  </p:cSld>
  <p:clrMapOvr>
    <a:masterClrMapping/>
  </p:clrMapOvr>
  <p:transition spd="med">
    <p:fade/>
  </p:transition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52" name="Picture 4" descr="static-equilibrium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187450" y="2781304"/>
            <a:ext cx="6732588" cy="2670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77465744"/>
      </p:ext>
    </p:extLst>
  </p:cSld>
  <p:clrMapOvr>
    <a:masterClrMapping/>
  </p:clrMapOvr>
  <p:transition spd="med">
    <p:fade/>
  </p:transition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/>
              <a:t>7.1 reversible reactions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altLang="zh-CN" sz="2800"/>
              <a:t>As we all  know:</a:t>
            </a:r>
          </a:p>
          <a:p>
            <a:r>
              <a:rPr lang="en-US" altLang="zh-CN" sz="2800"/>
              <a:t>If you decrease the temperature of water below 0℃, ice forms.</a:t>
            </a:r>
          </a:p>
          <a:p>
            <a:r>
              <a:rPr lang="en-US" altLang="zh-CN" sz="2800"/>
              <a:t>H</a:t>
            </a:r>
            <a:r>
              <a:rPr lang="en-US" altLang="zh-CN" sz="2800" baseline="-25000"/>
              <a:t>2</a:t>
            </a:r>
            <a:r>
              <a:rPr lang="en-US" altLang="zh-CN" sz="2800"/>
              <a:t>O(l) → H</a:t>
            </a:r>
            <a:r>
              <a:rPr lang="en-US" altLang="zh-CN" sz="2800" baseline="-25000"/>
              <a:t>2</a:t>
            </a:r>
            <a:r>
              <a:rPr lang="en-US" altLang="zh-CN" sz="2800"/>
              <a:t>O(s)</a:t>
            </a:r>
          </a:p>
          <a:p>
            <a:r>
              <a:rPr lang="en-US" altLang="zh-CN" sz="2800"/>
              <a:t>Allow the ice to warm to room temperature and it soon melts.</a:t>
            </a:r>
          </a:p>
          <a:p>
            <a:r>
              <a:rPr lang="en-US" altLang="zh-CN" sz="2800"/>
              <a:t>H</a:t>
            </a:r>
            <a:r>
              <a:rPr lang="en-US" altLang="zh-CN" sz="2800" baseline="-25000"/>
              <a:t>2</a:t>
            </a:r>
            <a:r>
              <a:rPr lang="en-US" altLang="zh-CN" sz="2800"/>
              <a:t>O(s) → H</a:t>
            </a:r>
            <a:r>
              <a:rPr lang="en-US" altLang="zh-CN" sz="2800" baseline="-25000"/>
              <a:t>2</a:t>
            </a:r>
            <a:r>
              <a:rPr lang="en-US" altLang="zh-CN" sz="2800"/>
              <a:t>O(l)</a:t>
            </a:r>
          </a:p>
          <a:p>
            <a:r>
              <a:rPr lang="en-US" altLang="zh-CN" sz="2800"/>
              <a:t>The process can be represented as follows:</a:t>
            </a:r>
          </a:p>
          <a:p>
            <a:r>
              <a:rPr lang="en-US" altLang="zh-CN" sz="2800"/>
              <a:t>H</a:t>
            </a:r>
            <a:r>
              <a:rPr lang="en-US" altLang="zh-CN" sz="2800" baseline="-25000"/>
              <a:t>2</a:t>
            </a:r>
            <a:r>
              <a:rPr lang="en-US" altLang="zh-CN" sz="2800"/>
              <a:t>O(s)        H</a:t>
            </a:r>
            <a:r>
              <a:rPr lang="en-US" altLang="zh-CN" sz="2800" baseline="-25000"/>
              <a:t>2</a:t>
            </a:r>
            <a:r>
              <a:rPr lang="en-US" altLang="zh-CN" sz="2800"/>
              <a:t>O(l)</a:t>
            </a:r>
          </a:p>
          <a:p>
            <a:endParaRPr lang="en-US" altLang="zh-CN" sz="2800"/>
          </a:p>
        </p:txBody>
      </p:sp>
      <p:grpSp>
        <p:nvGrpSpPr>
          <p:cNvPr id="4100" name="Group 2056"/>
          <p:cNvGrpSpPr/>
          <p:nvPr/>
        </p:nvGrpSpPr>
        <p:grpSpPr>
          <a:xfrm>
            <a:off x="1868605" y="5690610"/>
            <a:ext cx="479425" cy="123825"/>
            <a:chOff x="908" y="497"/>
            <a:chExt cx="302" cy="78"/>
          </a:xfrm>
        </p:grpSpPr>
        <p:grpSp>
          <p:nvGrpSpPr>
            <p:cNvPr id="4101" name="Group 2057"/>
            <p:cNvGrpSpPr/>
            <p:nvPr/>
          </p:nvGrpSpPr>
          <p:grpSpPr>
            <a:xfrm>
              <a:off x="912" y="497"/>
              <a:ext cx="298" cy="22"/>
              <a:chOff x="912" y="497"/>
              <a:chExt cx="298" cy="22"/>
            </a:xfrm>
          </p:grpSpPr>
          <p:sp>
            <p:nvSpPr>
              <p:cNvPr id="4102" name="Line 2058"/>
              <p:cNvSpPr>
                <a:spLocks noChangeShapeType="1"/>
              </p:cNvSpPr>
              <p:nvPr/>
            </p:nvSpPr>
            <p:spPr bwMode="auto">
              <a:xfrm>
                <a:off x="912" y="519"/>
                <a:ext cx="296" cy="0"/>
              </a:xfrm>
              <a:prstGeom prst="line">
                <a:avLst/>
              </a:prstGeom>
              <a:noFill/>
              <a:ln w="28575">
                <a:solidFill>
                  <a:srgbClr val="003399"/>
                </a:solidFill>
                <a:rou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03" name="Line 2059"/>
              <p:cNvSpPr>
                <a:spLocks noChangeShapeType="1"/>
              </p:cNvSpPr>
              <p:nvPr/>
            </p:nvSpPr>
            <p:spPr bwMode="auto">
              <a:xfrm rot="-2729471">
                <a:off x="1176" y="468"/>
                <a:ext cx="6" cy="63"/>
              </a:xfrm>
              <a:prstGeom prst="line">
                <a:avLst/>
              </a:prstGeom>
              <a:noFill/>
              <a:ln w="28575">
                <a:solidFill>
                  <a:srgbClr val="003399"/>
                </a:solidFill>
                <a:rou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4104" name="Group 2060"/>
            <p:cNvGrpSpPr/>
            <p:nvPr/>
          </p:nvGrpSpPr>
          <p:grpSpPr>
            <a:xfrm rot="10800000">
              <a:off x="908" y="553"/>
              <a:ext cx="298" cy="22"/>
              <a:chOff x="912" y="497"/>
              <a:chExt cx="298" cy="22"/>
            </a:xfrm>
          </p:grpSpPr>
          <p:sp>
            <p:nvSpPr>
              <p:cNvPr id="4105" name="Line 2061"/>
              <p:cNvSpPr>
                <a:spLocks noChangeShapeType="1"/>
              </p:cNvSpPr>
              <p:nvPr/>
            </p:nvSpPr>
            <p:spPr bwMode="auto">
              <a:xfrm>
                <a:off x="912" y="519"/>
                <a:ext cx="296" cy="0"/>
              </a:xfrm>
              <a:prstGeom prst="line">
                <a:avLst/>
              </a:prstGeom>
              <a:noFill/>
              <a:ln w="28575">
                <a:solidFill>
                  <a:srgbClr val="003399"/>
                </a:solidFill>
                <a:rou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06" name="Line 2062"/>
              <p:cNvSpPr>
                <a:spLocks noChangeShapeType="1"/>
              </p:cNvSpPr>
              <p:nvPr/>
            </p:nvSpPr>
            <p:spPr bwMode="auto">
              <a:xfrm rot="-2729471">
                <a:off x="1176" y="468"/>
                <a:ext cx="6" cy="63"/>
              </a:xfrm>
              <a:prstGeom prst="line">
                <a:avLst/>
              </a:prstGeom>
              <a:noFill/>
              <a:ln w="28575">
                <a:solidFill>
                  <a:srgbClr val="003399"/>
                </a:solidFill>
                <a:rou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572483491"/>
      </p:ext>
    </p:extLst>
  </p:cSld>
  <p:clrMapOvr>
    <a:masterClrMapping/>
  </p:clrMapOvr>
  <p:transition spd="med">
    <p:fade/>
  </p:transition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PhAnim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7650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951384"/>
            <a:ext cx="8229600" cy="533400"/>
          </a:xfrm>
        </p:spPr>
        <p:txBody>
          <a:bodyPr>
            <a:normAutofit/>
          </a:bodyPr>
          <a:lstStyle/>
          <a:p>
            <a:r>
              <a:rPr lang="en-US" altLang="zh-CN"/>
              <a:t>D. </a:t>
            </a:r>
            <a:r>
              <a:rPr lang="en-US" altLang="zh-CN">
                <a:cs typeface="Times New Roman" pitchFamily="18" charset="0"/>
              </a:rPr>
              <a:t>The Equilibrium Condition </a:t>
            </a:r>
          </a:p>
        </p:txBody>
      </p:sp>
      <p:sp>
        <p:nvSpPr>
          <p:cNvPr id="27651" name="Rectangle 3"/>
          <p:cNvSpPr>
            <a:spLocks noGrp="1" noChangeArrowheads="1"/>
          </p:cNvSpPr>
          <p:nvPr>
            <p:ph idx="1"/>
          </p:nvPr>
        </p:nvSpPr>
        <p:spPr>
          <a:xfrm>
            <a:off x="468313" y="1412876"/>
            <a:ext cx="8291512" cy="707886"/>
          </a:xfrm>
          <a:noFill/>
        </p:spPr>
        <p:txBody>
          <a:bodyPr>
            <a:spAutoFit/>
          </a:bodyPr>
          <a:lstStyle/>
          <a:p>
            <a:pPr>
              <a:buClr>
                <a:schemeClr val="tx1"/>
              </a:buClr>
            </a:pPr>
            <a:r>
              <a:rPr lang="en-US" altLang="zh-CN">
                <a:solidFill>
                  <a:srgbClr val="0000FF"/>
                </a:solidFill>
                <a:cs typeface="Times New Roman" pitchFamily="18" charset="0"/>
              </a:rPr>
              <a:t>Equilibrium </a:t>
            </a:r>
            <a:r>
              <a:rPr lang="en-US" altLang="zh-CN">
                <a:cs typeface="Times New Roman" pitchFamily="18" charset="0"/>
              </a:rPr>
              <a:t>– the exact balancing of two processes, one of which is the opposite of the other </a:t>
            </a:r>
          </a:p>
        </p:txBody>
      </p:sp>
      <p:pic>
        <p:nvPicPr>
          <p:cNvPr id="27652" name="Picture 4" descr="377500_ULA_17-1D_1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908175" y="3168650"/>
            <a:ext cx="5181600" cy="3689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98992430"/>
      </p:ext>
    </p:extLst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76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  <p:cond evt="onBegin" delay="0">
                          <p:tn val="7"/>
                        </p:cond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276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  <p:cond evt="onBegin" delay="0">
                          <p:tn val="12"/>
                        </p:cond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276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650" grpId="0"/>
      <p:bldP spid="27651" grpId="0" build="p" bldLvl="2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147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2" y="1196975"/>
            <a:ext cx="8424863" cy="4032250"/>
          </a:xfrm>
        </p:spPr>
        <p:txBody>
          <a:bodyPr/>
          <a:lstStyle/>
          <a:p>
            <a:r>
              <a:rPr lang="en-US" altLang="zh-CN" sz="2400"/>
              <a:t>The      sign in this equation is used to indicated that the process is reversible.</a:t>
            </a:r>
          </a:p>
          <a:p>
            <a:r>
              <a:rPr lang="en-US" altLang="zh-CN" sz="2400"/>
              <a:t>This means that the products of certain reactions can be converted back to the reactants. These types of reactions are called </a:t>
            </a:r>
            <a:r>
              <a:rPr lang="en-US" altLang="zh-CN" sz="2400" b="1"/>
              <a:t>reversible reactions.</a:t>
            </a:r>
            <a:endParaRPr lang="en-US" altLang="zh-CN" sz="2400"/>
          </a:p>
          <a:p>
            <a:pPr>
              <a:buFontTx/>
              <a:buNone/>
            </a:pPr>
            <a:endParaRPr lang="en-US" altLang="zh-CN" sz="2400"/>
          </a:p>
        </p:txBody>
      </p:sp>
      <p:grpSp>
        <p:nvGrpSpPr>
          <p:cNvPr id="6148" name="Group 2056"/>
          <p:cNvGrpSpPr/>
          <p:nvPr/>
        </p:nvGrpSpPr>
        <p:grpSpPr>
          <a:xfrm>
            <a:off x="951952" y="1391594"/>
            <a:ext cx="479425" cy="123825"/>
            <a:chOff x="908" y="497"/>
            <a:chExt cx="302" cy="78"/>
          </a:xfrm>
        </p:grpSpPr>
        <p:grpSp>
          <p:nvGrpSpPr>
            <p:cNvPr id="6149" name="Group 2057"/>
            <p:cNvGrpSpPr/>
            <p:nvPr/>
          </p:nvGrpSpPr>
          <p:grpSpPr>
            <a:xfrm>
              <a:off x="912" y="497"/>
              <a:ext cx="298" cy="22"/>
              <a:chOff x="912" y="497"/>
              <a:chExt cx="298" cy="22"/>
            </a:xfrm>
          </p:grpSpPr>
          <p:sp>
            <p:nvSpPr>
              <p:cNvPr id="6150" name="Line 2058"/>
              <p:cNvSpPr>
                <a:spLocks noChangeShapeType="1"/>
              </p:cNvSpPr>
              <p:nvPr/>
            </p:nvSpPr>
            <p:spPr bwMode="auto">
              <a:xfrm>
                <a:off x="912" y="519"/>
                <a:ext cx="296" cy="0"/>
              </a:xfrm>
              <a:prstGeom prst="line">
                <a:avLst/>
              </a:prstGeom>
              <a:noFill/>
              <a:ln w="28575">
                <a:solidFill>
                  <a:srgbClr val="003399"/>
                </a:solidFill>
                <a:rou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151" name="Line 2059"/>
              <p:cNvSpPr>
                <a:spLocks noChangeShapeType="1"/>
              </p:cNvSpPr>
              <p:nvPr/>
            </p:nvSpPr>
            <p:spPr bwMode="auto">
              <a:xfrm rot="-2729471">
                <a:off x="1176" y="468"/>
                <a:ext cx="6" cy="63"/>
              </a:xfrm>
              <a:prstGeom prst="line">
                <a:avLst/>
              </a:prstGeom>
              <a:noFill/>
              <a:ln w="28575">
                <a:solidFill>
                  <a:srgbClr val="003399"/>
                </a:solidFill>
                <a:rou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6152" name="Group 2060"/>
            <p:cNvGrpSpPr/>
            <p:nvPr/>
          </p:nvGrpSpPr>
          <p:grpSpPr>
            <a:xfrm rot="10800000">
              <a:off x="908" y="553"/>
              <a:ext cx="298" cy="22"/>
              <a:chOff x="912" y="497"/>
              <a:chExt cx="298" cy="22"/>
            </a:xfrm>
          </p:grpSpPr>
          <p:sp>
            <p:nvSpPr>
              <p:cNvPr id="6153" name="Line 2061"/>
              <p:cNvSpPr>
                <a:spLocks noChangeShapeType="1"/>
              </p:cNvSpPr>
              <p:nvPr/>
            </p:nvSpPr>
            <p:spPr bwMode="auto">
              <a:xfrm>
                <a:off x="912" y="519"/>
                <a:ext cx="296" cy="0"/>
              </a:xfrm>
              <a:prstGeom prst="line">
                <a:avLst/>
              </a:prstGeom>
              <a:noFill/>
              <a:ln w="28575">
                <a:solidFill>
                  <a:srgbClr val="003399"/>
                </a:solidFill>
                <a:rou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154" name="Line 2062"/>
              <p:cNvSpPr>
                <a:spLocks noChangeShapeType="1"/>
              </p:cNvSpPr>
              <p:nvPr/>
            </p:nvSpPr>
            <p:spPr bwMode="auto">
              <a:xfrm rot="-2729471">
                <a:off x="1176" y="468"/>
                <a:ext cx="6" cy="63"/>
              </a:xfrm>
              <a:prstGeom prst="line">
                <a:avLst/>
              </a:prstGeom>
              <a:noFill/>
              <a:ln w="28575">
                <a:solidFill>
                  <a:srgbClr val="003399"/>
                </a:solidFill>
                <a:rou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375032504"/>
      </p:ext>
    </p:extLst>
  </p:cSld>
  <p:clrMapOvr>
    <a:masterClrMapping/>
  </p:clrMapOvr>
  <p:transition spd="med">
    <p:fade/>
  </p:transition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242" name="Picture 9" descr="CA10 Pat Cartoon (3)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618355249"/>
      </p:ext>
    </p:extLst>
  </p:cSld>
  <p:clrMapOvr>
    <a:masterClrMapping/>
  </p:clrMapOvr>
  <p:transition spd="med">
    <p:fade/>
  </p:transition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19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107504" y="1340767"/>
            <a:ext cx="9036496" cy="4752057"/>
          </a:xfrm>
        </p:spPr>
        <p:txBody>
          <a:bodyPr>
            <a:normAutofit/>
          </a:bodyPr>
          <a:lstStyle/>
          <a:p>
            <a:r>
              <a:rPr lang="en-US" altLang="zh-CN"/>
              <a:t>Many other chemical reactions are reversible. An environmentally important reversible reaction is the </a:t>
            </a:r>
            <a:r>
              <a:rPr lang="en-US" altLang="zh-CN" smtClean="0"/>
              <a:t>formation </a:t>
            </a:r>
            <a:r>
              <a:rPr lang="en-US" altLang="zh-CN"/>
              <a:t>of ozone, O</a:t>
            </a:r>
            <a:r>
              <a:rPr lang="en-US" altLang="zh-CN" baseline="-25000"/>
              <a:t>3</a:t>
            </a:r>
            <a:r>
              <a:rPr lang="en-US" altLang="zh-CN"/>
              <a:t>, from </a:t>
            </a:r>
            <a:r>
              <a:rPr lang="en-US" altLang="zh-CN" smtClean="0"/>
              <a:t>oxygen</a:t>
            </a:r>
            <a:r>
              <a:rPr lang="en-US" altLang="zh-CN"/>
              <a:t>.</a:t>
            </a:r>
          </a:p>
          <a:p>
            <a:r>
              <a:rPr lang="en-US" altLang="zh-CN"/>
              <a:t>Ultraviolet light is needed to from ozone; chlorine atoms (from CFCs) have the overall effect of reversing the reaction, causing damage to the ozone layer. </a:t>
            </a:r>
          </a:p>
          <a:p>
            <a:endParaRPr lang="en-US" altLang="zh-CN"/>
          </a:p>
          <a:p>
            <a:r>
              <a:rPr lang="en-US" altLang="zh-CN"/>
              <a:t>3O</a:t>
            </a:r>
            <a:r>
              <a:rPr lang="en-US" altLang="zh-CN" baseline="-25000"/>
              <a:t>2</a:t>
            </a:r>
            <a:r>
              <a:rPr lang="en-US" altLang="zh-CN"/>
              <a:t>(g)          2O</a:t>
            </a:r>
            <a:r>
              <a:rPr lang="en-US" altLang="zh-CN" baseline="-25000"/>
              <a:t>3</a:t>
            </a:r>
            <a:r>
              <a:rPr lang="en-US" altLang="zh-CN"/>
              <a:t>(g)</a:t>
            </a:r>
          </a:p>
        </p:txBody>
      </p:sp>
      <p:grpSp>
        <p:nvGrpSpPr>
          <p:cNvPr id="9229" name="Group 13"/>
          <p:cNvGrpSpPr/>
          <p:nvPr/>
        </p:nvGrpSpPr>
        <p:grpSpPr>
          <a:xfrm>
            <a:off x="1204643" y="3140968"/>
            <a:ext cx="1230312" cy="1146175"/>
            <a:chOff x="1474" y="3067"/>
            <a:chExt cx="775" cy="722"/>
          </a:xfrm>
        </p:grpSpPr>
        <p:grpSp>
          <p:nvGrpSpPr>
            <p:cNvPr id="9220" name="Group 2056"/>
            <p:cNvGrpSpPr/>
            <p:nvPr/>
          </p:nvGrpSpPr>
          <p:grpSpPr>
            <a:xfrm>
              <a:off x="1565" y="3339"/>
              <a:ext cx="302" cy="136"/>
              <a:chOff x="908" y="497"/>
              <a:chExt cx="302" cy="78"/>
            </a:xfrm>
          </p:grpSpPr>
          <p:grpSp>
            <p:nvGrpSpPr>
              <p:cNvPr id="9221" name="Group 2057"/>
              <p:cNvGrpSpPr/>
              <p:nvPr/>
            </p:nvGrpSpPr>
            <p:grpSpPr>
              <a:xfrm>
                <a:off x="912" y="497"/>
                <a:ext cx="298" cy="22"/>
                <a:chOff x="912" y="497"/>
                <a:chExt cx="298" cy="22"/>
              </a:xfrm>
            </p:grpSpPr>
            <p:sp>
              <p:nvSpPr>
                <p:cNvPr id="9222" name="Line 2058"/>
                <p:cNvSpPr>
                  <a:spLocks noChangeShapeType="1"/>
                </p:cNvSpPr>
                <p:nvPr/>
              </p:nvSpPr>
              <p:spPr bwMode="auto">
                <a:xfrm>
                  <a:off x="912" y="519"/>
                  <a:ext cx="296" cy="0"/>
                </a:xfrm>
                <a:prstGeom prst="line">
                  <a:avLst/>
                </a:prstGeom>
                <a:noFill/>
                <a:ln w="28575">
                  <a:solidFill>
                    <a:srgbClr val="003399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wrap="none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9223" name="Line 2059"/>
                <p:cNvSpPr>
                  <a:spLocks noChangeShapeType="1"/>
                </p:cNvSpPr>
                <p:nvPr/>
              </p:nvSpPr>
              <p:spPr bwMode="auto">
                <a:xfrm rot="-2729471">
                  <a:off x="1176" y="468"/>
                  <a:ext cx="6" cy="63"/>
                </a:xfrm>
                <a:prstGeom prst="line">
                  <a:avLst/>
                </a:prstGeom>
                <a:noFill/>
                <a:ln w="28575">
                  <a:solidFill>
                    <a:srgbClr val="003399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wrap="none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9224" name="Group 2060"/>
              <p:cNvGrpSpPr/>
              <p:nvPr/>
            </p:nvGrpSpPr>
            <p:grpSpPr>
              <a:xfrm rot="10800000">
                <a:off x="908" y="553"/>
                <a:ext cx="298" cy="22"/>
                <a:chOff x="912" y="497"/>
                <a:chExt cx="298" cy="22"/>
              </a:xfrm>
            </p:grpSpPr>
            <p:sp>
              <p:nvSpPr>
                <p:cNvPr id="9225" name="Line 2061"/>
                <p:cNvSpPr>
                  <a:spLocks noChangeShapeType="1"/>
                </p:cNvSpPr>
                <p:nvPr/>
              </p:nvSpPr>
              <p:spPr bwMode="auto">
                <a:xfrm>
                  <a:off x="912" y="519"/>
                  <a:ext cx="296" cy="0"/>
                </a:xfrm>
                <a:prstGeom prst="line">
                  <a:avLst/>
                </a:prstGeom>
                <a:noFill/>
                <a:ln w="28575">
                  <a:solidFill>
                    <a:srgbClr val="003399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wrap="none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9226" name="Line 2062"/>
                <p:cNvSpPr>
                  <a:spLocks noChangeShapeType="1"/>
                </p:cNvSpPr>
                <p:nvPr/>
              </p:nvSpPr>
              <p:spPr bwMode="auto">
                <a:xfrm rot="-2729471">
                  <a:off x="1176" y="468"/>
                  <a:ext cx="6" cy="63"/>
                </a:xfrm>
                <a:prstGeom prst="line">
                  <a:avLst/>
                </a:prstGeom>
                <a:noFill/>
                <a:ln w="28575">
                  <a:solidFill>
                    <a:srgbClr val="003399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wrap="none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</p:grpSp>
        <p:sp>
          <p:nvSpPr>
            <p:cNvPr id="9227" name="Text Box 11"/>
            <p:cNvSpPr txBox="1">
              <a:spLocks noChangeArrowheads="1"/>
            </p:cNvSpPr>
            <p:nvPr/>
          </p:nvSpPr>
          <p:spPr bwMode="auto">
            <a:xfrm>
              <a:off x="1478" y="3067"/>
              <a:ext cx="771" cy="23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en-US" altLang="zh-CN"/>
                <a:t>UV light</a:t>
              </a:r>
            </a:p>
          </p:txBody>
        </p:sp>
        <p:sp>
          <p:nvSpPr>
            <p:cNvPr id="9228" name="Text Box 12"/>
            <p:cNvSpPr txBox="1">
              <a:spLocks noChangeArrowheads="1"/>
            </p:cNvSpPr>
            <p:nvPr/>
          </p:nvSpPr>
          <p:spPr bwMode="auto">
            <a:xfrm>
              <a:off x="1474" y="3558"/>
              <a:ext cx="589" cy="23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en-US" altLang="zh-CN"/>
                <a:t>CFCs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685892931"/>
      </p:ext>
    </p:extLst>
  </p:cSld>
  <p:clrMapOvr>
    <a:masterClrMapping/>
  </p:clrMapOvr>
  <p:transition spd="med">
    <p:fade/>
  </p:transition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>
          <a:xfrm>
            <a:off x="107504" y="1628800"/>
            <a:ext cx="8711712" cy="779462"/>
          </a:xfrm>
        </p:spPr>
        <p:txBody>
          <a:bodyPr/>
          <a:lstStyle/>
          <a:p>
            <a:r>
              <a:rPr lang="en-US" altLang="zh-CN" sz="4000"/>
              <a:t>Equilibrium-a state of balanced change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idx="1"/>
          </p:nvPr>
        </p:nvSpPr>
        <p:spPr>
          <a:xfrm>
            <a:off x="361871" y="2747991"/>
            <a:ext cx="8229600" cy="4525963"/>
          </a:xfrm>
        </p:spPr>
        <p:txBody>
          <a:bodyPr/>
          <a:lstStyle/>
          <a:p>
            <a:r>
              <a:rPr lang="en-US" altLang="zh-CN"/>
              <a:t>The notion of a system being in equilibrium is a familiar one.</a:t>
            </a:r>
          </a:p>
          <a:p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1387732603"/>
      </p:ext>
    </p:extLst>
  </p:cSld>
  <p:clrMapOvr>
    <a:masterClrMapping/>
  </p:clrMapOvr>
  <p:transition spd="med">
    <p:fade/>
  </p:transition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389" name="Picture 5" descr="u=569274640,390470405&amp;fm=4&amp;gp=0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588125" y="2349500"/>
            <a:ext cx="1320800" cy="177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/>
              <a:t>For example</a:t>
            </a:r>
          </a:p>
        </p:txBody>
      </p:sp>
      <p:sp>
        <p:nvSpPr>
          <p:cNvPr id="1638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US" altLang="zh-CN"/>
              <a:t>You can stir salt into water until no more will dissolve.</a:t>
            </a:r>
          </a:p>
          <a:p>
            <a:endParaRPr lang="en-US" altLang="zh-CN"/>
          </a:p>
        </p:txBody>
      </p:sp>
      <p:pic>
        <p:nvPicPr>
          <p:cNvPr id="16388" name="Picture 4" descr="u=1628280988,2093070532&amp;fm=0&amp;gp=0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787902" y="3546479"/>
            <a:ext cx="3146425" cy="3311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390" name="Picture 6" descr="u=28370270,2836162559&amp;fm=0&amp;gp=0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39752" y="3573466"/>
            <a:ext cx="3673475" cy="32845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52713351"/>
      </p:ext>
    </p:extLst>
  </p:cSld>
  <p:clrMapOvr>
    <a:masterClrMapping/>
  </p:clrMapOvr>
  <p:transition spd="med">
    <p:fade/>
  </p:transition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411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0" y="1196975"/>
            <a:ext cx="8229600" cy="4525963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altLang="zh-CN" sz="2800"/>
              <a:t>The concentration of the saturated solution stays the same, the ions and molecules are in a constant state of motion. We describe this as a </a:t>
            </a:r>
            <a:r>
              <a:rPr lang="en-US" altLang="zh-CN" sz="2800">
                <a:solidFill>
                  <a:schemeClr val="accent2"/>
                </a:solidFill>
              </a:rPr>
              <a:t>dynamic equilibrium</a:t>
            </a:r>
            <a:r>
              <a:rPr lang="en-US" altLang="zh-CN" sz="2800"/>
              <a:t>. </a:t>
            </a:r>
            <a:endParaRPr lang="en-US" altLang="zh-CN" sz="2800" smtClean="0"/>
          </a:p>
          <a:p>
            <a:pPr>
              <a:lnSpc>
                <a:spcPct val="90000"/>
              </a:lnSpc>
            </a:pPr>
            <a:endParaRPr lang="en-US" altLang="zh-CN" sz="2800"/>
          </a:p>
          <a:p>
            <a:pPr>
              <a:lnSpc>
                <a:spcPct val="90000"/>
              </a:lnSpc>
            </a:pPr>
            <a:r>
              <a:rPr lang="en-US" altLang="zh-CN" sz="2800"/>
              <a:t>The dynamic nature of the equilibrium is only observable at the ionic or molecular level</a:t>
            </a:r>
            <a:r>
              <a:rPr lang="en-US" altLang="zh-CN" sz="2800" smtClean="0"/>
              <a:t>.</a:t>
            </a:r>
          </a:p>
          <a:p>
            <a:pPr>
              <a:lnSpc>
                <a:spcPct val="90000"/>
              </a:lnSpc>
            </a:pPr>
            <a:endParaRPr lang="en-US" altLang="zh-CN" sz="2800"/>
          </a:p>
          <a:p>
            <a:pPr>
              <a:lnSpc>
                <a:spcPct val="90000"/>
              </a:lnSpc>
            </a:pPr>
            <a:r>
              <a:rPr lang="en-US" altLang="zh-CN" sz="2800"/>
              <a:t>The situation is one of continuted but balanced change.</a:t>
            </a:r>
          </a:p>
        </p:txBody>
      </p:sp>
    </p:spTree>
    <p:extLst>
      <p:ext uri="{BB962C8B-B14F-4D97-AF65-F5344CB8AC3E}">
        <p14:creationId xmlns:p14="http://schemas.microsoft.com/office/powerpoint/2010/main" val="2708964691"/>
      </p:ext>
    </p:extLst>
  </p:cSld>
  <p:clrMapOvr>
    <a:masterClrMapping/>
  </p:clrMapOvr>
  <p:transition spd="med">
    <p:fade/>
  </p:transition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https://d.book118.com/645022104213011110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Generic 5-19">
  <a:themeElements>
    <a:clrScheme name="2_Generic 5-19 1">
      <a:dk1>
        <a:srgbClr val="595959"/>
      </a:dk1>
      <a:lt1>
        <a:srgbClr val="FFFFFF"/>
      </a:lt1>
      <a:dk2>
        <a:srgbClr val="595959"/>
      </a:dk2>
      <a:lt2>
        <a:srgbClr val="F16F91"/>
      </a:lt2>
      <a:accent1>
        <a:srgbClr val="0065BD"/>
      </a:accent1>
      <a:accent2>
        <a:srgbClr val="83CFCA"/>
      </a:accent2>
      <a:accent3>
        <a:srgbClr val="FFFFFF"/>
      </a:accent3>
      <a:accent4>
        <a:srgbClr val="4B4B4B"/>
      </a:accent4>
      <a:accent5>
        <a:srgbClr val="AAB8DB"/>
      </a:accent5>
      <a:accent6>
        <a:srgbClr val="76BBB7"/>
      </a:accent6>
      <a:hlink>
        <a:srgbClr val="B4D88B"/>
      </a:hlink>
      <a:folHlink>
        <a:srgbClr val="FDC180"/>
      </a:folHlink>
    </a:clrScheme>
    <a:fontScheme name="2_Generic 5-19">
      <a:majorFont>
        <a:latin typeface="Arial"/>
        <a:ea typeface="MS PGothic"/>
        <a:cs typeface="Arial"/>
      </a:majorFont>
      <a:minorFont>
        <a:latin typeface="Arial"/>
        <a:ea typeface="MS PGothic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>
          <a:noFill/>
        </a:ln>
        <a:effectLst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  <a:ext uri="{91240B29-F687-4F45-9708-019B960494DF}">
            <a14:hiddenLine xmlns:a14="http://schemas.microsoft.com/office/drawing/2010/main"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14:hiddenLine>
          </a:ex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rgbClr val="808080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90000"/>
          </a:lnSpc>
          <a:spcBef>
            <a:spcPct val="30000"/>
          </a:spcBef>
          <a:spcAft>
            <a:spcPct val="0"/>
          </a:spcAft>
          <a:buClr>
            <a:schemeClr val="accent1"/>
          </a:buClr>
          <a:buSzTx/>
          <a:buFont typeface="Webdings" pitchFamily="18" charset="2"/>
          <a:buChar char=""/>
          <a:tabLst/>
          <a:defRPr kumimoji="0" 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  <a:ea typeface="MS PGothic" pitchFamily="34" charset="-128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>
          <a:noFill/>
        </a:ln>
        <a:effectLst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  <a:ext uri="{91240B29-F687-4F45-9708-019B960494DF}">
            <a14:hiddenLine xmlns:a14="http://schemas.microsoft.com/office/drawing/2010/main"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14:hiddenLine>
          </a:ex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rgbClr val="808080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90000"/>
          </a:lnSpc>
          <a:spcBef>
            <a:spcPct val="30000"/>
          </a:spcBef>
          <a:spcAft>
            <a:spcPct val="0"/>
          </a:spcAft>
          <a:buClr>
            <a:schemeClr val="accent1"/>
          </a:buClr>
          <a:buSzTx/>
          <a:buFont typeface="Webdings" pitchFamily="18" charset="2"/>
          <a:buChar char=""/>
          <a:tabLst/>
          <a:defRPr kumimoji="0" 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  <a:ea typeface="MS PGothic" pitchFamily="34" charset="-128"/>
          </a:defRPr>
        </a:defPPr>
      </a:lstStyle>
    </a:lnDef>
  </a:objectDefaults>
  <a:extraClrSchemeLst>
    <a:extraClrScheme>
      <a:clrScheme name="2_Generic 5-19 1">
        <a:dk1>
          <a:srgbClr val="595959"/>
        </a:dk1>
        <a:lt1>
          <a:srgbClr val="FFFFFF"/>
        </a:lt1>
        <a:dk2>
          <a:srgbClr val="595959"/>
        </a:dk2>
        <a:lt2>
          <a:srgbClr val="F16F91"/>
        </a:lt2>
        <a:accent1>
          <a:srgbClr val="0065BD"/>
        </a:accent1>
        <a:accent2>
          <a:srgbClr val="83CFCA"/>
        </a:accent2>
        <a:accent3>
          <a:srgbClr val="FFFFFF"/>
        </a:accent3>
        <a:accent4>
          <a:srgbClr val="4B4B4B"/>
        </a:accent4>
        <a:accent5>
          <a:srgbClr val="AAB8DB"/>
        </a:accent5>
        <a:accent6>
          <a:srgbClr val="76BBB7"/>
        </a:accent6>
        <a:hlink>
          <a:srgbClr val="B4D88B"/>
        </a:hlink>
        <a:folHlink>
          <a:srgbClr val="FDC1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2_Generic 5-19 2">
        <a:dk1>
          <a:srgbClr val="595959"/>
        </a:dk1>
        <a:lt1>
          <a:srgbClr val="FFFFFF"/>
        </a:lt1>
        <a:dk2>
          <a:srgbClr val="595959"/>
        </a:dk2>
        <a:lt2>
          <a:srgbClr val="F16F91"/>
        </a:lt2>
        <a:accent1>
          <a:srgbClr val="00B0BA"/>
        </a:accent1>
        <a:accent2>
          <a:srgbClr val="9BCFFF"/>
        </a:accent2>
        <a:accent3>
          <a:srgbClr val="FFFFFF"/>
        </a:accent3>
        <a:accent4>
          <a:srgbClr val="4B4B4B"/>
        </a:accent4>
        <a:accent5>
          <a:srgbClr val="AAD4D9"/>
        </a:accent5>
        <a:accent6>
          <a:srgbClr val="8CBBE7"/>
        </a:accent6>
        <a:hlink>
          <a:srgbClr val="B4D88B"/>
        </a:hlink>
        <a:folHlink>
          <a:srgbClr val="FDC1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2_Generic 5-19 3">
        <a:dk1>
          <a:srgbClr val="595959"/>
        </a:dk1>
        <a:lt1>
          <a:srgbClr val="FFFFFF"/>
        </a:lt1>
        <a:dk2>
          <a:srgbClr val="595959"/>
        </a:dk2>
        <a:lt2>
          <a:srgbClr val="F16F91"/>
        </a:lt2>
        <a:accent1>
          <a:srgbClr val="58A618"/>
        </a:accent1>
        <a:accent2>
          <a:srgbClr val="9BCFFF"/>
        </a:accent2>
        <a:accent3>
          <a:srgbClr val="FFFFFF"/>
        </a:accent3>
        <a:accent4>
          <a:srgbClr val="4B4B4B"/>
        </a:accent4>
        <a:accent5>
          <a:srgbClr val="B4D0AB"/>
        </a:accent5>
        <a:accent6>
          <a:srgbClr val="8CBBE7"/>
        </a:accent6>
        <a:hlink>
          <a:srgbClr val="83CFCA"/>
        </a:hlink>
        <a:folHlink>
          <a:srgbClr val="FDC1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2_Generic 5-19 4">
        <a:dk1>
          <a:srgbClr val="595959"/>
        </a:dk1>
        <a:lt1>
          <a:srgbClr val="FFFFFF"/>
        </a:lt1>
        <a:dk2>
          <a:srgbClr val="595959"/>
        </a:dk2>
        <a:lt2>
          <a:srgbClr val="F16F91"/>
        </a:lt2>
        <a:accent1>
          <a:srgbClr val="E05206"/>
        </a:accent1>
        <a:accent2>
          <a:srgbClr val="83CFCA"/>
        </a:accent2>
        <a:accent3>
          <a:srgbClr val="FFFFFF"/>
        </a:accent3>
        <a:accent4>
          <a:srgbClr val="4B4B4B"/>
        </a:accent4>
        <a:accent5>
          <a:srgbClr val="EDB3AA"/>
        </a:accent5>
        <a:accent6>
          <a:srgbClr val="76BBB7"/>
        </a:accent6>
        <a:hlink>
          <a:srgbClr val="B4D88B"/>
        </a:hlink>
        <a:folHlink>
          <a:srgbClr val="9BCF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2_Generic 5-19 5">
        <a:dk1>
          <a:srgbClr val="595959"/>
        </a:dk1>
        <a:lt1>
          <a:srgbClr val="FFFFFF"/>
        </a:lt1>
        <a:dk2>
          <a:srgbClr val="595959"/>
        </a:dk2>
        <a:lt2>
          <a:srgbClr val="FDC180"/>
        </a:lt2>
        <a:accent1>
          <a:srgbClr val="C30045"/>
        </a:accent1>
        <a:accent2>
          <a:srgbClr val="83CFCA"/>
        </a:accent2>
        <a:accent3>
          <a:srgbClr val="FFFFFF"/>
        </a:accent3>
        <a:accent4>
          <a:srgbClr val="4B4B4B"/>
        </a:accent4>
        <a:accent5>
          <a:srgbClr val="DEAAB0"/>
        </a:accent5>
        <a:accent6>
          <a:srgbClr val="76BBB7"/>
        </a:accent6>
        <a:hlink>
          <a:srgbClr val="B4D88B"/>
        </a:hlink>
        <a:folHlink>
          <a:srgbClr val="9BCF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2_Generic 5-19 6">
        <a:dk1>
          <a:srgbClr val="595959"/>
        </a:dk1>
        <a:lt1>
          <a:srgbClr val="FFFFFF"/>
        </a:lt1>
        <a:dk2>
          <a:srgbClr val="595959"/>
        </a:dk2>
        <a:lt2>
          <a:srgbClr val="F16F91"/>
        </a:lt2>
        <a:accent1>
          <a:srgbClr val="6E267B"/>
        </a:accent1>
        <a:accent2>
          <a:srgbClr val="83CFCA"/>
        </a:accent2>
        <a:accent3>
          <a:srgbClr val="FFFFFF"/>
        </a:accent3>
        <a:accent4>
          <a:srgbClr val="4B4B4B"/>
        </a:accent4>
        <a:accent5>
          <a:srgbClr val="BAACBF"/>
        </a:accent5>
        <a:accent6>
          <a:srgbClr val="76BBB7"/>
        </a:accent6>
        <a:hlink>
          <a:srgbClr val="B4D88B"/>
        </a:hlink>
        <a:folHlink>
          <a:srgbClr val="FDC18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r="http://schemas.openxmlformats.org/officeDocument/2006/relationships" xmlns:a="http://schemas.openxmlformats.org/drawingml/2006/main" name="主题2">
  <a:themeElements>
    <a:clrScheme name="Generic 5-19 1">
      <a:dk1>
        <a:srgbClr val="595959"/>
      </a:dk1>
      <a:lt1>
        <a:srgbClr val="FFFFFF"/>
      </a:lt1>
      <a:dk2>
        <a:srgbClr val="595959"/>
      </a:dk2>
      <a:lt2>
        <a:srgbClr val="F16F91"/>
      </a:lt2>
      <a:accent1>
        <a:srgbClr val="0065BD"/>
      </a:accent1>
      <a:accent2>
        <a:srgbClr val="83CFCA"/>
      </a:accent2>
      <a:accent3>
        <a:srgbClr val="FFFFFF"/>
      </a:accent3>
      <a:accent4>
        <a:srgbClr val="4B4B4B"/>
      </a:accent4>
      <a:accent5>
        <a:srgbClr val="AAB8DB"/>
      </a:accent5>
      <a:accent6>
        <a:srgbClr val="76BBB7"/>
      </a:accent6>
      <a:hlink>
        <a:srgbClr val="B4D88B"/>
      </a:hlink>
      <a:folHlink>
        <a:srgbClr val="FDC180"/>
      </a:folHlink>
    </a:clrScheme>
    <a:fontScheme name="Generic 5-19">
      <a:majorFont>
        <a:latin typeface="Arial"/>
        <a:ea typeface="MS PGothic"/>
        <a:cs typeface="Arial"/>
      </a:majorFont>
      <a:minorFont>
        <a:latin typeface="Arial"/>
        <a:ea typeface="MS PGothic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>
          <a:noFill/>
        </a:ln>
        <a:effectLst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  <a:ext uri="{91240B29-F687-4F45-9708-019B960494DF}">
            <a14:hiddenLine xmlns:a14="http://schemas.microsoft.com/office/drawing/2010/main"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14:hiddenLine>
          </a:ex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rgbClr val="808080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90000"/>
          </a:lnSpc>
          <a:spcBef>
            <a:spcPct val="30000"/>
          </a:spcBef>
          <a:spcAft>
            <a:spcPct val="0"/>
          </a:spcAft>
          <a:buClr>
            <a:schemeClr val="accent1"/>
          </a:buClr>
          <a:buSzTx/>
          <a:buFont typeface="Webdings" pitchFamily="18" charset="2"/>
          <a:buChar char=""/>
          <a:tabLst/>
          <a:defRPr kumimoji="0" 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  <a:ea typeface="MS PGothic" pitchFamily="34" charset="-128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>
          <a:noFill/>
        </a:ln>
        <a:effectLst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  <a:ext uri="{91240B29-F687-4F45-9708-019B960494DF}">
            <a14:hiddenLine xmlns:a14="http://schemas.microsoft.com/office/drawing/2010/main"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14:hiddenLine>
          </a:ex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rgbClr val="808080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90000"/>
          </a:lnSpc>
          <a:spcBef>
            <a:spcPct val="30000"/>
          </a:spcBef>
          <a:spcAft>
            <a:spcPct val="0"/>
          </a:spcAft>
          <a:buClr>
            <a:schemeClr val="accent1"/>
          </a:buClr>
          <a:buSzTx/>
          <a:buFont typeface="Webdings" pitchFamily="18" charset="2"/>
          <a:buChar char=""/>
          <a:tabLst/>
          <a:defRPr kumimoji="0" 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  <a:ea typeface="MS PGothic" pitchFamily="34" charset="-128"/>
          </a:defRPr>
        </a:defPPr>
      </a:lstStyle>
    </a:lnDef>
  </a:objectDefaults>
  <a:extraClrSchemeLst>
    <a:extraClrScheme>
      <a:clrScheme name="Generic 5-19 1">
        <a:dk1>
          <a:srgbClr val="595959"/>
        </a:dk1>
        <a:lt1>
          <a:srgbClr val="FFFFFF"/>
        </a:lt1>
        <a:dk2>
          <a:srgbClr val="595959"/>
        </a:dk2>
        <a:lt2>
          <a:srgbClr val="F16F91"/>
        </a:lt2>
        <a:accent1>
          <a:srgbClr val="0065BD"/>
        </a:accent1>
        <a:accent2>
          <a:srgbClr val="83CFCA"/>
        </a:accent2>
        <a:accent3>
          <a:srgbClr val="FFFFFF"/>
        </a:accent3>
        <a:accent4>
          <a:srgbClr val="4B4B4B"/>
        </a:accent4>
        <a:accent5>
          <a:srgbClr val="AAB8DB"/>
        </a:accent5>
        <a:accent6>
          <a:srgbClr val="76BBB7"/>
        </a:accent6>
        <a:hlink>
          <a:srgbClr val="B4D88B"/>
        </a:hlink>
        <a:folHlink>
          <a:srgbClr val="FDC1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Generic 5-19 2">
        <a:dk1>
          <a:srgbClr val="595959"/>
        </a:dk1>
        <a:lt1>
          <a:srgbClr val="FFFFFF"/>
        </a:lt1>
        <a:dk2>
          <a:srgbClr val="595959"/>
        </a:dk2>
        <a:lt2>
          <a:srgbClr val="F16F91"/>
        </a:lt2>
        <a:accent1>
          <a:srgbClr val="00B0BA"/>
        </a:accent1>
        <a:accent2>
          <a:srgbClr val="9BCFFF"/>
        </a:accent2>
        <a:accent3>
          <a:srgbClr val="FFFFFF"/>
        </a:accent3>
        <a:accent4>
          <a:srgbClr val="4B4B4B"/>
        </a:accent4>
        <a:accent5>
          <a:srgbClr val="AAD4D9"/>
        </a:accent5>
        <a:accent6>
          <a:srgbClr val="8CBBE7"/>
        </a:accent6>
        <a:hlink>
          <a:srgbClr val="B4D88B"/>
        </a:hlink>
        <a:folHlink>
          <a:srgbClr val="FDC1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Generic 5-19 3">
        <a:dk1>
          <a:srgbClr val="595959"/>
        </a:dk1>
        <a:lt1>
          <a:srgbClr val="FFFFFF"/>
        </a:lt1>
        <a:dk2>
          <a:srgbClr val="595959"/>
        </a:dk2>
        <a:lt2>
          <a:srgbClr val="F16F91"/>
        </a:lt2>
        <a:accent1>
          <a:srgbClr val="58A618"/>
        </a:accent1>
        <a:accent2>
          <a:srgbClr val="9BCFFF"/>
        </a:accent2>
        <a:accent3>
          <a:srgbClr val="FFFFFF"/>
        </a:accent3>
        <a:accent4>
          <a:srgbClr val="4B4B4B"/>
        </a:accent4>
        <a:accent5>
          <a:srgbClr val="B4D0AB"/>
        </a:accent5>
        <a:accent6>
          <a:srgbClr val="8CBBE7"/>
        </a:accent6>
        <a:hlink>
          <a:srgbClr val="83CFCA"/>
        </a:hlink>
        <a:folHlink>
          <a:srgbClr val="FDC1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Generic 5-19 4">
        <a:dk1>
          <a:srgbClr val="595959"/>
        </a:dk1>
        <a:lt1>
          <a:srgbClr val="FFFFFF"/>
        </a:lt1>
        <a:dk2>
          <a:srgbClr val="595959"/>
        </a:dk2>
        <a:lt2>
          <a:srgbClr val="F16F91"/>
        </a:lt2>
        <a:accent1>
          <a:srgbClr val="E05206"/>
        </a:accent1>
        <a:accent2>
          <a:srgbClr val="83CFCA"/>
        </a:accent2>
        <a:accent3>
          <a:srgbClr val="FFFFFF"/>
        </a:accent3>
        <a:accent4>
          <a:srgbClr val="4B4B4B"/>
        </a:accent4>
        <a:accent5>
          <a:srgbClr val="EDB3AA"/>
        </a:accent5>
        <a:accent6>
          <a:srgbClr val="76BBB7"/>
        </a:accent6>
        <a:hlink>
          <a:srgbClr val="B4D88B"/>
        </a:hlink>
        <a:folHlink>
          <a:srgbClr val="9BCF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Generic 5-19 5">
        <a:dk1>
          <a:srgbClr val="595959"/>
        </a:dk1>
        <a:lt1>
          <a:srgbClr val="FFFFFF"/>
        </a:lt1>
        <a:dk2>
          <a:srgbClr val="595959"/>
        </a:dk2>
        <a:lt2>
          <a:srgbClr val="FDC180"/>
        </a:lt2>
        <a:accent1>
          <a:srgbClr val="C30045"/>
        </a:accent1>
        <a:accent2>
          <a:srgbClr val="83CFCA"/>
        </a:accent2>
        <a:accent3>
          <a:srgbClr val="FFFFFF"/>
        </a:accent3>
        <a:accent4>
          <a:srgbClr val="4B4B4B"/>
        </a:accent4>
        <a:accent5>
          <a:srgbClr val="DEAAB0"/>
        </a:accent5>
        <a:accent6>
          <a:srgbClr val="76BBB7"/>
        </a:accent6>
        <a:hlink>
          <a:srgbClr val="B4D88B"/>
        </a:hlink>
        <a:folHlink>
          <a:srgbClr val="9BCF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Generic 5-19 6">
        <a:dk1>
          <a:srgbClr val="595959"/>
        </a:dk1>
        <a:lt1>
          <a:srgbClr val="FFFFFF"/>
        </a:lt1>
        <a:dk2>
          <a:srgbClr val="595959"/>
        </a:dk2>
        <a:lt2>
          <a:srgbClr val="F16F91"/>
        </a:lt2>
        <a:accent1>
          <a:srgbClr val="6E267B"/>
        </a:accent1>
        <a:accent2>
          <a:srgbClr val="83CFCA"/>
        </a:accent2>
        <a:accent3>
          <a:srgbClr val="FFFFFF"/>
        </a:accent3>
        <a:accent4>
          <a:srgbClr val="4B4B4B"/>
        </a:accent4>
        <a:accent5>
          <a:srgbClr val="BAACBF"/>
        </a:accent5>
        <a:accent6>
          <a:srgbClr val="76BBB7"/>
        </a:accent6>
        <a:hlink>
          <a:srgbClr val="B4D88B"/>
        </a:hlink>
        <a:folHlink>
          <a:srgbClr val="FDC18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4.xml><?xml version="1.0" encoding="utf-8"?>
<a:theme xmlns:r="http://schemas.openxmlformats.org/officeDocument/2006/relationships"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25</Paragraphs>
  <Slides>12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8">
      <vt:lpstr>Arial</vt:lpstr>
      <vt:lpstr>Calibri</vt:lpstr>
      <vt:lpstr>MS PGothic</vt:lpstr>
      <vt:lpstr>Webdings</vt:lpstr>
      <vt:lpstr>Times New Roman</vt:lpstr>
      <vt:lpstr>Office Theme</vt:lpstr>
      <vt:lpstr>PowerPoint Presentation</vt:lpstr>
      <vt:lpstr>PowerPoint Presentation</vt:lpstr>
      <vt:lpstr>PowerPoint Presentation</vt:lpstr>
      <vt:lpstr>7.1 reversible reactions</vt:lpstr>
      <vt:lpstr>D. The Equilibrium Condition </vt:lpstr>
      <vt:lpstr>PowerPoint Presentation</vt:lpstr>
      <vt:lpstr>PowerPoint Presentation</vt:lpstr>
      <vt:lpstr>PowerPoint Presentation</vt:lpstr>
      <vt:lpstr>Equilibrium-a state of balanced change</vt:lpstr>
      <vt:lpstr>For example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2024-09-15T21:45:55.894</cp:lastPrinted>
  <dcterms:created xsi:type="dcterms:W3CDTF">2024-09-15T13:45:55Z</dcterms:created>
  <dcterms:modified xsi:type="dcterms:W3CDTF">2024-09-15T13:46:03Z</dcterms:modified>
</cp:coreProperties>
</file>