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055CD-0B41-459F-8C26-55260E35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E0AE-D688-4A59-8DBA-76BA2A40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2B0CB-8604-469A-8A7B-BD09685C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6BF0E-20B7-49C9-B120-6A04F743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24A99-7055-41FB-A842-7DAA4A78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00D9E-60E6-406E-B29A-D40C8EADE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ECB1A-AFF2-4F00-8647-5CC9FCE3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28003-8987-49EA-9E3B-341BCA5F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ED242-0107-411C-A78A-79467504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69541-59F3-4FFE-93EE-A9A5E4C0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8FBFD-0639-4D27-88AC-537FDC37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4301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促销策略问题及对策研究报告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解决促销策略问题的对策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促销策略概述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61" r="26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促销策略是企业为了促进销售、提高市场份额和品牌知名度而采取的一系列营销手段。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包括折扣促销、赠品促销、捆绑销售、限时抢购等。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促销策略的种类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通过促销活动，企业可以吸引更多消费者，提高销售额。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通过促销活动，企业可以扩大市场份额，提高市场占有率。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通过促销活动，企业可以提高品牌知名度，增加消费者对品牌的认知度。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34" r="176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02" r="169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通过降低商品价格来吸引消费者，是最常见的促销方式之一。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折扣促销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通过赠送商品或礼品来吸引消费者，可以增加消费者的购买意愿。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将多个商品组合在一起销售，以降低单个商品的价格，通常用于推广新产品或提高库存周转率。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在特定时间段内提供特别优惠，以吸引消费者在短时间内购买。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限时抢购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促销策略存在的问题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在制定促销策略时，企业可能没有进行充分的市场调研，导致对消费者需求和竞争状况了解不足。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目标市场定位不准确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企业可能没有明确的目标市场，或者目标市场定位不准确，导致促销策略无法有效吸引目标客户。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促销策略缺乏差异化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企业可能采用过于大众化的促销策略，缺乏差异化，难以在竞争激烈的市场中脱颖而出。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促销策略的制定问题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促销人员培训不足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企业可能没有对促销人员进行充分的培训，导致促销人员服务质量低下，影响消费者体验。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促销资源分配不合理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企业可能没有合理分配促销资源，导致部分地区或门店的促销活动效果不佳。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促销活动组织不力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企业可能没有制定详细的促销计划，或者促销计划执行不力，导致促销活动混乱无序。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促销策略的执行问题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评估方法不科学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企业可能采用过于简单或不够科学的评估方法，导致评估结果存在偏差。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评估结果反馈不及时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企业可能没有及时反馈评估结果，或者反馈结果没有得到有效利用，导致无法及时调整和优化促销策略。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企业可能没有明确的评估指标来衡量促销策略的效果，或者评估指标选择不当，导致评估结果不准确。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促销策略的效果评估问题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https://d.book118.com/645024301202011043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2024-09-05T09:06:11.459</cp:lastPrinted>
  <dcterms:created xsi:type="dcterms:W3CDTF">2024-09-05T01:06:11Z</dcterms:created>
  <dcterms:modified xsi:type="dcterms:W3CDTF">2024-09-05T01:06:13Z</dcterms:modified>
</cp:coreProperties>
</file>