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D7707-7E9A-41FB-BA3B-6C8B3101D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1011B-634A-46A0-AD84-307B6B3BB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DCE76-38C4-4C5A-A4ED-AF5A2800D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AC62C-EC36-4728-BDA2-CC603D28B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E2049D-659B-4F78-9B23-26C2D4CC8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1DC49F-B0D8-430A-8259-937E4B98B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C7C39-229D-4E08-94F7-CE5139434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0F938-C5ED-4FEA-815C-788D1C311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A78E19-2819-466C-8604-99CE063CB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F79F2-B9CB-45E9-81B8-6357715A4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34EC1-130D-4E5C-BAF8-CFD9E9E96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3032013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操作安全培训\n## 1.操作安全培训的重要性及目的\n### 1.1提高员工安全意识，降低安全事故发生率\n### 1.2规范员工操作行为，确保生产顺利进行\n### 1.3培养员工应急处理能力，提高事故应对效率\n## 2.操作安全培训的基本内容和方法\n### 2.1操作安全培训的基本内容概述\n### 2.2操作安全培训的方法及选择\n### 2.3操作安全培训的效果评估与持续改进\n## 3.操作安全培训中的实践操作与案例分析\n### 3.1实践操作在操作安全培训中的应用\n### 3.2案例分析在操作安全培训中的作用\n### 3.3案例分析的步骤与方法\n## 4.操作安全培训的组织与实施\n### 4.1操作安全培训的组织与策划\n### 4.2操作安全培训的实施与监控\n### 4.3操作安全培训的效果跟踪与持续改进\n## 5.操作安全培训的未来发展趋势与挑战\n### 5.1操作安全培训的发展趋势\n### 5.2操作安全培训面临的挑战与对策\n### 5.3操作安全培训的创新发展与探索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操作安全培训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操作安全培训的重要性及目的</a:t>
            </a:r>
            <a:endParaRPr/>
          </a:p>
        </p:txBody>
      </p:sp>
      <p:sp>
        <p:nvSpPr>
          <p:cNvPr id="13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增强员工对安全问题的认识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让员工充分了解安全事故的危害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提高员工对安全问题的敏感性和重视程度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培养员工自觉遵守安全规定的习惯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降低安全事故发生率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通过培训提高员工的安全操作水平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减少因操作不当导致的事故发生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保障员工的生命财产安全</a:t>
                </a:r>
                <a:endParaRPr/>
              </a:p>
            </p:txBody>
          </p:sp>
          <p:pic>
            <p:nvPicPr>
              <p:cNvPr id="1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提高企业整体安全管理水平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营造良好的企业安全文化氛围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提升企业的社会责任感和形象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为企业的可持续发展提供有力保障</a:t>
                </a:r>
                <a:endParaRPr/>
              </a:p>
            </p:txBody>
          </p:sp>
          <p:pic>
            <p:nvPicPr>
              <p:cNvPr id="1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提高员工安全意识，降低安全事故发生率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规范员工的操作行为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培训员工掌握正确的操作方法和程序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纠正员工的不良操作习惯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减少因操作不当导致的生产事故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提高生产效率和质量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规范的员工操作有助于提高生产效率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减少生产过程中的失误和浪费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提高产品的质量和合格率</a:t>
                </a:r>
                <a:endParaRPr/>
              </a:p>
            </p:txBody>
          </p:sp>
        </p:grpSp>
        <p:grpSp>
          <p:nvGrpSpPr>
            <p:cNvPr id="20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降低企业生产和运营成本</a:t>
                </a:r>
                <a:endParaRPr/>
              </a:p>
            </p:txBody>
          </p:sp>
          <p:sp>
            <p:nvSpPr>
              <p:cNvPr id="2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减少因安全事故导致的经济损失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降低事故处理和维修成本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提高企业的经济效益和竞争力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规范员工操作行为，确保生产顺利进行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培训员工掌握应急处理的基本知识和技能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提高员工在面对突发事件时的应对能力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保障员工在紧急情况下的自身安全</a:t>
                </a:r>
                <a:endParaRPr/>
              </a:p>
            </p:txBody>
          </p:sp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培养员工的应急处理能力</a:t>
                </a:r>
                <a:endParaRPr/>
              </a:p>
            </p:txBody>
          </p:sp>
        </p:grpSp>
        <p:grpSp>
          <p:nvGrpSpPr>
            <p:cNvPr id="2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通过培训使员工能够迅速判断和处理事故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减少事故处理的延误和损失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提高事故救援的成功率</a:t>
                </a:r>
                <a:endParaRPr/>
              </a:p>
            </p:txBody>
          </p:sp>
          <p:sp>
            <p:nvSpPr>
              <p:cNvPr id="2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提高事故应对效率</a:t>
                </a:r>
                <a:endParaRPr/>
              </a:p>
            </p:txBody>
          </p:sp>
        </p:grpSp>
        <p:grpSp>
          <p:nvGrpSpPr>
            <p:cNvPr id="2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减少事故对企业生产和运营的影响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降低事故对员工生命财产的威胁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为企业的稳定发展提供有力保障</a:t>
                </a:r>
                <a:endParaRPr/>
              </a:p>
            </p:txBody>
          </p:sp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降低事故的影响和损失</a:t>
                </a:r>
                <a:endParaRPr/>
              </a:p>
            </p:txBody>
          </p:sp>
        </p:grpSp>
      </p:grpSp>
      <p:pic>
        <p:nvPicPr>
          <p:cNvPr id="2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培养员工应急处理能力，提高事故应对效率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操作安全培训的基本内容和方法</a:t>
            </a:r>
            <a:endParaRPr/>
          </a:p>
        </p:txBody>
      </p:sp>
      <p:sp>
        <p:nvSpPr>
          <p:cNvPr id="22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33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34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35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培训员工了解国家和地方的安全法律法规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让员工掌握企业的安全政策和规定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提高员工的法律意识和责任感</a:t>
                </a:r>
                <a:endParaRPr/>
              </a:p>
            </p:txBody>
          </p:sp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安全法律法规和政策</a:t>
                </a:r>
                <a:endParaRPr/>
              </a:p>
            </p:txBody>
          </p:sp>
        </p:grpSp>
        <p:grpSp>
          <p:nvGrpSpPr>
            <p:cNvPr id="238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培训员工掌握基本的安全知识和操作技能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让员工了解安全事故的预防和处理方法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提高员工的安全操作水平和应急处理能力</a:t>
                </a:r>
                <a:endParaRPr/>
              </a:p>
            </p:txBody>
          </p:sp>
          <p:sp>
            <p:nvSpPr>
              <p:cNvPr id="240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安全知识和技能</a:t>
                </a:r>
                <a:endParaRPr/>
              </a:p>
            </p:txBody>
          </p:sp>
          <p:sp>
            <p:nvSpPr>
              <p:cNvPr id="241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2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43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培养员工的安全意识和对安全的重视程度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纠正员工的不良安全习惯和态度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营造良好的企业安全文化氛围</a:t>
                </a:r>
                <a:endParaRPr/>
              </a:p>
            </p:txBody>
          </p:sp>
          <p:sp>
            <p:nvSpPr>
              <p:cNvPr id="244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安全意识和态度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操作安全培训的基本内容概述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49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50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传统教学方法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讲座式教学：通过教师讲解安全知识，使员工了解安全基本原理和操作方法。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示范式教学：教师通过示范操作，让员工掌握正确的操作步骤和方法。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演练式教学：员工通过模拟实际操作，提高安全操作技能和应急处理能力。</a:t>
                </a:r>
                <a:endParaRPr/>
              </a:p>
            </p:txBody>
          </p:sp>
        </p:grpSp>
        <p:grpSp>
          <p:nvGrpSpPr>
            <p:cNvPr id="254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55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现代教学方法</a:t>
                </a:r>
                <a:endParaRPr/>
              </a:p>
            </p:txBody>
          </p:sp>
          <p:sp>
            <p:nvSpPr>
              <p:cNvPr id="2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网络培训：利用网络平台进行安全培训，方便员工随时随地学习。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虚拟现实技术：通过虚拟现实技术模拟实际工作环境，让员工在真实的环境中接受培训。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游戏化教学：将安全培训融入游戏元素，提高员工的培训兴趣和学习效果。</a:t>
                </a:r>
                <a:endParaRPr/>
              </a:p>
            </p:txBody>
          </p:sp>
        </p:grpSp>
        <p:grpSp>
          <p:nvGrpSpPr>
            <p:cNvPr id="259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60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6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培训方法的选择</a:t>
                </a:r>
                <a:endParaRPr/>
              </a:p>
            </p:txBody>
          </p:sp>
          <p:sp>
            <p:nvSpPr>
              <p:cNvPr id="26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根据培训内容和员工特点选择合适的培训方法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结合企业实际情况制定培训计划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定期评估培训效果，不断优化培训方法和内容</a:t>
                </a:r>
                <a:endParaRPr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操作安全培训的方法及选择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培训效果评估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通过测试、考核等方式评估员工的安全知识和技能水平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观察员工在实际工作中的安全操作表现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收集员工对培训的反馈意见，了解培训效果</a:t>
                </a:r>
                <a:endParaRPr/>
              </a:p>
            </p:txBody>
          </p:sp>
          <p:sp>
            <p:nvSpPr>
              <p:cNvPr id="27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根据评估结果调整培训计划和内容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优化培训方法，提高培训效果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定期对员工进行复训，巩固安全知识和技能</a:t>
                </a:r>
                <a:endParaRPr/>
              </a:p>
            </p:txBody>
          </p:sp>
          <p:sp>
            <p:nvSpPr>
              <p:cNvPr id="27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建立完善的培训体系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制定培训管理制度，规范培训流程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建立培训资源库，提供丰富的培训资料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加强培训师资队伍建设，提高培训质量</a:t>
                </a:r>
                <a:endParaRPr/>
              </a:p>
            </p:txBody>
          </p:sp>
          <p:sp>
            <p:nvSpPr>
              <p:cNvPr id="27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操作安全培训的效果评估与持续改进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操作安全培训中的实践操作与案例分析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实践操作的重要性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通过实践操作让员工掌握正确的操作方法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培养员工的实际操作能力和应急处理能力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减少因操作不当导致的事故发生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实践操作的实施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设计实践操作的培训项目和任务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提供实践操作所需的场地和设施设备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安排专业教师进行指导和监督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实践操作的评估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通过实际操作考核评估员工的操作能力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分析实践操作中出现的问题和不足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根据评估结果调整实践操作培训内容和方法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实践操作在操作安全培训中的应用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https://d.book118.com/645030320132011112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操作安全培训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2024-09-18T19:10:46.765</cp:lastPrinted>
  <dcterms:created xsi:type="dcterms:W3CDTF">2024-09-18T11:10:46Z</dcterms:created>
  <dcterms:modified xsi:type="dcterms:W3CDTF">2024-09-18T11:10:48Z</dcterms:modified>
</cp:coreProperties>
</file>