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3F176-308F-4F8A-8670-E5F88F370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1D1EA-1F2C-4FB2-B47A-110642ADA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13997-4B54-4E94-B13F-90E7D850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01EF4-608C-472C-869B-70C1452FF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B9D7C4-DBE6-45EF-A0F7-63546BDC0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5CE22-B4FF-4998-A804-26E865814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57769-3246-407B-B7B1-91026E8E4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577C7-E5FD-4657-9736-3A695DC22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7408B-69AE-4B0F-A330-8B38AA3CB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A87AD-66D6-4813-96D1-9FB969436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5866C-3D4D-46A5-B0BF-25F583183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312011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模态分析经典课件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模态分析简介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模态参数识别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模态分析软件介绍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模态分析案例研究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模态分析简介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是研究结构动力学特性的一个方法，主要关注结构的振动特性，包括固有频率、阻尼比和模态振型。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是指结构的振动形态，描述了结构在不同频率下的动态行为。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模态分析的定义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飞机和航天器的结构振动会影响其性能和安全性，模态分析可用于优化设计和振动控制。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汽车在行驶过程中会受到各种激励，模态分析可帮助优化车身结构，提高乘坐舒适性和安全性。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建筑物在风、地震等自然因素作用下会产生振动，影响其功能和安全性，模态分析可用于评估建筑结构的稳定性。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各种机械设备的振动会影响其性能和寿命，模态分析可用于优化设计，降低振动和噪声。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模态分析的应用领域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模态分析的基本原理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模态分析基于线性振动理论，通过建立结构的动力学方程来描述其振动行为。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通过试验或数值方法求解动力学方程，可以得到结构的模态参数，包括固有频率、阻尼比和模态振型。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模态分析中常用的试验方法有敲击法和激振法，数值方法包括有限元法和有限差分法等。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通过实验手段获取结构模态参数的方法。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试验模态分析是通过在结构上施加激励力，并测量结构的响应，从而获取结构的模态参数，如固有频率、阻尼比和模态振型等。这种方法需要实验设备和测试环境，适用于实验室和现场测试。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试验模态分析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406" b="16406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利用数学模型对结构进行离散化，通过计算得到结构模态参数的方法。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有限元模态分析是将结构离散化为有限个小的单元，然后利用数学方法对每个单元进行建模和分析，最后通过计算得到结构的模态参数。这种方法适用于复杂结构的分析，可以模拟各种边界条件和载荷条件。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有限元模态分析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813" r="33813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利用边界积分方程对结构进行离散化，通过计算得到结构模态参数的方法。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边界元模态分析是将结构离散化为边界，然后利用边界积分方程对每个边界进行建模和分析，最后通过计算得到结构的模态参数。这种方法适用于具有复杂边界条件的结构，可以减少计算量并提高计算精度。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边界元模态分析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除上述方法外，还有一些其他常用的模态分析方法，如传递矩阵法、集中质量法等。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矩阵法是一种用于分析连续系统动态特性的方法，它将系统离散化为一系列的传递矩阵，通过求解传递矩阵的逆矩阵得到系统的模态参数。集中质量法是一种将质量集中在节点上的建模方法，适用于具有集中质量或刚度的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其他模态分析方法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模态参数识别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59" b="15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模态频率是系统在某一模态下的振动频率，是模态分析中的重要参数。通过模态频率的识别，可以了解系统的固有振动特性，如主频、倍频等。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模态频率的识别方法主要有频谱分析法、传递函数法、随机减量法等。这些方法通过分析系统的振动信号，提取出模态频率信息。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模态频率的识别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https://d.book118.com/645031201103011041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2024-09-01T19:07:59.186</cp:lastPrinted>
  <dcterms:created xsi:type="dcterms:W3CDTF">2024-09-01T11:07:59Z</dcterms:created>
  <dcterms:modified xsi:type="dcterms:W3CDTF">2024-09-01T11:08:01Z</dcterms:modified>
</cp:coreProperties>
</file>