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3DE1A-431C-41D8-A1D5-B5C460E4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9736-FB51-428D-A41B-26CE05EC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92E7E-7F96-4264-B753-501DE42E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46FCD-B70F-4935-8849-568A2BD7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E027B-8466-491F-88AD-FA600E8E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606C7-E65D-429F-B811-A8B2E94FF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CFD94-920A-49CD-B07D-B4AD8955E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D7BE-BF5E-4A91-BBF0-938A72BC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797C8-E068-4D8F-8699-ACF9BF0F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88C5B-C16B-47C5-8885-5D08C2FC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69BAD-4D15-4CD2-81CF-DC0161DC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1240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安全抽检系统的操作流程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安全抽检系统的应用实例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安全抽检系统的注意事项与建议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162" b="201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安全抽检系统是一种通过随机抽样或定期抽样方式，对特定产品或服务进行安全性能检测和评估的系统。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确保产品或服务符合相关安全标准和质量要求，及时发现潜在的安全隐患，防止不合格产品或服务流入市场。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具有科学性、客观性和公正性，能够有效地提高产品质量和安全水平。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通过对产品或服务的抽样检测，发现潜在的安全问题，及时采取措施进行整改，降低安全事故发生的概率。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保障消费者权益，提高企业产品质量和安全水平，增强企业市场竞争力，促进产业健康发展。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食品药品安全抽检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产品质量监督抽检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环境监测与评价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职业卫生监督抽检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安全抽检系统的应用范围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996" r="119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8534" r="285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对食品、药品、医疗器械等进行安全性能检测和评估。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对各类产品进行质量检测和评估，如家用电器、电子产品、汽车等。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对环境质量进行监测和评估，如空气质量、水质等。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对工作场所进行职业卫生检测和评估，如粉尘、噪音等。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安全抽检系统的基本原理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04" r="122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141" r="1414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明确需要抽检的产品或服务范围，确保抽检的针对性和有效性。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确定抽检对象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根据抽检对象的特点和需求，制定合理的抽检计划，包括抽检频率、抽检数量、抽检方式等。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制定抽检计划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按照抽检计划，采取科学、公正的方法进行抽检，确保抽检结果的准确性和可靠性。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实施抽检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对抽检结果进行分析、评估和反馈，为改进产品或服务质量提供依据。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49" r="254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05" r="13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安全抽检系统的关键技术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采用随机抽样方法，确保样本的代表性和公正性。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运用数据分析技术，对抽检结果进行统计、分析和挖掘，为决策提供科学依据。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采用风险评估方法，对产品或服务的安全性能进行评估和预测。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运用信息技术手段，实现安全抽检系统的自动化和智能化。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随机抽样技术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风险评估技术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通过多种渠道采集安全抽检数据，确保数据的全面性和准确性。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建立安全、可靠的数据存储体系，确保数据的安全性和可追溯性。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运用数据处理技术，对安全抽检数据进行整理、分析和挖掘。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将安全抽检结果及时反馈给相关部门和人员，为改进产品或服务质量提供依据。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安全抽检系统的数据管理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安全抽检系统的操作流程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https://d.book118.com/645031240121011100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2024-09-08T04:46:48.169</cp:lastPrinted>
  <dcterms:created xsi:type="dcterms:W3CDTF">2024-09-07T20:46:48Z</dcterms:created>
  <dcterms:modified xsi:type="dcterms:W3CDTF">2024-09-07T20:46:50Z</dcterms:modified>
</cp:coreProperties>
</file>