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EA1AE96-F220-4C6B-A4C7-EDE31E0FFE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E7D528-950B-4E73-AB90-10EEA56201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511CC3F-CA5B-41F5-83C2-849D871C06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E5070EC-A301-4ABA-A615-0FB3268292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6D7D33B-0FEB-40D9-B398-C8C8A1B9F66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3BB915A-996B-414B-B421-E1851345679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15C4869-4EA5-4E25-B32C-AF6DE4163BB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9EFF057-A94A-4E36-8BB2-851B75A1B9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8A026D0-95CD-426D-A056-2A79C5347D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BD7315-B9F4-4C16-99D2-824EEAA648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2C28B3-DEED-4142-A22C-9EBC588B99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45032041343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131516">
                    <a:alpha val="100000"/>
                  </a:srgbClr>
                </a:solidFill>
                <a:latin typeface="Microsoft Yahei"/>
                <a:ea typeface="Microsoft Yahei"/>
                <a:cs typeface="Microsoft Yahei"/>
              </a:rPr>
              <a:t>医疗器械及生物材料孵化园项目融资计划书</a:t>
            </a:r>
          </a:p>
        </p:txBody>
      </p:sp>
      <p:sp>
        <p:nvSpPr>
          <p:cNvPr id="3" name="AutoShape 3"/>
          <p:cNvSpPr/>
          <p:nvPr/>
        </p:nvSpPr>
        <p:spPr>
          <a:xfrm>
            <a:off x="1172676" y="4354068"/>
            <a:ext cx="2056587"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alpha val="100000"/>
                  </a:srgbClr>
                </a:solidFill>
                <a:latin typeface="Microsoft Yahei"/>
                <a:ea typeface="Microsoft Yahei"/>
                <a:cs typeface="Microsoft Yahei"/>
              </a:rPr>
              <a:t>汇报人：文小库</a:t>
            </a:r>
            <a:endParaRPr lang="en-US" sz="1100"/>
          </a:p>
        </p:txBody>
      </p:sp>
      <p:sp>
        <p:nvSpPr>
          <p:cNvPr id="4" name="AutoShape 4"/>
          <p:cNvSpPr/>
          <p:nvPr/>
        </p:nvSpPr>
        <p:spPr>
          <a:xfrm>
            <a:off x="3773128" y="4354068"/>
            <a:ext cx="2077143"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alpha val="100000"/>
                  </a:srgbClr>
                </a:solidFill>
                <a:latin typeface="Microsoft Yahei"/>
                <a:ea typeface="Microsoft Yahei"/>
                <a:cs typeface="Microsoft Yahei"/>
              </a:rPr>
              <a:t>XX-01-29</a:t>
            </a:r>
            <a:endParaRPr lang="en-US" sz="1100"/>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849616" y="6177526"/>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131516">
                    <a:alpha val="100000"/>
                  </a:srgbClr>
                </a:solidFill>
                <a:latin typeface="Microsoft Yahei"/>
                <a:ea typeface="Microsoft Yahei"/>
                <a:cs typeface="Microsoft Yahei"/>
              </a:rPr>
              <a:t>XX</a:t>
            </a:r>
            <a:endParaRPr lang="en-US" sz="1100"/>
          </a:p>
        </p:txBody>
      </p:sp>
      <p:sp>
        <p:nvSpPr>
          <p:cNvPr id="7" name="AutoShape 7"/>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项目背景与概述</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市场分析与前景展望</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技术创新与研发实力展示</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孵化园建设规划与运营管理模式</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投资回报预测与风险评估</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融资方案设计与实施计划</a:t>
            </a: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5700" b="1">
                <a:solidFill>
                  <a:srgbClr val="131516">
                    <a:alpha val="100000"/>
                  </a:srgbClr>
                </a:solidFill>
                <a:latin typeface="Microsoft Yahei"/>
                <a:ea typeface="Microsoft Yahei"/>
                <a:cs typeface="Microsoft Yahei"/>
              </a:rPr>
              <a:t>目 录</a:t>
            </a: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131516">
                    <a:alpha val="60000"/>
                  </a:srgbClr>
                </a:solidFill>
                <a:latin typeface="Microsoft Yahei"/>
                <a:ea typeface="Microsoft Yahei"/>
                <a:cs typeface="Microsoft Yahei"/>
              </a:rPr>
              <a:t>CATALOGUE</a:t>
            </a: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项目背景与概述</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行业增长迅速，市场需求持续扩大</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随着人们健康意识的提高和医疗技术的不断进步，医疗器械及生物材料行业呈现出快速增长的态势，市场规模持续扩大。</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创新驱动，技术升级不断</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行业内企业不断加大研发投入，推动产品创新和技术升级，提高产品的竞争力和附加值。</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法规政策逐步完善，行业规范化发展</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随着相关法规政策的逐步完善，医疗器械及生物材料行业的规范化程度不断提高，市场秩序得到进一步规范。</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医疗器械及生物材料行业现状</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000" r="2500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孵化园项目旨在为医疗器械及生物材料领域的初创企业提供孵化平台，推动科技成果转化和应用。</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促进科技成果转化</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通过孵化园项目，聚集行业内优质资源，打造创新生态，推动行业持续创新和发展。</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培育行业创新生态</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孵化园项目将吸引更多医疗器械及生物材料企业入驻，带动区域经济发展和产业升级。</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助力区域经济发展</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孵化园项目提出背景及意义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建立完善的孵化平台，吸引一批优质初创企业入驻，推动科技成果转化和应用。</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短期目标</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打造医疗器械及生物材料领域的创新生态，推动行业持续创新和发展，提高区域产业竞争力。</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中期目标</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25684" r="2568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成为国内领先的医疗器械及生物材料孵化平台，引领行业发展和创新潮流，为全球健康事业贡献力量。</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长期愿景</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项目目标与愿景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融资需求</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孵化园项目计划筹集资金用于基础设施建设、企业引进与培育、人才引进与培训、市场推广等方面。</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具体用途</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基础设施建设包括场地租赁、装修及设备采购等；企业引进与培育包括入驻企业筛选、项目孵化及后续管理等；人才引进与培训包括引进高层次人才、组织专业技能培训等；市场推广包括品牌宣传、市场推广活动策划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融资需求及用途</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市场分析与前景展望</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30811" r="30811"/>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孵化园需求</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医疗器械和生物材料创新企业需要孵化园提供技术、资金、市场等全方位支持，以促进科技成果转化。</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医疗器械需求</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随着人口老龄化、健康意识提高，医疗器械市场需求持续增长，尤其是高端、智能化医疗器械。</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生物材料需求</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生物材料在医疗领域应用广泛，如人工器官、生物相容性材料、再生医学等，市场需求潜力巨大。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医疗器械竞争</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国内外医疗器械企业竞争激烈，但国内企业在高端市场仍有较大提升空间。</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生物材料竞争</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生物材料领域国内外企业均有涉足，但国内企业在某些领域已具备国际竞争力。</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孵化园竞争</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各地纷纷建立医疗器械和生物材料孵化园，但服务水平、资源整合能力等方面存在差异。</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竞争格局及主要参与者</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医疗器械趋势</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未来医疗器械将更加智能化、便捷化、个性化，同时向基层医疗市场渗透。</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生物材料趋势</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生物材料将更加注重生物相容性、功能性和环保性，应用领域将进一步拓宽。</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孵化园机遇</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随着科技创新和产业升级，孵化园将在技术转移、成果转化、企业培育等方面发挥更大作用。</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市场趋势预测与机遇挖掘</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孵化园项目市场定位及优势</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市场定位</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本项目定位为高端医疗器械和生物材料孵化园，致力于为企业提供技术研发、成果转化、市场推广等一站式服务。</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优势分析</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项目团队具备丰富的行业经验和资源整合能力，能够为企业提供专业的技术支持和市场开拓服务；同时，项目地处交通便利、资源丰富的地区，有利于企业快速发展。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技术创新与研发实力展示</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核心技术</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项目核心技术主要包括高精度医疗器械制造技术和生物材料研发技术。其中，医疗器械制造技术具有高精度、高效率、低成本等优势，能够满足市场对于高品质医疗器械的需求；生物材料研发技术则专注于开发具有生物相容性、可降解性、功能性等特点的新型生物材料，为医疗器械行业提供创新性的原材料解决方案。</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创新点</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项目的创新点主要体现在以下几个方面：一是通过引入先进的制造技术和工艺，实现了医疗器械产品的高效、精准制造；二是通过研发新型生物材料，为医疗器械行业提供了更加环保、安全的原材料选择；三是通过整合行业资源，构建了完善的医疗器械及生物材料产业链，推动了行业的技术进步和产业升级。</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核心技术介绍及创新点阐述</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本项目研发团队由多位具有丰富经验和专业背景的专家组成，包括医疗器械制造专家、生物材料研发专家、市场分析专家等。团队成员之间密切协作，形成了高效、有序的研发工作机制。</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研发团队组成</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在过去的几年中，研发团队已经取得了多项重要成果，包括成功开发出多款高精度医疗器械产品、研制出具有优异性能的新型生物材料等。这些成果已经得到了业内专家和市场的认可，为本项目的实施奠定了坚实的基础。</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成果展示</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研发团队组成与成果展示</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合作单位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项目与多家知名医疗机构、科研院所和高校建立了紧密的合作关系，共同开展医疗器械及生物材料的研发和产业化工作。这些合作单位在各自领域具有雄厚的实力和丰富的资源，能够为本项目提供有力的支持和保障。</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资源整合能力</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项目团队具备强大的资源整合能力，能够有效整合行业内外的人才、技术、资金等资源，为项目的实施提供全方位的保障。同时，团队还积极与政府部门、行业协会等机构沟通协作，争取更多的政策支持和市场机遇。</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合作单位及资源整合能力</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https://d.book118.com/645032041343011104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4283F2"/>
      </a:accent1>
      <a:accent2>
        <a:srgbClr val="34C158"/>
      </a:accent2>
      <a:accent3>
        <a:srgbClr val="FDBE00"/>
      </a:accent3>
      <a:accent4>
        <a:srgbClr val="42B0F2"/>
      </a:accent4>
      <a:accent5>
        <a:srgbClr val="EA4336"/>
      </a:accent5>
      <a:accent6>
        <a:srgbClr val="27C9C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106</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2024-09-14T23:47:29.572</cp:lastPrinted>
  <dcterms:created xsi:type="dcterms:W3CDTF">2024-09-14T15:47:29Z</dcterms:created>
  <dcterms:modified xsi:type="dcterms:W3CDTF">2024-09-14T15:47:31Z</dcterms:modified>
</cp:coreProperties>
</file>