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B3618-A2D8-4582-AA38-F9E58AA92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1CE88-D1C2-43A3-95DA-34D04AEC2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43A0B-376A-4334-8E19-B4D03E5D1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953714-6362-4161-8A6C-69D63AFFC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077820-7896-4235-AC58-A55D9357E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27FD18-5938-4C44-8D74-624BB3698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4E97BC-7221-4BB8-AFC4-D1F3BB77F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D2956F-A84B-49A7-B775-FADEC3DE8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D367AE-15E0-44B2-961A-3EDFD813E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A361E-3502-4250-85EF-25EC6BADE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B09FF-6D9E-4F35-946B-4A2327128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0322420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尽享奢华，畅游我们的休闲天堂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2024-01-13</a:t>
            </a: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欢迎来到我们的休闲天堂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奢华的享受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畅游我们的休闲天堂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我们的承诺与保证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结束语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欢迎来到我们的休闲天堂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  <a:endParaRPr lang="en-US" sz="3450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r="2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b="-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r="8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我们的特色与优势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独特的体验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我们提供与众不同的休闲体验，让您在繁忙的生活中找到一片宁静的天地。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高品质的服务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我们注重细节，致力于提供无微不至的服务，让您感受到宾至如归的温暖。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丰富的活动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我们为您准备了各种休闲活动，让您在轻松愉悦的氛围中度过美好时光。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提供宽敞舒适的客房，配备高品质的设施，让您享受舒适的睡眠体验。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豪华客房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美味餐饮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健身与娱乐设施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r="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提供各种美食和饮品，满足您的味蕾需求，让您品尝到绝佳的美食盛宴。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提供完备的健身和娱乐设施，让您在休闲之余保持活力，尽情享受美好时光。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我们的服务与设施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美丽的自然环境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四周环绕着壮丽的自然景观，让您在享受休闲的同时，感受大自然的魅力。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清新的空气与宁静的环境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空气清新宜人，环境宁静优雅，让您远离城市的喧嚣，尽享宁静的休闲时光。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优越的地理位置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我们位于风景优美的度假胜地，交通便利，让您轻松抵达各个景点。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我们的位置与环境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奢华的享受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  <a:endParaRPr lang="en-US" sz="3450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提供来自世界各地的精致美食，包括米其林星级餐厅和私人厨师定制菜肴，满足您对美食的极致追求。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b="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精致美食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通过独特的食材搭配和烹饪技巧，为您呈现一场味觉盛宴，让您在品尝美食的同时，感受到独特的口感和风味。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味觉盛宴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r="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根据您的口味和需求，为您量身定制专属的美食体验，让您在享受美食的同时，感受到个性化的服务。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私人定制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美食天堂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豪华套房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提供豪华套房，配备私人泳池、按摩浴缸、私人影院等设施，让您在旅途中享受到极致的奢华和舒适。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舒适客房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提供宽敞舒适的客房，配备高品质的床品、洗浴用品和设施，让您在旅途中感受到家的温馨和舒适。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贴心服务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提供24小时的贴心服务，包括礼宾服务、客房服务、洗衣服务等，让您在旅途中享受到全方位的照顾和关怀。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r="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r="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豪华住宿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r="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根据您的兴趣和需求，为您量身定制专属的行程，包括旅游景点、活动、餐饮等，让您在旅途中享受到个性化的体验。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个性化行程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提供专业的导游服务，为您讲解景点历史、文化背景和特色，让您更深入地了解旅游目的地的内涵和魅力。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专业导游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为您安排接送机、酒店预订、私人司机等服务，让您在旅途中享受到无忧的出行体验。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贴心安排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私人定制服务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畅游我们的休闲天堂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  <a:endParaRPr lang="en-US" sz="3450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https://d.book118.com/645032242024011101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2024-09-09T09:26:09.779</cp:lastPrinted>
  <dcterms:created xsi:type="dcterms:W3CDTF">2024-09-09T01:26:09Z</dcterms:created>
  <dcterms:modified xsi:type="dcterms:W3CDTF">2024-09-09T01:26:11Z</dcterms:modified>
</cp:coreProperties>
</file>