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89A6E-B52D-4864-88D6-4AEEBBF1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1EDD0-BCB2-4E91-AD1E-4F89C2B8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8BD1-0B65-4486-892B-6F21A3CF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DF584-26F3-4275-90B9-6CC241141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12308-7BE2-4AF1-BC1A-E8F91D1BC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EA535-F9D4-484E-A938-BFF52828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99BD1-D277-4679-9C1B-6CC44EB3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575F-62A7-49DB-B4BF-A7439174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6914-0BAF-44A5-83E0-CF75A3AE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11AA-10E6-4032-AEE4-55F45BAF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A3A1B-5F8B-4060-92B6-BA9ACE34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45" r:id="rId2"/>
    <p:sldLayoutId id="2147486746" r:id="rId3"/>
    <p:sldLayoutId id="2147486747" r:id="rId4"/>
    <p:sldLayoutId id="2147486748" r:id="rId5"/>
    <p:sldLayoutId id="2147486749" r:id="rId6"/>
    <p:sldLayoutId id="2147486750" r:id="rId7"/>
    <p:sldLayoutId id="2147486751" r:id="rId8"/>
    <p:sldLayoutId id="2147486752" r:id="rId9"/>
    <p:sldLayoutId id="2147486753" r:id="rId10"/>
    <p:sldLayoutId id="214748675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30020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智能制造在医疗器械制造业中的应用研究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智能制造的发展背景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智能制造在医疗器械制造业的应用场景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智能制造在医疗器械制造业中的关键技术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智能制造在医疗器械制造业的应用案例分析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智能制造在医疗器械制造业的发展趋势与展望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智能制造的发展背景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工业4.0的兴起</a:t>
            </a:r>
            <a:endParaRPr lang="zh-CN" altLang="en-US"/>
          </a:p>
        </p:txBody>
      </p:sp>
      <p:sp>
        <p:nvSpPr>
          <p:cNvPr id="10489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概念：以互联网、大数据、人工智能等技术为基础，实现制造业智能化、数字化、网络化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背景：全球制造业面临转型升级压力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特点：个性化定制、柔性生产、智能服务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影响：提高生产效率、降低成本、提升产品质量、增强企业竞争力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制造业转型升级的需求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提高生产效率：通过智能制造技术提高生产效率，降低生产成本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提高产品质量：通过智能制造技术提高产品质量，满足市场需求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提高创新能力：通过智能制造技术提高创新能力，满足市场需求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提高市场竞争力：通过智能制造技术提高市场竞争力，满足市场需求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医疗器械制造业的特点与挑战</a:t>
            </a:r>
            <a:endParaRPr lang="zh-CN" altLang="en-US"/>
          </a:p>
        </p:txBody>
      </p:sp>
      <p:sp>
        <p:nvSpPr>
          <p:cNvPr id="104906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技术要求高：需要具备高精度、高稳定性的技术能力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法规监管严格：需要遵守严格的法规和标准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市场需求多样化：需要满足不同地区、不同人群的需求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研发周期长：新产品的研发周期较长，需要投入大量的时间和资源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成本压力：需要控制生产成本，提高产品竞争力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质量安全：需要保证产品质量和安全，避免医疗事故的发生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智能制造在医疗器械制造业中的重要性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提高生产效率：智能制造可以减少人工操作，提高生产效率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满足个性化需求：智能制造可以快速响应市场需求，满足个性化需求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提高产品质量：智能制造可以减少人为错误，提高产品质量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降低成本：智能制造可以减少原材料浪费，降低生产成本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智能制造在医疗器械制造业的应用场景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生产自动化与智能化</a:t>
            </a:r>
            <a:endParaRPr lang="zh-CN" altLang="en-US"/>
          </a:p>
        </p:txBody>
      </p:sp>
      <p:sp>
        <p:nvSpPr>
          <p:cNvPr id="10492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智能仓储系统：实现物料的自动化存储和搬运，提高仓储效率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自动化生产线：实现生产过程的自动化，提高生产效率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智能检测设备：实时监测产品质量，提高产品质量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智能决策系统：根据生产数据，自动调整生产计划，提高生产灵活性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信息化管理系统的应用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生产管理：实现生产过程的自动化和智能化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质量管理：对产品质量进行实时监控和追溯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库存管理：实现库存的智能化管理和优化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售后服务：提供智能化的售后服务和维修服务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个性化定制与柔性生产</a:t>
            </a:r>
            <a:endParaRPr lang="zh-CN" altLang="en-US"/>
          </a:p>
        </p:txBody>
      </p:sp>
      <p:sp>
        <p:nvSpPr>
          <p:cNvPr id="10494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柔性生产：快速响应市场需求，提高生产效率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定制化需求：满足不同患者的个性化需求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智能生产线：实现自动化、智能化生产，提高产品质量和生产效率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数字化管理：通过数字化技术实现生产过程的实时监控和管理，提高生产效率和品质控制。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远程监控与预测性维护</a:t>
            </a:r>
            <a:endParaRPr lang="zh-CN" altLang="en-US"/>
          </a:p>
        </p:txBody>
      </p:sp>
      <p:sp>
        <p:nvSpPr>
          <p:cNvPr id="10494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远程监控：通过物联网技术实时监控设备运行状态，及时发现问题并采取措施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预测性维护：利用大数据和人工智能技术预测设备可能出现的问题，提前进行维护和更换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提高生产效率：减少设备停机时间，提高生产效率和产品质量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降低维护成本：通过预测性维护减少不必要的维护和更换成本，降低生产成本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供应链协同与物流优化</a:t>
            </a:r>
            <a:endParaRPr lang="zh-CN" altLang="en-US"/>
          </a:p>
        </p:txBody>
      </p:sp>
      <p:sp>
        <p:nvSpPr>
          <p:cNvPr id="104952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2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智能制造在医疗器械制造业中的应用场景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供应链协同：通过信息化手段实现供应链上下游企业的协同合作，提高效率和降低成本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物流优化：利用智能物流系统，实现医疗器械的智能化、自动化、高效化运输和配送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案例分析：介绍智能制造在医疗器械制造业中的应用案例，如智能仓储、智能配送等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发展趋势：分析智能制造在医疗器械制造业中的应用趋势，如大数据、云计算、物联网等技术的应用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8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智能制造在医疗器械制造业中的关键技术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工业互联网与物联网技术</a:t>
            </a:r>
            <a:endParaRPr lang="zh-CN" altLang="en-US"/>
          </a:p>
        </p:txBody>
      </p:sp>
      <p:sp>
        <p:nvSpPr>
          <p:cNvPr id="104965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工业互联网：实现设备互联互通，提高生产效率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物联网技术：实时监控设备运行状态，提高产品质量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数据分析：利用大数据分析，优化生产流程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智能决策：基于数据分析，实现智能决策，提高生产效率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https://d.book118.com/645033002041011041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智能制造在医疗器械制造业中的应用研究</vt:lpstr>
      <vt:lpstr>目录</vt:lpstr>
      <vt:lpstr>添加章节标题</vt:lpstr>
      <vt:lpstr>智能制造的发展背景</vt:lpstr>
      <vt:lpstr>工业4.0的兴起</vt:lpstr>
      <vt:lpstr>制造业转型升级的需求</vt:lpstr>
      <vt:lpstr>医疗器械制造业的特点与挑战</vt:lpstr>
      <vt:lpstr>智能制造在医疗器械制造业中的重要性</vt:lpstr>
      <vt:lpstr>智能制造在医疗器械制造业的应用场景</vt:lpstr>
      <vt:lpstr>生产自动化与智能化</vt:lpstr>
      <vt:lpstr>信息化管理系统的应用</vt:lpstr>
      <vt:lpstr>个性化定制与柔性生产</vt:lpstr>
      <vt:lpstr>远程监控与预测性维护</vt:lpstr>
      <vt:lpstr>供应链协同与物流优化</vt:lpstr>
      <vt:lpstr>智能制造在医疗器械制造业中的关键技术</vt:lpstr>
      <vt:lpstr>工业互联网与物联网技术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2024-09-01T16:39:48.758</cp:lastPrinted>
  <dcterms:created xsi:type="dcterms:W3CDTF">2024-09-01T08:39:48Z</dcterms:created>
  <dcterms:modified xsi:type="dcterms:W3CDTF">2024-09-01T08:39:51Z</dcterms:modified>
</cp:coreProperties>
</file>