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8AEAD-B990-4E67-A398-ADC0F49F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8E510-7C46-44DD-87DF-FE307A02F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5275E-D19B-42D7-B1E8-DABEF059B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6B8D4-6796-4459-A43F-EC8A7246E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7B0231-8321-4D5C-B83D-4AC7D2E41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8729CD-5FF1-4D2E-AACF-589C302CA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BF403-627B-472B-8990-0799B8AAF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44CBA-B20C-4443-AD1F-667CBA6D3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ECA11-DDE2-466E-A40E-88434F47D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57E35-697F-4E0C-8C09-2AFB05B86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70D4B-1AD3-448C-8249-13B625048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33011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产后尿潴留预防及处理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产后尿潴留的概述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预防产后尿潴留的措施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产后尿潴留的处理方法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产后尿潴留的护理和康复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产后尿潴留的概述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产后尿潴留是指产妇在分娩后出现排尿困难或无法自行排尿的症状。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产妇可能感到膀胱充盈，但无法自行排出尿液，或排尿困难、尿线变细、排尿不尽等。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产后尿潴留的发生率较高，大约在5%-10%左右。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产后尿潴留的原因可能包括产程过长、胎儿头部压迫膀胱、会阴部手术、产后疼痛等。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发生率和原因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10" b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长期尿潴留可能导致膀胱功能受损，甚至出现肾功能不全。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并发症可能包括尿路感染、膀胱结石、肾积水等，对产妇的健康造成严重影响。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长期影响和并发症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预防产后尿潴留的措施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通过定期产检，了解孕妇的生理状况，及时发现并处理可能导致尿潴留的高危因素。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孕期定期产检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孕期盆底肌肉锻炼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产后及时排尿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孕妇可在孕期进行盆底肌肉锻炼，增强盆底肌肉的张力，有助于预防产后尿潴留。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产妇应在产后及时排尿，避免长时间憋尿导致尿潴留。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产前和产后的健康教育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产妇应保持饮食清淡，避免过咸、过甜、辛辣等刺激性食物，以减少尿道感染的风险。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产妇可适当进行盆底肌肉锻炼和腹部运动，有助于促进膀胱收缩和排空。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96" r="248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饮食和运动调整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对于存在高危因素的产妇，医生可采取预防性治疗措施，如留置尿管、膀胱冲洗等，以降低尿潴留的发生率。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对于有明显膀胱收缩乏力症状的产妇，医生可给予药物治疗，如新斯的明等，以促进膀胱收缩和排空。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预防性治疗和药物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产后尿潴留的处理方法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https://d.book118.com/645033011102011104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2024-09-13T23:09:28.667</cp:lastPrinted>
  <dcterms:created xsi:type="dcterms:W3CDTF">2024-09-13T15:09:28Z</dcterms:created>
  <dcterms:modified xsi:type="dcterms:W3CDTF">2024-09-13T15:09:30Z</dcterms:modified>
</cp:coreProperties>
</file>