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C5B64-6008-41EA-B8CA-4CFB792D9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2E595-E19A-435B-963F-6A1F656D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2A211-B85E-4490-9F7B-1F87C6CF1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08AF2-B718-46EA-AFC8-FF5EA1D79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39677-F7B0-44D0-8742-02FF2BF50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157CE-4BDC-4610-9624-D0852BA5A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B53E8-7C53-4EA5-9A36-481142779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530ED-B036-41E1-82B3-48F604C25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2B9C0-397A-4359-B64C-E935734B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FF4AA-C01C-4927-8506-06E1E90D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8F65A-AE76-4C82-BD60-2E7342FF5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3014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试用期员工转正述职通用模板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对公司文化认同度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感谢与期望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在试用期间，我主要负责公司网站的日常维护和更新工作，包括网站内容的编辑、发布、优化等。同时，我也参与了部分市场调研和竞品分析工作，为公司的营销策略提供了有力支持。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内，我按时完成了各项任务，包括网站内容的更新、优化等。同时，我也积极参与了市场调研和竞品分析工作，提交了多份有价值的报告。在团队协作方面，我积极与同事沟通合作，共同完成了多个项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在试用期间，我成功完成了公司网站的日常维护和更新工作，使得网站内容更加丰富、优质。同时，我也通过市场调研和竞品分析，为公司提供了有价值的参考意见，协助公司制定了更加科学合理的营销策略。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在试用期内，我提交了多份优秀的工作报告和竞品分析报告，得到了领导和同事的认可和赞扬。同时，我也积极参与了公司的多个项目，为公司的业务发展做出了积极贡献。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工作成果与业绩展示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在试用期间，我积极与同事沟通合作，共同完成了多个项目。我始终认为团队协作是成功的关键之一，因此我始终注重与同事之间的沟通和协作。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具备较强的沟通能力和表达能力，能够清晰准确地表达自己的意见和想法。同时，我也善于倾听他人的意见和建议，尊重他人的观点和感受。这种良好的沟通能力使得我在与同事和领导之间的交流中更加顺畅、高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熟练掌握岗位所需技能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在试用期内，通过不断学习和实践，我已经熟练掌握了岗位所需的各项专业技能，能够独立完成工作任务。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不断提升业务水平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我积极学习行业知识和业务技能，不断提升自己的业务水平，为公司的发展做出更大的贡献。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积极参与团队协作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我注重团队协作，积极与同事沟通交流，分享经验和知识，共同提高团队整体技能水平。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在工作中，我时刻保持警惕，善于发现问题，并及时采取措施加以解决。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善于发现问题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面对问题，我积极寻求解决方案，不断尝试和改进方法，确保问题得到有效解决。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积极寻求解决方案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对于发现的问题，我会及时向领导反馈，并提出自己的建议和意见，以便领导更好地指导和协调工作。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积极参加培训和学习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我积极参加公司组织的各种培训和学习活动，不断充实自己的知识和技能。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不断反思和总结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在工作中，我不断反思和总结自己的经验和教训，以便更好地改进和提高自己的工作能力。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制定个人学习计划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在试用期内，我制定了个人学习计划，明确了自己的学习目标和计划安排。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学习与成长计划实施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对公司文化认同度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我深刻理解了公司的价值观，包括诚信、创新、责任和卓越这四个方面。这些价值观不仅是公司的行为准则，也是我个人在工作中遵循的原则。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始终坚守诚信底线，对待同事和客户都坦诚相待。同时，我积极寻求创新解决方案，不断提升自己的专业能力和素养。在承担责任方面，我勇于面对挑战，不怕困难，始终以积极的态度去解决问题。追求卓越是我对自己的要求，我不断设定更高的目标，努力实现个人和团队的共同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价值观践行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公司价值观理解及践行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我积极参加公司组织的各类团队活动，如团建、年会等，与同事们建立了良好的关系。通过这些活动，我更加深入地了解了团队成员，也增强了团队凝聚力。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在工作中，我乐于与同事分享自己的知识和经验，帮助他人解决问题。同时，我也积极向他人学习，不断提升自己的综合能力。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主动分享知识和经验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我尊重每个团队成员的意见和建议，善于倾听他人的想法。在沟通过程中，我始终保持耐心和友善的态度，努力营造和谐的团队氛围。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尊重他人，善于沟通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团队协作精神体现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https://d.book118.com/645033014341011104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2024-09-14T22:45:48.959</cp:lastPrinted>
  <dcterms:created xsi:type="dcterms:W3CDTF">2024-09-14T14:45:48Z</dcterms:created>
  <dcterms:modified xsi:type="dcterms:W3CDTF">2024-09-14T14:45:51Z</dcterms:modified>
</cp:coreProperties>
</file>