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C4E02-C3FE-4A99-A648-5A3AA5BD6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63269-893C-4A2D-9F41-9F066122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D25ED-133B-4452-9A67-43D2BD71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A93AE-894C-427C-A090-AC024F084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DD257-81DB-49E1-AF9F-D12FDBB6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9EAAA-DD18-4E1E-A7CD-0F47652D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9D981-0738-4CE3-B835-478B539E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F0144-CEA4-4926-970E-FA2DEEC8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FAA38-6AC5-41A2-A16A-8399686A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A5003-7C9E-4145-A3FC-00056968A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3C5A2-DD80-4B80-9ACA-0618748D3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413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耳鸣耳聋护理方案PPT\n## 1.耳鸣耳聋的基本概念与病因\n### 1.1耳鸣耳聋的定义与分类\n### 1.2耳鸣耳聋的发病原因\n### 1.3耳鸣耳聋的高危人群与影响因素\n## 2.耳鸣耳聋的诊断与评估\n### 2.1耳鸣耳聋的诊断标准与流程\n### 2.2耳鸣耳聋的评估方法\n### 2.3耳鸣耳聋的严重程度分级\n## 3.耳鸣耳聋的护理原则与方法\n### 3.1耳鸣耳聋的护理原则\n### 3.2耳鸣耳聋的护理方法\n### 3.3耳鸣耳聋的预防措施\n## 4.耳鸣耳聋的药物护理\n### 4.1耳鸣耳聋的药物治疗原则\n### 4.2耳鸣耳聋的药物选择与使用\n### 4.3耳鸣耳聋的药物副作用与注意事项\n## 5.耳鸣耳聋的非药物护理\n### 5.1耳鸣耳聋的心理护理与心理治疗\n### 5.2耳鸣耳聋的物理治疗与康复训练\n### 5.3耳鸣耳聋的生活方式调整与改善\n## 6.耳鸣耳聋的护理案例分析\n### 6.1耳鸣耳聋护理案例介绍\n### 6.2耳鸣耳聋护理案例分析与讨论\n### 6.3耳鸣耳聋护理案例的启示与借鉴\n## 7.耳鸣耳聋护理的未来展望与挑战\n### 7.1耳鸣耳聋护理的研究进展与展望\n### 7.2耳鸣耳聋护理的实践创新与变革\n### 7.3耳鸣耳聋护理面临的挑战与对策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耳鸣耳聋护理方案PPT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耳鸣耳聋的基本概念与病因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耳鸣的定义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指在没有外界声源刺激的情况下，患者主观感受到的声音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声音形式多样，如嗡嗡声、嘶嘶声、铃声等</a:t>
                </a:r>
                <a:endParaRPr/>
              </a:p>
            </p:txBody>
          </p:sp>
          <p:sp>
            <p:nvSpPr>
              <p:cNvPr id="25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耳聋的定义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指听觉系统功能受损，导致听力下降或丧失的症状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根据听力损失的程度，可分为轻度、中度、重度和极重度耳聋</a:t>
                </a:r>
                <a:endParaRPr/>
              </a:p>
            </p:txBody>
          </p:sp>
          <p:sp>
            <p:nvSpPr>
              <p:cNvPr id="26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耳鸣耳聋的分类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按病因分类：遗传性、环境性、药物性、老年性等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按发病时间分类：急性、亚急性、慢性耳鸣耳聋</a:t>
                </a:r>
                <a:endParaRPr/>
              </a:p>
            </p:txBody>
          </p:sp>
          <p:sp>
            <p:nvSpPr>
              <p:cNvPr id="26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遗传性耳聋：由基因突变或染色体异常引起的耳聋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耳鸣：可能与遗传因素相关的神经异常放电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噪声暴露：长期暴露在高分贝噪音环境中，导致听力损伤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感染：如中耳炎、乳突炎等感染性疾病引起的耳聋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药物中毒：某些药物如庆大霉素、链霉素等可能导致耳聋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药物过敏：某些人对某些药物可能产生过敏反应，导致耳聋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年龄：老年性耳聋，随着年龄增长，听力逐渐下降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疾病：如高血压、糖尿病等慢性疾病可能引起耳聋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有家族遗传史的人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长期暴露在噪音环境中的人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患有慢性疾病的人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年龄：随着年龄增长，耳鸣耳聋的发病率逐渐上升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生活习惯：如吸烟、饮酒等不良生活习惯可能加重耳鸣耳聋症状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心理因素：长期处于焦虑、抑郁等不良心理状态可能诱发耳鸣耳聋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耳鸣耳聋的高危人群与影响因素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耳鸣耳聋的诊断与评估</a:t>
            </a:r>
            <a:endParaRPr/>
          </a:p>
        </p:txBody>
      </p:sp>
      <p:sp>
        <p:nvSpPr>
          <p:cNvPr id="3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3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根据患者的主观症状和听力检查结果进行诊断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耳鸣：在没有外界声源刺激的情况下，患者主观感受到的声音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耳聋：听觉系统功能受损，导致听力下降或丧失的症状</a:t>
                </a:r>
                <a:endParaRPr/>
              </a:p>
            </p:txBody>
          </p:sp>
          <p:sp>
            <p:nvSpPr>
              <p:cNvPr id="3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3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病史采集：了解患者的病史、家族史、生活习惯等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听力检查：进行纯音测听、声导抗检查等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耳鸣评估：根据耳鸣的持续时间、频率、响度等进行评估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影像学检查：如CT、MRI等检查，了解耳部结构异常情况</a:t>
                </a:r>
                <a:endParaRPr/>
              </a:p>
            </p:txBody>
          </p:sp>
          <p:sp>
            <p:nvSpPr>
              <p:cNvPr id="3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4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听力检查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纯音测听：评估患者的言语频率听力损失程度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声导抗检查：评估中耳功能及咽鼓管功能</a:t>
                </a:r>
                <a:endParaRPr/>
              </a:p>
            </p:txBody>
          </p:sp>
          <p:sp>
            <p:nvSpPr>
              <p:cNvPr id="34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耳鸣评估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耳鸣日记：记录耳鸣的持续时间、频率、响度等信息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耳鸣量表：如耳鸣残疾量表（THI）、耳鸣影响问卷（TIQ）等</a:t>
                </a:r>
                <a:endParaRPr/>
              </a:p>
            </p:txBody>
          </p:sp>
          <p:sp>
            <p:nvSpPr>
              <p:cNvPr id="34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CT：了解耳部结构异常情况，如听骨链、内耳迷路等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MRI：评估内耳、听神经等结构的异常</a:t>
                </a:r>
                <a:endParaRPr/>
              </a:p>
            </p:txBody>
          </p:sp>
          <p:sp>
            <p:nvSpPr>
              <p:cNvPr id="35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耳鸣耳聋的严重程度分级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根据听力损失程度分级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轻度：听力损失在26-40分贝之间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中度：听力损失在41-60分贝之间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重度：听力损失在61-80分贝之间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极重度：听力损失在81分贝以上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根据耳鸣影响程度分级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轻度：耳鸣对生活、工作影响较小，可以忽略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中度：耳鸣对生活、工作有一定影响，但尚能忍受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重度：耳鸣对生活、工作影响较大，难以忍受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耳鸣耳聋的护理原则与方法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耳鸣耳聋的护理原则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个体化护理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根据患者的具体病情、病因、症状等进行个性化护理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遵循医嘱，密切观察病情变化，及时调整护理方案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综合护理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结合药物治疗、物理治疗、心理治疗等多种方法进行综合护理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注重生活、饮食、运动等方面的调整，提高患者生活质量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耳鸣耳聋的治疗和康复需要较长时间，患者需长期坚持治疗和护理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定期随访，评估治疗效果，调整护理方案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药物治疗护理</a:t>
                </a:r>
                <a:endParaRPr/>
              </a:p>
            </p:txBody>
          </p:sp>
          <p:sp>
            <p:nvSpPr>
              <p:cNvPr id="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按医嘱给药，注意药物的剂量、用法和时间间隔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观察药物疗效，如症状无改善或加重，及时就诊</a:t>
                </a:r>
                <a:endParaRPr/>
              </a:p>
            </p:txBody>
          </p:sp>
        </p:grpSp>
        <p:grpSp>
          <p:nvGrpSpPr>
            <p:cNvPr id="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物理治疗护理</a:t>
                </a:r>
                <a:endParaRPr/>
              </a:p>
            </p:txBody>
          </p:sp>
          <p:sp>
            <p:nvSpPr>
              <p:cNvPr id="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如耳鸣掩蔽治疗、听觉训练等，按照医嘱进行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注意治疗过程中的不适，如有异常，及时就诊</a:t>
                </a:r>
                <a:endParaRPr/>
              </a:p>
            </p:txBody>
          </p:sp>
        </p:grpSp>
        <p:grpSp>
          <p:nvGrpSpPr>
            <p:cNvPr id="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心理治疗护理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如认知行为疗法、心理暗示等，帮助患者调整心理状态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鼓励患者与家人、朋友沟通，寻求支持</a:t>
                </a:r>
                <a:endParaRPr/>
              </a:p>
            </p:txBody>
          </p:sp>
        </p:grpSp>
      </p:grpSp>
      <p:pic>
        <p:nvPicPr>
          <p:cNvPr id="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避免噪音暴露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减少长时间暴露在高分贝噪音环境中的时间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使用耳塞、降噪耳机等防护用品，减轻噪音对听力的损害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遵循医嘱，不滥用药物，尤其是对听力有损害的药物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如出现药物过敏或中毒症状，立即停药并就诊</a:t>
                </a:r>
                <a:endParaRPr/>
              </a:p>
            </p:txBody>
          </p:sp>
        </p:grpSp>
        <p:grpSp>
          <p:nvGrpSpPr>
            <p:cNvPr id="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健康生活方式</a:t>
                </a:r>
                <a:endParaRPr/>
              </a:p>
            </p:txBody>
          </p:sp>
          <p:sp>
            <p:nvSpPr>
              <p:cNvPr id="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戒烟、限酒，保持良好的作息规律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增加运动，增强身体抵抗力，预防疾病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耳鸣耳聋的药物护理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耳鸣耳聋的药物治疗原则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针对耳鸣耳聋的病因进行药物治疗，如感染、高血压等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遵循医嘱，按时服药，注意药物的剂量、用法和时间间隔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对症治疗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针对耳鸣耳聋的症状进行药物治疗，如镇静、抗焦虑等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注意观察药物疗效，如症状无改善或加重，及时就诊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https://d.book118.com/645034132322011111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耳鸣耳聋护理方案PPT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2024-09-17T21:27:09.921</cp:lastPrinted>
  <dcterms:created xsi:type="dcterms:W3CDTF">2024-09-17T13:27:09Z</dcterms:created>
  <dcterms:modified xsi:type="dcterms:W3CDTF">2024-09-17T13:27:11Z</dcterms:modified>
</cp:coreProperties>
</file>