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356A7-43B5-4FA3-937F-56DFB8D5D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564E7-8EF4-4BF2-86FB-3AAE57CDD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5B9BD-1568-4820-B959-A7B4D5C18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6938B-5F8D-4A92-875F-AA8A6EDBD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475461-B5C3-4B21-B951-937DCC460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7EC7EC-BFB2-4781-ACE5-A34990CE0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32D80-3104-4904-BAA7-BE4B8F4D7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A5E95-C732-4EB8-B314-E029FE065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035E1-B921-4225-BBC1-6B1C773C2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2ABF9-15DB-45B1-BEB9-B161881F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7133F-6660-4289-85E3-0D2DC1E30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34200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医院感染科护士在细菌耐药性控制中的工作内容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细菌耐药性概述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护士在细菌耐药性控制中的角色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护士参与的临床实践工作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微生物标本采集与送检流程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抗菌药物合理使用与管理措施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感染暴发应急处置及报告流程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细菌耐药性概述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细菌耐药性指细菌对抗菌药物产生的抵抗能力，使得药物治疗效果降低或失效。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细菌耐药性导致感染难以控制，增加患者痛苦和死亡率，同时加大医疗负担和成本。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细菌在繁殖过程中发生基因突变，产生对抗菌药物的抵抗能力。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细菌基因突变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抗菌药物滥用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院内感染控制不力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过度或不规范使用抗菌药物，加速细菌耐药性的产生和传播。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医院内感染控制措施不到位，导致耐药菌在医院内传播。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细菌耐药性产生原因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全球范围内细菌耐药性日益严重，多重耐药菌和泛耐药菌不断出现，对公共卫生安全构成严重威胁。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我国细菌耐药性形势严峻，多重耐药菌感染率逐年上升，给医疗工作带来巨大挑战。同时，我国正在积极采取措施加强细菌耐药性监测和控制工作。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13" r="19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全球及国内现状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护士在细菌耐药性控制中的角色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向患者、家属和医护人员传播感染防控知识，提高他们对细菌耐药性的认识和重视程度。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292" r="19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为患者和家属提供有关细菌耐药性的咨询，解答他们的疑问和困惑。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提供咨询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与医生、药师等其他医护人员合作，共同推进细菌耐药性控制工作。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感染防控知识传播者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督促患者遵守感染防控措施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指导患者遵守医院感染防控措施，如手卫生、呼吸道卫生、饮食卫生等。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关注患者病情变化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密切观察患者病情变化，及时发现并处理与感染相关的问题。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指导患者正确用药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向患者详细解释抗菌药物的使用方法和注意事项，确保患者正确使用药物。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458" b="8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患者教育与指导者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及时反馈和处理问题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发现患者用药过程中出现的问题，及时向医生反馈并协助处理，确保患者用药安全。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监督医生合理使用抗菌药物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协助医生制定和执行抗菌药物治疗方案，确保医生合理使用抗菌药物。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监测患者用药情况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监测患者的用药情况，包括用药剂量、用药时间、用药效果等，确保患者用药安全有效。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抗菌药物使用监督者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护士参与的临床实践工作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手卫生执行与监督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手卫生知识培训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医院感染科护士需要接受手卫生知识培训，了解手卫生的重要性和正确的洗手方法。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护士需要在接触患者前后、进行无菌操作前、接触患者体液后等关键时刻，严格按照手卫生规范进行洗手或手消毒。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手卫生监督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护士不仅自身要执行手卫生规范，还要监督医生、其他医护人员以及患者和家属的手卫生执行情况，确保所有人员都能遵守手卫生规范。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无菌技术操作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护士在进行各种诊疗操作时，必须严格遵守无菌技术操作规范，如穿戴无菌手套、使用无菌敷料和器械等，确保操作过程不受污染。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无菌技术知识培训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医院感染科护士需要接受无菌技术知识培训，了解无菌技术的基本原则、操作方法和注意事项。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无菌物品管理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护士需要定期检查无菌物品的保存情况，确保其处于有效期内且包装完好。对于过期或污染的无菌物品，需要及时处理并更换。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50" r="16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无菌技术操作规范执行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护士需要负责医疗器械的清洗工作，使用专用的清洗剂和工具对器械进行彻底清洗，去除表面的污渍和微生物。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医疗器械清洗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清洗后的医疗器械需要进行消毒处理，护士需要根据器械的材质和用途选择合适的消毒方法，如高压蒸汽灭菌、低温等离子灭菌等。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医疗器械消毒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护士需要对医疗器械进行定期检查和维护，确保其处于良好状态。对于损坏或老化的器械，需要及时更换，以保证医疗安全。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医疗器械清洗消毒管理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微生物标本采集与送检流程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https://d.book118.com/645034200132011043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2024-09-05T05:35:47.979</cp:lastPrinted>
  <dcterms:created xsi:type="dcterms:W3CDTF">2024-09-04T21:35:48Z</dcterms:created>
  <dcterms:modified xsi:type="dcterms:W3CDTF">2024-09-04T21:35:50Z</dcterms:modified>
</cp:coreProperties>
</file>