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57200-61C3-464D-9141-9706159AE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E15F0-8302-4DC6-A459-132F69C8E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85212-C95A-4333-AC5D-A656462B4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B751B-A013-43D6-B912-B9B9F52B3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69A81E-8831-4DA2-993D-6B1DA089C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B711FB-41FB-4303-A81E-9DF2F9769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8517C9-44ED-402A-8F86-98EEB62BB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6B4CC-8785-4EF6-AB60-5A472CCD7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4E8B2-48A9-4FFD-B39A-B9A6E9D45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3BB9E-CF92-4F7B-B81B-8346A40A2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AA458-03F4-4FF0-8825-654989EDB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412212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小额贷款打开服务“三农”新局面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小额贷款的发展历程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小额贷款对农业发展的作用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小额贷款服务“三农”的挑战与对策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小额贷款服务“三农”的成功案例分析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小额贷款在农村地区逐渐普及，为农村经济发展提供了重要支持。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农村金融市场存在较大发展空间，小额贷款公司积极开拓市场，为农民提供便捷、灵活的金融服务。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国家政策鼓励小额贷款公司加大对“三农”领域的支持力度，推动农村金融市场发展。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分析小额贷款公司的运营模式、风险管理措施及未来发展趋势，为行业健康发展提供借鉴。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通过研究小额贷款公司成功案例，总结经验教训，为其他类似机构提供参考。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3613" b="2361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研究小额贷款公司在服务“三农”中的作用和影响，为政策制定者和投资者提供参考。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小额贷款的发展历程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小额贷款起源于20世纪70年代，最初由孟加拉国的尤努斯教授发起，旨在解决农村贫困人口的资金需求。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尤努斯教授通过观察贫困人群的借款难问题，提出了小额贷款的理念，即通过小额度的贷款，满足贫困人群的生产经营需求，帮助他们改善生活。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2858" b="3285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0549" b="2054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小额贷款的初衷是提供一种新型的金融服务方式，以解决传统金融体系无法覆盖的底层人群的融资需求。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822" b="682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小额贷款的起源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小额贷款在全球范围内得到了广泛的推广和应用。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在许多发展中国家，小额贷款已经成为农村金融的重要组成部分，为农村经济发展提供了重要的资金支持。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小额贷款的借款者主要是农村的贫困人口和中小企业，贷款主要用于农业生产、小型经营活动和日常生活支出等。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6400" r="64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00" r="40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小额贷款在全球的发展现状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中国的小额贷款发展相对较晚，但发展迅速。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2008年，中国银监会发布了《关于村镇银行、贷款公司、农村资金互助社、小额贷款公司有关政策的通知》，进一步规范了小额贷款公司的设立和管理。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近年来，随着中国金融市场的不断开放和农村金融改革的深入推进，小额贷款在中国得到了快速发展，为中国的“三农”问题提供了新的解决方案。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20世纪90年代末，中国开始引入小额贷款试点项目，并在全国范围内逐步推广。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小额贷款在中国的发展历程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小额贷款对农业发展的作用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https://d.book118.com/645041221234011034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2024-08-30T09:05:04.732</cp:lastPrinted>
  <dcterms:created xsi:type="dcterms:W3CDTF">2024-08-30T01:05:04Z</dcterms:created>
  <dcterms:modified xsi:type="dcterms:W3CDTF">2024-08-30T01:05:06Z</dcterms:modified>
</cp:coreProperties>
</file>