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945EF6-5594-4BDE-9C81-04EC597446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40D04F-E14B-4E74-953A-3C85C2D4EA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E4F1BCE-4651-49C5-9A0D-CF636A1262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6046DC6-2AC3-40BC-9C13-0853820B1C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3F9461-AE71-4778-8C61-77D23509A53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D585D9-5DC7-431E-9B47-BD85D17EAD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A049F0-30D2-4F67-853B-847BF4C0152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B7745C-9050-4247-86A1-B4D21F7D72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E0878C-68B1-4629-AE6E-857836586E9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3EEEEC-9DD1-48A7-81F2-03C4847B74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449814-76EA-4C3C-970B-79303C1BAB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5041313114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系统安全性与可靠性</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系统安全性与可靠性概述
 安全性与可靠性的基本概念
 系统故障与可靠性模型
 安全性评估与分析方法
 可靠性设计与优化技术
 安全性与可靠性的监控与维护
 案例分析与实践经验
 总结与展望</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系统安全性与可靠性概述</a:t>
            </a:r>
          </a:p>
        </p:txBody>
      </p:sp>
      <p:sp>
        <p:nvSpPr>
          <p:cNvPr id="3" name="Subtitle 2"/>
          <p:cNvSpPr>
            <a:spLocks noGrp="1"/>
          </p:cNvSpPr>
          <p:nvPr>
            <p:ph type="subTitle" idx="1"/>
          </p:nvPr>
        </p:nvSpPr>
        <p:spPr/>
        <p:txBody>
          <a:bodyPr/>
          <a:lstStyle/>
          <a:p>
            <a:r>
              <a:t>系统安全性与可靠性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系统安全性与可靠性概述</a:t>
            </a:r>
          </a:p>
        </p:txBody>
      </p:sp>
      <p:sp>
        <p:nvSpPr>
          <p:cNvPr id="3" name="Text Placeholder 2"/>
          <p:cNvSpPr>
            <a:spLocks noGrp="1"/>
          </p:cNvSpPr>
          <p:nvPr>
            <p:ph type="body" idx="1"/>
          </p:nvPr>
        </p:nvSpPr>
        <p:spPr/>
        <p:txBody>
          <a:bodyPr/>
          <a:lstStyle/>
          <a:p>
            <a:r>
              <a:t>系统安全性与可靠性的定义</a:t>
            </a:r>
          </a:p>
        </p:txBody>
      </p:sp>
      <p:sp>
        <p:nvSpPr>
          <p:cNvPr id="4" name="Content Placeholder 3"/>
          <p:cNvSpPr>
            <a:spLocks noGrp="1"/>
          </p:cNvSpPr>
          <p:nvPr>
            <p:ph sz="half" idx="2"/>
          </p:nvPr>
        </p:nvSpPr>
        <p:spPr/>
        <p:txBody>
          <a:bodyPr/>
          <a:lstStyle/>
          <a:p>
            <a:r>
              <a:t>1.系统安全性是指系统在运行过程中，对外部环境的抗干扰能力和对内部错误的容错能力，确保系统不会因此受到损害或产生不可接受的结果。</a:t>
            </a:r>
          </a:p>
          <a:p>
            <a:r>
              <a:t>2.系统可靠性是指系统在规定的条件下和规定的时间内，能够有效地完成规定的功能的能力，是系统稳定性和可用性的重要保障。</a:t>
            </a:r>
          </a:p>
          <a:p/>
        </p:txBody>
      </p:sp>
      <p:sp>
        <p:nvSpPr>
          <p:cNvPr id="5" name="Text Placeholder 4"/>
          <p:cNvSpPr>
            <a:spLocks noGrp="1"/>
          </p:cNvSpPr>
          <p:nvPr>
            <p:ph type="body" idx="3"/>
          </p:nvPr>
        </p:nvSpPr>
        <p:spPr/>
        <p:txBody>
          <a:bodyPr/>
          <a:lstStyle/>
          <a:p>
            <a:r>
              <a:t>系统安全性与可靠性的重要性</a:t>
            </a:r>
          </a:p>
        </p:txBody>
      </p:sp>
      <p:sp>
        <p:nvSpPr>
          <p:cNvPr id="6" name="Content Placeholder 5"/>
          <p:cNvSpPr>
            <a:spLocks noGrp="1"/>
          </p:cNvSpPr>
          <p:nvPr>
            <p:ph sz="half" idx="4"/>
          </p:nvPr>
        </p:nvSpPr>
        <p:spPr/>
        <p:txBody>
          <a:bodyPr/>
          <a:lstStyle/>
          <a:p>
            <a:r>
              <a:t>1.系统安全性与可靠性是保障系统正常运行和业务连续性的关键因素，对于企业的稳定运营和用户的数据安全具有重大意义。</a:t>
            </a:r>
          </a:p>
          <a:p>
            <a:r>
              <a:t>2.随着信息化和数字化深入推进，系统安全性与可靠性的挑战不断加剧，必须高度重视并不断提升。</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系统安全性与可靠性概述</a:t>
            </a:r>
          </a:p>
        </p:txBody>
      </p:sp>
      <p:sp>
        <p:nvSpPr>
          <p:cNvPr id="3" name="Content Placeholder 2"/>
          <p:cNvSpPr>
            <a:spLocks noGrp="1"/>
          </p:cNvSpPr>
          <p:nvPr>
            <p:ph sz="half" idx="2"/>
          </p:nvPr>
        </p:nvSpPr>
        <p:spPr/>
        <p:txBody>
          <a:bodyPr/>
          <a:lstStyle/>
          <a:p>
            <a:r>
              <a:t>1.系统的软硬件设计、开发和实现的质量直接影响系统的安全性与可靠性。</a:t>
            </a:r>
          </a:p>
          <a:p>
            <a:r>
              <a:t>2.系统的运行环境、维护管理和使用方式等也会对系统的安全性与可靠性产生影响。</a:t>
            </a:r>
          </a:p>
          <a:p/>
        </p:txBody>
      </p:sp>
      <p:sp>
        <p:nvSpPr>
          <p:cNvPr id="4" name="Text Placeholder 3"/>
          <p:cNvSpPr>
            <a:spLocks noGrp="1"/>
          </p:cNvSpPr>
          <p:nvPr>
            <p:ph type="body" idx="3"/>
          </p:nvPr>
        </p:nvSpPr>
        <p:spPr/>
        <p:txBody>
          <a:bodyPr/>
          <a:lstStyle/>
          <a:p>
            <a:r>
              <a:t>提高系统安全性与可靠性的方法</a:t>
            </a:r>
          </a:p>
        </p:txBody>
      </p:sp>
      <p:sp>
        <p:nvSpPr>
          <p:cNvPr id="5" name="Content Placeholder 4"/>
          <p:cNvSpPr>
            <a:spLocks noGrp="1"/>
          </p:cNvSpPr>
          <p:nvPr>
            <p:ph sz="half" idx="4"/>
          </p:nvPr>
        </p:nvSpPr>
        <p:spPr/>
        <p:txBody>
          <a:bodyPr/>
          <a:lstStyle/>
          <a:p>
            <a:r>
              <a:t>1.采取有效的技术措施，如容错技术、备份技术、加密技术等，提升系统的抗干扰能力和稳定性。</a:t>
            </a:r>
          </a:p>
          <a:p>
            <a:r>
              <a:t>2.加强系统的运行维护和管理，定期进行安全检查和漏洞修补，确保系统的可靠性。</a:t>
            </a:r>
          </a:p>
          <a:p/>
        </p:txBody>
      </p:sp>
      <p:sp>
        <p:nvSpPr>
          <p:cNvPr id="6" name="Text Placeholder 5"/>
          <p:cNvSpPr>
            <a:spLocks noGrp="1"/>
          </p:cNvSpPr>
          <p:nvPr>
            <p:ph type="body" idx="1"/>
          </p:nvPr>
        </p:nvSpPr>
        <p:spPr/>
        <p:txBody>
          <a:bodyPr/>
          <a:lstStyle/>
          <a:p>
            <a:r>
              <a:t>系统安全性与可靠性的影响因素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系统安全性与可靠性概述</a:t>
            </a:r>
          </a:p>
        </p:txBody>
      </p:sp>
      <p:sp>
        <p:nvSpPr>
          <p:cNvPr id="3" name="Text Placeholder 2"/>
          <p:cNvSpPr>
            <a:spLocks noGrp="1"/>
          </p:cNvSpPr>
          <p:nvPr>
            <p:ph type="body" idx="1"/>
          </p:nvPr>
        </p:nvSpPr>
        <p:spPr/>
        <p:txBody>
          <a:bodyPr/>
          <a:lstStyle/>
          <a:p>
            <a:r>
              <a:t>系统安全性与可靠性的评估与测试</a:t>
            </a:r>
          </a:p>
        </p:txBody>
      </p:sp>
      <p:sp>
        <p:nvSpPr>
          <p:cNvPr id="4" name="Content Placeholder 3"/>
          <p:cNvSpPr>
            <a:spLocks noGrp="1"/>
          </p:cNvSpPr>
          <p:nvPr>
            <p:ph sz="half" idx="2"/>
          </p:nvPr>
        </p:nvSpPr>
        <p:spPr/>
        <p:txBody>
          <a:bodyPr/>
          <a:lstStyle/>
          <a:p>
            <a:r>
              <a:t>1.建立完善的安全性与可靠性评估机制，定期对系统进行全面的测试和评价，及时发现和解决问题。</a:t>
            </a:r>
          </a:p>
          <a:p>
            <a:r>
              <a:t>2.利用先进的测试工具和技术，模拟各种故障和攻击场景，验证系统的安全性和可靠性。</a:t>
            </a:r>
          </a:p>
          <a:p/>
        </p:txBody>
      </p:sp>
      <p:sp>
        <p:nvSpPr>
          <p:cNvPr id="5" name="Text Placeholder 4"/>
          <p:cNvSpPr>
            <a:spLocks noGrp="1"/>
          </p:cNvSpPr>
          <p:nvPr>
            <p:ph type="body" idx="3"/>
          </p:nvPr>
        </p:nvSpPr>
        <p:spPr/>
        <p:txBody>
          <a:bodyPr/>
          <a:lstStyle/>
          <a:p>
            <a:r>
              <a:t>系统安全性与可靠性的发展趋势</a:t>
            </a:r>
          </a:p>
        </p:txBody>
      </p:sp>
      <p:sp>
        <p:nvSpPr>
          <p:cNvPr id="6" name="Content Placeholder 5"/>
          <p:cNvSpPr>
            <a:spLocks noGrp="1"/>
          </p:cNvSpPr>
          <p:nvPr>
            <p:ph sz="half" idx="4"/>
          </p:nvPr>
        </p:nvSpPr>
        <p:spPr/>
        <p:txBody>
          <a:bodyPr/>
          <a:lstStyle/>
          <a:p>
            <a:r>
              <a:t>1.随着技术的不断进步和应用，系统安全性与可靠性将不断提升，更加智能、高效的安全防护和保障措施将会出现。</a:t>
            </a:r>
          </a:p>
          <a:p>
            <a:r>
              <a:t>2.云计算、大数据、人工智能等新技术的应用将给系统安全性与可靠性带来新的挑战和机遇，需要持续关注并跟进。</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安全性与可靠性的基本概念</a:t>
            </a:r>
          </a:p>
        </p:txBody>
      </p:sp>
      <p:sp>
        <p:nvSpPr>
          <p:cNvPr id="3" name="Subtitle 2"/>
          <p:cNvSpPr>
            <a:spLocks noGrp="1"/>
          </p:cNvSpPr>
          <p:nvPr>
            <p:ph type="subTitle" idx="1"/>
          </p:nvPr>
        </p:nvSpPr>
        <p:spPr/>
        <p:txBody>
          <a:bodyPr/>
          <a:lstStyle/>
          <a:p>
            <a:r>
              <a:t>系统安全性与可靠性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安全性与可靠性的基本概念</a:t>
            </a:r>
          </a:p>
        </p:txBody>
      </p:sp>
      <p:sp>
        <p:nvSpPr>
          <p:cNvPr id="3" name="Text Placeholder 2"/>
          <p:cNvSpPr>
            <a:spLocks noGrp="1"/>
          </p:cNvSpPr>
          <p:nvPr>
            <p:ph type="body" idx="1"/>
          </p:nvPr>
        </p:nvSpPr>
        <p:spPr/>
        <p:txBody>
          <a:bodyPr/>
          <a:lstStyle/>
          <a:p>
            <a:r>
              <a:t>安全性与可靠性的定义</a:t>
            </a:r>
          </a:p>
        </p:txBody>
      </p:sp>
      <p:sp>
        <p:nvSpPr>
          <p:cNvPr id="4" name="Content Placeholder 3"/>
          <p:cNvSpPr>
            <a:spLocks noGrp="1"/>
          </p:cNvSpPr>
          <p:nvPr>
            <p:ph sz="half" idx="2"/>
          </p:nvPr>
        </p:nvSpPr>
        <p:spPr/>
        <p:txBody>
          <a:bodyPr/>
          <a:lstStyle/>
          <a:p>
            <a:r>
              <a:t>1.安全性是系统不受威胁、不受危害的能力，主要关注系统对潜在威胁的防御能力。</a:t>
            </a:r>
          </a:p>
          <a:p>
            <a:r>
              <a:t>2.可靠性是系统在规定条件下和规定时间内，能够无故障地完成规定功能的能力。</a:t>
            </a:r>
          </a:p>
          <a:p/>
        </p:txBody>
      </p:sp>
      <p:sp>
        <p:nvSpPr>
          <p:cNvPr id="5" name="Text Placeholder 4"/>
          <p:cNvSpPr>
            <a:spLocks noGrp="1"/>
          </p:cNvSpPr>
          <p:nvPr>
            <p:ph type="body" idx="3"/>
          </p:nvPr>
        </p:nvSpPr>
        <p:spPr/>
        <p:txBody>
          <a:bodyPr/>
          <a:lstStyle/>
          <a:p>
            <a:r>
              <a:t>安全性与可靠性的关系</a:t>
            </a:r>
          </a:p>
        </p:txBody>
      </p:sp>
      <p:sp>
        <p:nvSpPr>
          <p:cNvPr id="6" name="Content Placeholder 5"/>
          <p:cNvSpPr>
            <a:spLocks noGrp="1"/>
          </p:cNvSpPr>
          <p:nvPr>
            <p:ph sz="half" idx="4"/>
          </p:nvPr>
        </p:nvSpPr>
        <p:spPr/>
        <p:txBody>
          <a:bodyPr/>
          <a:lstStyle/>
          <a:p>
            <a:r>
              <a:t>1.安全性和可靠性是相互关联但又有所区别的概念。</a:t>
            </a:r>
          </a:p>
          <a:p>
            <a:r>
              <a:t>2.提高系统的安全性可以降低因安全事件导致的系统失效，从而提高系统的可靠性。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安全性与可靠性的基本概念</a:t>
            </a:r>
          </a:p>
        </p:txBody>
      </p:sp>
      <p:sp>
        <p:nvSpPr>
          <p:cNvPr id="3" name="Text Placeholder 2"/>
          <p:cNvSpPr>
            <a:spLocks noGrp="1"/>
          </p:cNvSpPr>
          <p:nvPr>
            <p:ph type="body" idx="1"/>
          </p:nvPr>
        </p:nvSpPr>
        <p:spPr/>
        <p:txBody>
          <a:bodyPr/>
          <a:lstStyle/>
          <a:p>
            <a:r>
              <a:t>影响安全性与可靠性的因素</a:t>
            </a:r>
          </a:p>
        </p:txBody>
      </p:sp>
      <p:sp>
        <p:nvSpPr>
          <p:cNvPr id="4" name="Content Placeholder 3"/>
          <p:cNvSpPr>
            <a:spLocks noGrp="1"/>
          </p:cNvSpPr>
          <p:nvPr>
            <p:ph sz="half" idx="2"/>
          </p:nvPr>
        </p:nvSpPr>
        <p:spPr/>
        <p:txBody>
          <a:bodyPr/>
          <a:lstStyle/>
          <a:p>
            <a:r>
              <a:t>1.系统复杂性：系统越复杂，安全性和可靠性越难以保证。</a:t>
            </a:r>
          </a:p>
          <a:p>
            <a:r>
              <a:t>2.技术水平：技术水平越高，安全性和可靠性相对越好。</a:t>
            </a:r>
          </a:p>
          <a:p>
            <a:r>
              <a:t>3.人为因素：人为错误或恶意行为可能对系统的安全性和可靠性造成重大影响。</a:t>
            </a:r>
          </a:p>
          <a:p/>
        </p:txBody>
      </p:sp>
      <p:sp>
        <p:nvSpPr>
          <p:cNvPr id="5" name="Text Placeholder 4"/>
          <p:cNvSpPr>
            <a:spLocks noGrp="1"/>
          </p:cNvSpPr>
          <p:nvPr>
            <p:ph type="body" idx="3"/>
          </p:nvPr>
        </p:nvSpPr>
        <p:spPr/>
        <p:txBody>
          <a:bodyPr/>
          <a:lstStyle/>
          <a:p>
            <a:r>
              <a:t>提高安全性与可靠性的方法</a:t>
            </a:r>
          </a:p>
        </p:txBody>
      </p:sp>
      <p:sp>
        <p:nvSpPr>
          <p:cNvPr id="6" name="Content Placeholder 5"/>
          <p:cNvSpPr>
            <a:spLocks noGrp="1"/>
          </p:cNvSpPr>
          <p:nvPr>
            <p:ph sz="half" idx="4"/>
          </p:nvPr>
        </p:nvSpPr>
        <p:spPr/>
        <p:txBody>
          <a:bodyPr/>
          <a:lstStyle/>
          <a:p>
            <a:r>
              <a:t>1.采用成熟的技术和设计方案。</a:t>
            </a:r>
          </a:p>
          <a:p>
            <a:r>
              <a:t>2.加强系统维护和监控，及时发现和解决潜在问题。</a:t>
            </a:r>
          </a:p>
          <a:p>
            <a:r>
              <a:t>3.进行严格的安全审计和漏洞修补，提高系统防御能力。</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安全性与可靠性的基本概念</a:t>
            </a:r>
          </a:p>
        </p:txBody>
      </p:sp>
      <p:sp>
        <p:nvSpPr>
          <p:cNvPr id="3" name="Text Placeholder 2"/>
          <p:cNvSpPr>
            <a:spLocks noGrp="1"/>
          </p:cNvSpPr>
          <p:nvPr>
            <p:ph type="body" idx="1"/>
          </p:nvPr>
        </p:nvSpPr>
        <p:spPr/>
        <p:txBody>
          <a:bodyPr/>
          <a:lstStyle/>
          <a:p>
            <a:r>
              <a:t>安全性与可靠性的评估标准</a:t>
            </a:r>
          </a:p>
        </p:txBody>
      </p:sp>
      <p:sp>
        <p:nvSpPr>
          <p:cNvPr id="4" name="Content Placeholder 3"/>
          <p:cNvSpPr>
            <a:spLocks noGrp="1"/>
          </p:cNvSpPr>
          <p:nvPr>
            <p:ph sz="half" idx="2"/>
          </p:nvPr>
        </p:nvSpPr>
        <p:spPr/>
        <p:txBody>
          <a:bodyPr/>
          <a:lstStyle/>
          <a:p>
            <a:r>
              <a:t>1.常见的评估标准包括国际标准如ISO26262、国家标准如GB/T20468等。</a:t>
            </a:r>
          </a:p>
          <a:p>
            <a:r>
              <a:t>2.评估标准通常包括定性评估和定量评估两种方法。</a:t>
            </a:r>
          </a:p>
          <a:p/>
        </p:txBody>
      </p:sp>
      <p:sp>
        <p:nvSpPr>
          <p:cNvPr id="5" name="Text Placeholder 4"/>
          <p:cNvSpPr>
            <a:spLocks noGrp="1"/>
          </p:cNvSpPr>
          <p:nvPr>
            <p:ph type="body" idx="3"/>
          </p:nvPr>
        </p:nvSpPr>
        <p:spPr/>
        <p:txBody>
          <a:bodyPr/>
          <a:lstStyle/>
          <a:p>
            <a:r>
              <a:t>未来发展趋势</a:t>
            </a:r>
          </a:p>
        </p:txBody>
      </p:sp>
      <p:sp>
        <p:nvSpPr>
          <p:cNvPr id="6" name="Content Placeholder 5"/>
          <p:cNvSpPr>
            <a:spLocks noGrp="1"/>
          </p:cNvSpPr>
          <p:nvPr>
            <p:ph sz="half" idx="4"/>
          </p:nvPr>
        </p:nvSpPr>
        <p:spPr/>
        <p:txBody>
          <a:bodyPr/>
          <a:lstStyle/>
          <a:p>
            <a:r>
              <a:t>1.随着人工智能、物联网等技术的快速发展，系统的安全性和可靠性将面临更大挑战。</a:t>
            </a:r>
          </a:p>
          <a:p>
            <a:r>
              <a:t>2.未来将更加注重智能化、主动防御等技术的应用，以提高系统的安全性和可靠性。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系统故障与可靠性模型</a:t>
            </a:r>
          </a:p>
        </p:txBody>
      </p:sp>
      <p:sp>
        <p:nvSpPr>
          <p:cNvPr id="3" name="Subtitle 2"/>
          <p:cNvSpPr>
            <a:spLocks noGrp="1"/>
          </p:cNvSpPr>
          <p:nvPr>
            <p:ph type="subTitle" idx="1"/>
          </p:nvPr>
        </p:nvSpPr>
        <p:spPr/>
        <p:txBody>
          <a:bodyPr/>
          <a:lstStyle/>
          <a:p>
            <a:r>
              <a:t>系统安全性与可靠性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系统故障与可靠性模型</a:t>
            </a:r>
          </a:p>
        </p:txBody>
      </p:sp>
      <p:sp>
        <p:nvSpPr>
          <p:cNvPr id="3" name="Text Placeholder 2"/>
          <p:cNvSpPr>
            <a:spLocks noGrp="1"/>
          </p:cNvSpPr>
          <p:nvPr>
            <p:ph type="body" idx="1"/>
          </p:nvPr>
        </p:nvSpPr>
        <p:spPr/>
        <p:txBody>
          <a:bodyPr/>
          <a:lstStyle/>
          <a:p>
            <a:r>
              <a:t>系统故障类型与影响</a:t>
            </a:r>
          </a:p>
        </p:txBody>
      </p:sp>
      <p:sp>
        <p:nvSpPr>
          <p:cNvPr id="4" name="Content Placeholder 3"/>
          <p:cNvSpPr>
            <a:spLocks noGrp="1"/>
          </p:cNvSpPr>
          <p:nvPr>
            <p:ph sz="half" idx="2"/>
          </p:nvPr>
        </p:nvSpPr>
        <p:spPr/>
        <p:txBody>
          <a:bodyPr/>
          <a:lstStyle/>
          <a:p>
            <a:r>
              <a:t>1.系统故障可分为硬件故障、软件故障和环境故障，每种故障类型都可能对系统可靠性和安全性产生重大影响。</a:t>
            </a:r>
          </a:p>
          <a:p>
            <a:r>
              <a:t>2.硬件故障包括设备故障和通信故障，可能导致系统性能下降或功能丧失。</a:t>
            </a:r>
          </a:p>
          <a:p>
            <a:r>
              <a:t>3.软件故障可能导致系统崩溃或数据损坏，对环境适应性差。</a:t>
            </a:r>
          </a:p>
          <a:p>
            <a:r>
              <a:t>4.环境故障如电源中断、温度异常等，也可能对系统正常运行产生重大影响。</a:t>
            </a:r>
          </a:p>
          <a:p/>
        </p:txBody>
      </p:sp>
      <p:sp>
        <p:nvSpPr>
          <p:cNvPr id="5" name="Text Placeholder 4"/>
          <p:cNvSpPr>
            <a:spLocks noGrp="1"/>
          </p:cNvSpPr>
          <p:nvPr>
            <p:ph type="body" idx="3"/>
          </p:nvPr>
        </p:nvSpPr>
        <p:spPr/>
        <p:txBody>
          <a:bodyPr/>
          <a:lstStyle/>
          <a:p>
            <a:r>
              <a:t>系统故障概率与可靠性评估</a:t>
            </a:r>
          </a:p>
        </p:txBody>
      </p:sp>
      <p:sp>
        <p:nvSpPr>
          <p:cNvPr id="6" name="Content Placeholder 5"/>
          <p:cNvSpPr>
            <a:spLocks noGrp="1"/>
          </p:cNvSpPr>
          <p:nvPr>
            <p:ph sz="half" idx="4"/>
          </p:nvPr>
        </p:nvSpPr>
        <p:spPr/>
        <p:txBody>
          <a:bodyPr/>
          <a:lstStyle/>
          <a:p>
            <a:r>
              <a:t>1.系统故障概率是衡量系统可靠性的重要指标，可通过历史数据和统计方法进行评估。</a:t>
            </a:r>
          </a:p>
          <a:p>
            <a:r>
              <a:t>2.常用的可靠性评估模型有马尔可夫模型、故障树模型和贝叶斯模型等。</a:t>
            </a:r>
          </a:p>
          <a:p>
            <a:r>
              <a:t>3.进行系统故障概率评估时，需充分考虑系统组件的可靠性、环境因素和人为因素等。</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系统故障与可靠性模型</a:t>
            </a:r>
          </a:p>
        </p:txBody>
      </p:sp>
      <p:sp>
        <p:nvSpPr>
          <p:cNvPr id="3" name="Text Placeholder 2"/>
          <p:cNvSpPr>
            <a:spLocks noGrp="1"/>
          </p:cNvSpPr>
          <p:nvPr>
            <p:ph type="body" idx="1"/>
          </p:nvPr>
        </p:nvSpPr>
        <p:spPr/>
        <p:txBody>
          <a:bodyPr/>
          <a:lstStyle/>
          <a:p>
            <a:r>
              <a:t>提高系统可靠性的措施</a:t>
            </a:r>
          </a:p>
        </p:txBody>
      </p:sp>
      <p:sp>
        <p:nvSpPr>
          <p:cNvPr id="4" name="Content Placeholder 3"/>
          <p:cNvSpPr>
            <a:spLocks noGrp="1"/>
          </p:cNvSpPr>
          <p:nvPr>
            <p:ph sz="half" idx="2"/>
          </p:nvPr>
        </p:nvSpPr>
        <p:spPr/>
        <p:txBody>
          <a:bodyPr/>
          <a:lstStyle/>
          <a:p>
            <a:r>
              <a:t>1.采用高可靠性组件，提高系统整体可靠性。</a:t>
            </a:r>
          </a:p>
          <a:p>
            <a:r>
              <a:t>2.实施冗余设计，确保系统在组件故障时仍能正常运行。</a:t>
            </a:r>
          </a:p>
          <a:p>
            <a:r>
              <a:t>3.加强系统维护和监控，及时发现和解决潜在问题。</a:t>
            </a:r>
          </a:p>
          <a:p/>
        </p:txBody>
      </p:sp>
      <p:sp>
        <p:nvSpPr>
          <p:cNvPr id="5" name="Text Placeholder 4"/>
          <p:cNvSpPr>
            <a:spLocks noGrp="1"/>
          </p:cNvSpPr>
          <p:nvPr>
            <p:ph type="body" idx="3"/>
          </p:nvPr>
        </p:nvSpPr>
        <p:spPr/>
        <p:txBody>
          <a:bodyPr/>
          <a:lstStyle/>
          <a:p>
            <a:r>
              <a:t>系统故障恢复与应急处理</a:t>
            </a:r>
          </a:p>
        </p:txBody>
      </p:sp>
      <p:sp>
        <p:nvSpPr>
          <p:cNvPr id="6" name="Content Placeholder 5"/>
          <p:cNvSpPr>
            <a:spLocks noGrp="1"/>
          </p:cNvSpPr>
          <p:nvPr>
            <p:ph sz="half" idx="4"/>
          </p:nvPr>
        </p:nvSpPr>
        <p:spPr/>
        <p:txBody>
          <a:bodyPr/>
          <a:lstStyle/>
          <a:p>
            <a:r>
              <a:t>1.建立完善的系统故障恢复机制，确保系统在故障后能迅速恢复正常运行。</a:t>
            </a:r>
          </a:p>
          <a:p>
            <a:r>
              <a:t>2.制定详细的应急处理预案，对可能出现的重大故障进行预先规划和处理。</a:t>
            </a:r>
          </a:p>
          <a:p>
            <a:r>
              <a:t>3.定期进行系统故障恢复和应急处理演练，提高应对突发事件的能力。</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系统故障与可靠性模型</a:t>
            </a:r>
          </a:p>
        </p:txBody>
      </p:sp>
      <p:sp>
        <p:nvSpPr>
          <p:cNvPr id="3" name="Text Placeholder 2"/>
          <p:cNvSpPr>
            <a:spLocks noGrp="1"/>
          </p:cNvSpPr>
          <p:nvPr>
            <p:ph type="body" idx="1"/>
          </p:nvPr>
        </p:nvSpPr>
        <p:spPr/>
        <p:txBody>
          <a:bodyPr/>
          <a:lstStyle/>
          <a:p>
            <a:r>
              <a:t>系统可靠性评估标准与发展趋势</a:t>
            </a:r>
          </a:p>
        </p:txBody>
      </p:sp>
      <p:sp>
        <p:nvSpPr>
          <p:cNvPr id="4" name="Content Placeholder 3"/>
          <p:cNvSpPr>
            <a:spLocks noGrp="1"/>
          </p:cNvSpPr>
          <p:nvPr>
            <p:ph sz="half" idx="2"/>
          </p:nvPr>
        </p:nvSpPr>
        <p:spPr/>
        <p:txBody>
          <a:bodyPr/>
          <a:lstStyle/>
          <a:p>
            <a:r>
              <a:t>1.系统可靠性评估已逐渐成为衡量系统质量的重要标准，各国纷纷制定相应的评估规范和标准。</a:t>
            </a:r>
          </a:p>
          <a:p>
            <a:r>
              <a:t>2.随着技术的不断发展，人工智能、大数据等新技术在系统可靠性评估中的应用越来越广泛。</a:t>
            </a:r>
          </a:p>
          <a:p>
            <a:r>
              <a:t>3.未来，系统可靠性评估将更加注重实际效果和用户体验，推动系统可靠性和安全性的不断提升。</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安全性评估与分析方法</a:t>
            </a:r>
          </a:p>
        </p:txBody>
      </p:sp>
      <p:sp>
        <p:nvSpPr>
          <p:cNvPr id="3" name="Subtitle 2"/>
          <p:cNvSpPr>
            <a:spLocks noGrp="1"/>
          </p:cNvSpPr>
          <p:nvPr>
            <p:ph type="subTitle" idx="1"/>
          </p:nvPr>
        </p:nvSpPr>
        <p:spPr/>
        <p:txBody>
          <a:bodyPr/>
          <a:lstStyle/>
          <a:p>
            <a:r>
              <a:t>系统安全性与可靠性</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安全性评估与分析方法</a:t>
            </a:r>
          </a:p>
        </p:txBody>
      </p:sp>
      <p:sp>
        <p:nvSpPr>
          <p:cNvPr id="3" name="Text Placeholder 2"/>
          <p:cNvSpPr>
            <a:spLocks noGrp="1"/>
          </p:cNvSpPr>
          <p:nvPr>
            <p:ph type="body" idx="1"/>
          </p:nvPr>
        </p:nvSpPr>
        <p:spPr/>
        <p:txBody>
          <a:bodyPr/>
          <a:lstStyle/>
          <a:p>
            <a:r>
              <a:t>安全性评估与分析概述</a:t>
            </a:r>
          </a:p>
        </p:txBody>
      </p:sp>
      <p:sp>
        <p:nvSpPr>
          <p:cNvPr id="4" name="Content Placeholder 3"/>
          <p:cNvSpPr>
            <a:spLocks noGrp="1"/>
          </p:cNvSpPr>
          <p:nvPr>
            <p:ph sz="half" idx="2"/>
          </p:nvPr>
        </p:nvSpPr>
        <p:spPr/>
        <p:txBody>
          <a:bodyPr/>
          <a:lstStyle/>
          <a:p>
            <a:r>
              <a:t>1.安全性评估与分析的定义和重要性。</a:t>
            </a:r>
          </a:p>
          <a:p>
            <a:r>
              <a:t>2.常见的安全性评估与分析方法和工具。</a:t>
            </a:r>
          </a:p>
          <a:p>
            <a:r>
              <a:t>3.安全性评估与分析在信息系统中的应用价值。</a:t>
            </a:r>
          </a:p>
          <a:p/>
        </p:txBody>
      </p:sp>
      <p:sp>
        <p:nvSpPr>
          <p:cNvPr id="5" name="Text Placeholder 4"/>
          <p:cNvSpPr>
            <a:spLocks noGrp="1"/>
          </p:cNvSpPr>
          <p:nvPr>
            <p:ph type="body" idx="3"/>
          </p:nvPr>
        </p:nvSpPr>
        <p:spPr/>
        <p:txBody>
          <a:bodyPr/>
          <a:lstStyle/>
          <a:p>
            <a:r>
              <a:t>威胁建模</a:t>
            </a:r>
          </a:p>
        </p:txBody>
      </p:sp>
      <p:sp>
        <p:nvSpPr>
          <p:cNvPr id="6" name="Content Placeholder 5"/>
          <p:cNvSpPr>
            <a:spLocks noGrp="1"/>
          </p:cNvSpPr>
          <p:nvPr>
            <p:ph sz="half" idx="4"/>
          </p:nvPr>
        </p:nvSpPr>
        <p:spPr/>
        <p:txBody>
          <a:bodyPr/>
          <a:lstStyle/>
          <a:p>
            <a:r>
              <a:t>1.威胁建模的定义和流程。</a:t>
            </a:r>
          </a:p>
          <a:p>
            <a:r>
              <a:t>2.常见的威胁建模方法和工具，如STRIDE、PASTA等。</a:t>
            </a:r>
          </a:p>
          <a:p>
            <a:r>
              <a:t>3.威胁建模在识别安全风险和漏洞中的应用。</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https://d.book118.com/645041313114011043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90</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系统安全性与可靠性概述</vt:lpstr>
      <vt:lpstr> 系统安全性与可靠性概述</vt:lpstr>
      <vt:lpstr> 系统安全性与可靠性概述</vt:lpstr>
      <vt:lpstr> 系统安全性与可靠性概述</vt:lpstr>
      <vt:lpstr> 安全性与可靠性的基本概念</vt:lpstr>
      <vt:lpstr> 安全性与可靠性的基本概念</vt:lpstr>
      <vt:lpstr> 安全性与可靠性的基本概念</vt:lpstr>
      <vt:lpstr> 安全性与可靠性的基本概念</vt:lpstr>
      <vt:lpstr> 系统故障与可靠性模型</vt:lpstr>
      <vt:lpstr> 系统故障与可靠性模型</vt:lpstr>
      <vt:lpstr> 系统故障与可靠性模型</vt:lpstr>
      <vt:lpstr> 系统故障与可靠性模型</vt:lpstr>
      <vt:lpstr> 安全性评估与分析方法</vt:lpstr>
      <vt:lpstr> 安全性评估与分析方法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2024-09-05T01:20:17.589</cp:lastPrinted>
  <dcterms:created xsi:type="dcterms:W3CDTF">2024-09-04T17:20:17Z</dcterms:created>
  <dcterms:modified xsi:type="dcterms:W3CDTF">2024-09-04T17:20:19Z</dcterms:modified>
</cp:coreProperties>
</file>