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32421-F439-4FCA-AC1D-8D3D1F09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9E8B6-704B-4099-9FB1-F4AAEE568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A11C7-51D2-479F-A40B-D3EAFAB1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E0672-6AEE-4EBC-9173-D44A8864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4638D-F26C-44A2-80CD-371DDE064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9BB85-0F27-4235-AB00-E19DC826A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E1B95C-483D-4DB4-A4F7-41601BE7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A3CF2-FCF3-4344-8DDF-535D2907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6CA57-F0FC-4DA4-8987-5C37AAC5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30F53-4BA0-48B0-A1E2-41B7D9712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3DF8C-AF2D-4B9D-9051-E2B339EE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421211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情感词语的美好与感动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美好情感词语赏析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感动情感词语解读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情感词语在文学作品中的运用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情感词语在日常生活中的应用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情感词语的跨文化对比与传承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情感词语概述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情感词语是指用来表达人类各种情感的词汇，如喜、怒、哀、乐等。这些词语在语言中扮演着重要的角色，是人们传递情感、交流感受的主要手段。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情感词语可以按照表达的情感类型进行分类，如积极情感词语（如快乐、幸福、满足等）和消极情感词语（如悲伤、愤怒、失望等）。此外，还可以根据情感的强烈程度、持续时间等因素进行细分。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7746" r="77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传递情感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情感词语是语言表达中的重要组成部分，能够准确地传递说话者的情感状态和内心感受，增强语言的感染力和说服力。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丰富语言表达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情感词语的运用可以使语言表达更加生动、形象，增强语言的表现力和美感，让人们更好地理解和感受说话者的意图和情感。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情感词语是人们交流感受、增进理解的重要工具，在人际交往中发挥着不可替代的作用。通过运用情感词语，人们可以更好地与他人产生共鸣，建立深厚的情感联系。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情感词语的重要性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古代汉语情感词语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古代汉语中就有丰富的情感词语，如诗经、楚辞等文学作品中就运用了大量的情感词汇来表达作者的思想感情。这些词语经过历史的沉淀和传承，至今仍在现代汉语中发挥着重要作用。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情感词语的演变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随着社会的发展和语言的变迁，情感词语也在不断地演变和发展。一些新的情感词汇不断涌现，同时一些旧的情感词汇也逐渐被淘汰或改变意义。这种演变体现了语言与社会的密切联系和互动关系。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跨文化情感词语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不同的文化和语言背景下，情感词语的表达方式和意义可能存在差异。通过比较和研究不同文化背景下的情感词语，可以更好地理解不同文化之间的差异和共性，促进跨文化交流和理解。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情感词语的历史渊源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美好情感词语赏析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形容情感深厚，彼此间有着深厚的感情。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深情厚意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形容爱情甜蜜，充满温馨和浪漫。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浓情蜜意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指男女相爱时立下的誓言，表示爱情之坚定，如山海般永恒不变。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海誓山盟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形容感情非常坚定，比金子还要坚硬。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情比金坚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爱情类美好词语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舐犊情深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血浓于水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手足之情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骨肉相连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亲情类美好词语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6571" r="265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919" r="149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643" r="1564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形容父母对子女的爱抚和关怀备至。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比喻亲人之间的感情比水还要浓厚。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指兄弟姐妹之间的感情，形容彼此关系亲密无间。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形容亲人之间血脉相连，关系紧密不可分割。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83" r="4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情同手足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莫逆之交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患难与共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知己知彼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友情类美好词语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形容朋友之间的感情深厚，如同一个家庭的兄弟姐妹一样。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在艰难困苦的环境中，朋友之间共同经历磨难，形容彼此间友谊深厚。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指非常要好或情投意合的朋友，彼此间有着深厚的友谊。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指对朋友非常了解，彼此间心灵相通，无话不谈。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形容春天的景色美好，万物复苏，充满生机和活力。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春暖花开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柳绿花红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雪消冰融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晨光初现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形容春天的景色鲜艳明媚，树木葱茏，花儿盛开。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形容冬天的冰雪逐渐消融，春天即将到来，大地开始复苏。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形容清晨的景色美丽动人，阳光初升，万物开始苏醒。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自然与景物类美好词语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感动情感词语解读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形容极度悲伤，泪水满面。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泪流满面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形容悲痛到极点，不想活了。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痛不欲生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比喻伤心到极点，内心痛苦不堪。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肝肠寸断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形容心情沮丧，情绪低落，精神萎靡。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黯然神伤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悲伤类感动词语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欢天喜地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形容非常高兴，充满喜悦。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心花怒放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形容内心极其喜悦，像花儿盛开一样。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欣喜若狂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形容高兴到了极点，像发狂一样。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笑逐颜开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形容满面笑容，十分高兴的样子。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喜悦类感动词语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自强不息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形容不断努力，永不停息。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勇往直前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形容勇敢地一直向前进，不畏困难。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形容意志坚定，毫不动摇。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奋发向前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形容振奋精神，向前进取。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励志类感动词语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感激涕零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形容非常感激，感激到流泪。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知恩图报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知道别人的恩德，就要想法图报。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饮水思源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喝水的时候要想到水的源头，比喻不忘本。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滴水之恩，涌泉相报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形容对别人的小小帮助，也要给予大大的回报。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感恩与回报类感动词语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https://d.book118.com/645042121123011104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2024-09-14T02:36:21.413</cp:lastPrinted>
  <dcterms:created xsi:type="dcterms:W3CDTF">2024-09-13T18:36:21Z</dcterms:created>
  <dcterms:modified xsi:type="dcterms:W3CDTF">2024-09-13T18:36:23Z</dcterms:modified>
</cp:coreProperties>
</file>