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31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D3857-9652-4A46-9239-93BFAFCFF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DDE8B-D389-4A5E-B146-777CFBC67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FD5C5-D611-43FB-A58C-77C53750D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C7C0D5-D4D8-460F-B246-B812350B8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227D0C-8BD7-4E36-86BC-54BE3837B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5B06AE-2997-409A-A60B-793FD5331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C9D1F7-5FD5-4CD6-B698-DD0728098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771019-8A9E-49A5-918A-2ACA1403F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619A8D-6D41-4B12-B71D-35A2E91AF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95795-BEED-4F32-A19C-109EDD864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6CD99-95E2-4EE8-B102-E856DA896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14" Type="http://schemas.openxmlformats.org/officeDocument/2006/relationships/tags" Target="../tags/tag245.xml" /><Relationship Id="rId15" Type="http://schemas.openxmlformats.org/officeDocument/2006/relationships/tags" Target="../tags/tag246.xml" /><Relationship Id="rId16" Type="http://schemas.openxmlformats.org/officeDocument/2006/relationships/tags" Target="../tags/tag247.xml" /><Relationship Id="rId17" Type="http://schemas.openxmlformats.org/officeDocument/2006/relationships/tags" Target="../tags/tag248.xml" /><Relationship Id="rId18" Type="http://schemas.openxmlformats.org/officeDocument/2006/relationships/tags" Target="../tags/tag249.xml" /><Relationship Id="rId19" Type="http://schemas.openxmlformats.org/officeDocument/2006/relationships/tags" Target="../tags/tag250.xml" /><Relationship Id="rId2" Type="http://schemas.openxmlformats.org/officeDocument/2006/relationships/tags" Target="../tags/tag233.xml" /><Relationship Id="rId20" Type="http://schemas.openxmlformats.org/officeDocument/2006/relationships/tags" Target="../tags/tag251.xml" /><Relationship Id="rId21" Type="http://schemas.openxmlformats.org/officeDocument/2006/relationships/tags" Target="../tags/tag252.xml" /><Relationship Id="rId22" Type="http://schemas.openxmlformats.org/officeDocument/2006/relationships/tags" Target="../tags/tag253.xml" /><Relationship Id="rId23" Type="http://schemas.openxmlformats.org/officeDocument/2006/relationships/tags" Target="../tags/tag254.xml" /><Relationship Id="rId24" Type="http://schemas.openxmlformats.org/officeDocument/2006/relationships/tags" Target="../tags/tag255.xml" /><Relationship Id="rId25" Type="http://schemas.openxmlformats.org/officeDocument/2006/relationships/tags" Target="../tags/tag256.xml" /><Relationship Id="rId26" Type="http://schemas.openxmlformats.org/officeDocument/2006/relationships/tags" Target="../tags/tag257.xml" /><Relationship Id="rId27" Type="http://schemas.openxmlformats.org/officeDocument/2006/relationships/tags" Target="../tags/tag258.xml" /><Relationship Id="rId28" Type="http://schemas.openxmlformats.org/officeDocument/2006/relationships/tags" Target="../tags/tag259.xml" /><Relationship Id="rId29" Type="http://schemas.openxmlformats.org/officeDocument/2006/relationships/tags" Target="../tags/tag260.xml" /><Relationship Id="rId3" Type="http://schemas.openxmlformats.org/officeDocument/2006/relationships/tags" Target="../tags/tag234.xml" /><Relationship Id="rId30" Type="http://schemas.openxmlformats.org/officeDocument/2006/relationships/tags" Target="../tags/tag261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0.xml" /><Relationship Id="rId11" Type="http://schemas.openxmlformats.org/officeDocument/2006/relationships/tags" Target="../tags/tag271.xml" /><Relationship Id="rId12" Type="http://schemas.openxmlformats.org/officeDocument/2006/relationships/tags" Target="../tags/tag272.xml" /><Relationship Id="rId13" Type="http://schemas.openxmlformats.org/officeDocument/2006/relationships/tags" Target="../tags/tag273.xml" /><Relationship Id="rId14" Type="http://schemas.openxmlformats.org/officeDocument/2006/relationships/tags" Target="../tags/tag274.xml" /><Relationship Id="rId15" Type="http://schemas.openxmlformats.org/officeDocument/2006/relationships/tags" Target="../tags/tag275.xml" /><Relationship Id="rId16" Type="http://schemas.openxmlformats.org/officeDocument/2006/relationships/tags" Target="../tags/tag276.xml" /><Relationship Id="rId17" Type="http://schemas.openxmlformats.org/officeDocument/2006/relationships/tags" Target="../tags/tag277.xml" /><Relationship Id="rId18" Type="http://schemas.openxmlformats.org/officeDocument/2006/relationships/tags" Target="../tags/tag278.xml" /><Relationship Id="rId19" Type="http://schemas.openxmlformats.org/officeDocument/2006/relationships/tags" Target="../tags/tag279.xml" /><Relationship Id="rId2" Type="http://schemas.openxmlformats.org/officeDocument/2006/relationships/tags" Target="../tags/tag262.xml" /><Relationship Id="rId20" Type="http://schemas.openxmlformats.org/officeDocument/2006/relationships/tags" Target="../tags/tag280.xml" /><Relationship Id="rId21" Type="http://schemas.openxmlformats.org/officeDocument/2006/relationships/tags" Target="../tags/tag281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12" Type="http://schemas.openxmlformats.org/officeDocument/2006/relationships/tags" Target="../tags/tag292.xml" /><Relationship Id="rId13" Type="http://schemas.openxmlformats.org/officeDocument/2006/relationships/tags" Target="../tags/tag293.xml" /><Relationship Id="rId14" Type="http://schemas.openxmlformats.org/officeDocument/2006/relationships/tags" Target="../tags/tag294.xml" /><Relationship Id="rId15" Type="http://schemas.openxmlformats.org/officeDocument/2006/relationships/tags" Target="../tags/tag295.xml" /><Relationship Id="rId16" Type="http://schemas.openxmlformats.org/officeDocument/2006/relationships/tags" Target="../tags/tag296.xml" /><Relationship Id="rId17" Type="http://schemas.openxmlformats.org/officeDocument/2006/relationships/tags" Target="../tags/tag297.xml" /><Relationship Id="rId18" Type="http://schemas.openxmlformats.org/officeDocument/2006/relationships/tags" Target="../tags/tag298.xml" /><Relationship Id="rId19" Type="http://schemas.openxmlformats.org/officeDocument/2006/relationships/tags" Target="../tags/tag299.xml" /><Relationship Id="rId2" Type="http://schemas.openxmlformats.org/officeDocument/2006/relationships/tags" Target="../tags/tag282.xml" /><Relationship Id="rId20" Type="http://schemas.openxmlformats.org/officeDocument/2006/relationships/tags" Target="../tags/tag300.xml" /><Relationship Id="rId21" Type="http://schemas.openxmlformats.org/officeDocument/2006/relationships/tags" Target="../tags/tag301.xml" /><Relationship Id="rId22" Type="http://schemas.openxmlformats.org/officeDocument/2006/relationships/tags" Target="../tags/tag302.xml" /><Relationship Id="rId23" Type="http://schemas.openxmlformats.org/officeDocument/2006/relationships/tags" Target="../tags/tag303.xml" /><Relationship Id="rId24" Type="http://schemas.openxmlformats.org/officeDocument/2006/relationships/tags" Target="../tags/tag304.xml" /><Relationship Id="rId25" Type="http://schemas.openxmlformats.org/officeDocument/2006/relationships/tags" Target="../tags/tag305.xml" /><Relationship Id="rId26" Type="http://schemas.openxmlformats.org/officeDocument/2006/relationships/tags" Target="../tags/tag306.xml" /><Relationship Id="rId27" Type="http://schemas.openxmlformats.org/officeDocument/2006/relationships/tags" Target="../tags/tag307.xml" /><Relationship Id="rId28" Type="http://schemas.openxmlformats.org/officeDocument/2006/relationships/tags" Target="../tags/tag308.xml" /><Relationship Id="rId29" Type="http://schemas.openxmlformats.org/officeDocument/2006/relationships/tags" Target="../tags/tag309.xml" /><Relationship Id="rId3" Type="http://schemas.openxmlformats.org/officeDocument/2006/relationships/tags" Target="../tags/tag283.xml" /><Relationship Id="rId30" Type="http://schemas.openxmlformats.org/officeDocument/2006/relationships/tags" Target="../tags/tag310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tags" Target="../tags/tag286.xml" /><Relationship Id="rId7" Type="http://schemas.openxmlformats.org/officeDocument/2006/relationships/tags" Target="../tags/tag287.xml" /><Relationship Id="rId8" Type="http://schemas.openxmlformats.org/officeDocument/2006/relationships/tags" Target="../tags/tag288.xml" /><Relationship Id="rId9" Type="http://schemas.openxmlformats.org/officeDocument/2006/relationships/tags" Target="../tags/tag28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043103322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意识的本质</a:t>
            </a:r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意识的定义与特征</a:t>
            </a: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意识的产生与发展</a:t>
            </a: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意识的分类与功能</a:t>
            </a: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意识的哲学思考</a:t>
            </a: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意识的神经科学解释</a:t>
            </a: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意识的定义与特征</a:t>
            </a:r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意识的定义</a:t>
            </a:r>
          </a:p>
        </p:txBody>
      </p:sp>
      <p:sp>
        <p:nvSpPr>
          <p:cNvPr id="104931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1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2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意识是对自身内部状态的觉察和感知</a:t>
            </a:r>
          </a:p>
        </p:txBody>
      </p:sp>
      <p:sp>
        <p:nvSpPr>
          <p:cNvPr id="104933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意识是对自身行为的控制和调节</a:t>
            </a:r>
          </a:p>
        </p:txBody>
      </p:sp>
      <p:sp>
        <p:nvSpPr>
          <p:cNvPr id="104933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意识是一种心理现象</a:t>
            </a:r>
          </a:p>
        </p:txBody>
      </p:sp>
      <p:sp>
        <p:nvSpPr>
          <p:cNvPr id="104933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意识是对外部世界的感知和体验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意识的特征</a:t>
            </a:r>
          </a:p>
        </p:txBody>
      </p:sp>
      <p:sp>
        <p:nvSpPr>
          <p:cNvPr id="104937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7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8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意向性：意识具有指向特定对象的特征，具有意向性</a:t>
            </a:r>
          </a:p>
        </p:txBody>
      </p:sp>
      <p:sp>
        <p:nvSpPr>
          <p:cNvPr id="104938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自觉性：意识具有自我觉察的能力，能够对自己的思想、情感和行为进行反思和调控</a:t>
            </a:r>
          </a:p>
        </p:txBody>
      </p:sp>
      <p:sp>
        <p:nvSpPr>
          <p:cNvPr id="104939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主观性：意识是个人内心体验的产物，具有主观性</a:t>
            </a:r>
          </a:p>
        </p:txBody>
      </p:sp>
      <p:sp>
        <p:nvSpPr>
          <p:cNvPr id="104939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客观性：意识的内容来源于客观世界，具有客观性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意识与物质的关系</a:t>
            </a:r>
          </a:p>
        </p:txBody>
      </p:sp>
      <p:sp>
        <p:nvSpPr>
          <p:cNvPr id="104942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意识是物质世界长期发展的产物</a:t>
            </a:r>
          </a:p>
        </p:txBody>
      </p:sp>
      <p:sp>
        <p:nvSpPr>
          <p:cNvPr id="104943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意识是人脑的机能和属性</a:t>
            </a:r>
          </a:p>
        </p:txBody>
      </p:sp>
      <p:sp>
        <p:nvSpPr>
          <p:cNvPr id="104944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意识是对物质世界的能动反映</a:t>
            </a:r>
          </a:p>
        </p:txBody>
      </p:sp>
      <p:sp>
        <p:nvSpPr>
          <p:cNvPr id="104944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意识与物质相互依存、相互作用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意识的产生与发展</a:t>
            </a:r>
          </a:p>
        </p:txBody>
      </p:sp>
      <p:sp>
        <p:nvSpPr>
          <p:cNvPr id="10494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5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意识的产生过程</a:t>
            </a:r>
          </a:p>
        </p:txBody>
      </p:sp>
      <p:sp>
        <p:nvSpPr>
          <p:cNvPr id="104959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意识的起源：从无意识到有意识</a:t>
            </a:r>
          </a:p>
        </p:txBody>
      </p:sp>
      <p:sp>
        <p:nvSpPr>
          <p:cNvPr id="104960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意识的进化：从低级到高级的发展过程</a:t>
            </a:r>
          </a:p>
        </p:txBody>
      </p:sp>
      <p:sp>
        <p:nvSpPr>
          <p:cNvPr id="104961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意识的产生机制：大脑神经元的相互作用</a:t>
            </a:r>
          </a:p>
        </p:txBody>
      </p:sp>
      <p:sp>
        <p:nvSpPr>
          <p:cNvPr id="104961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2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意识的发展阶段：从婴儿到成人的发展过程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意识的发展阶段</a:t>
            </a:r>
          </a:p>
        </p:txBody>
      </p:sp>
      <p:sp>
        <p:nvSpPr>
          <p:cNvPr id="104965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65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66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66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66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知觉阶段：对外界事物的整体认知</a:t>
            </a:r>
          </a:p>
        </p:txBody>
      </p:sp>
      <p:sp>
        <p:nvSpPr>
          <p:cNvPr id="104966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感觉阶段：对外界事物的初步感知</a:t>
            </a:r>
          </a:p>
        </p:txBody>
      </p:sp>
      <p:sp>
        <p:nvSpPr>
          <p:cNvPr id="104966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思维阶段：对外界事物的深入思考</a:t>
            </a:r>
          </a:p>
        </p:txBody>
      </p:sp>
      <p:sp>
        <p:nvSpPr>
          <p:cNvPr id="104967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意识的高级阶段：自我意识的形成与发展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7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意识与语言的关系</a:t>
            </a:r>
          </a:p>
        </p:txBody>
      </p:sp>
      <p:sp>
        <p:nvSpPr>
          <p:cNvPr id="104970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意识与语言的相互影响</a:t>
            </a:r>
          </a:p>
        </p:txBody>
      </p:sp>
      <p:sp>
        <p:nvSpPr>
          <p:cNvPr id="104971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语言对意识形成和发展的作用</a:t>
            </a:r>
          </a:p>
        </p:txBody>
      </p:sp>
      <p:sp>
        <p:nvSpPr>
          <p:cNvPr id="104971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意识对语言发展的推动作用</a:t>
            </a:r>
          </a:p>
        </p:txBody>
      </p:sp>
      <p:sp>
        <p:nvSpPr>
          <p:cNvPr id="104972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语言与意识的相互作用在人类文明发展中的体现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意识的分类与功能</a:t>
            </a:r>
          </a:p>
        </p:txBody>
      </p:sp>
      <p:sp>
        <p:nvSpPr>
          <p:cNvPr id="10497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/>
        <p:cNvGrpSpPr/>
        <p:nvPr/>
      </p:nvGrpSpPr>
      <p:grpSpPr>
        <a:xfrm>
          <a:off x="0" y="0"/>
          <a:ext cx="0" cy="0"/>
        </a:xfrm>
      </p:grpSpPr>
      <p:sp>
        <p:nvSpPr>
          <p:cNvPr id="10498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意识的分类</a:t>
            </a:r>
          </a:p>
        </p:txBody>
      </p:sp>
      <p:sp>
        <p:nvSpPr>
          <p:cNvPr id="104987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7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8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8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8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8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8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9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9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9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9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9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0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0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0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0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0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1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1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自我意识：对自己及周围事物的觉察与认知</a:t>
            </a:r>
          </a:p>
        </p:txBody>
      </p:sp>
      <p:sp>
        <p:nvSpPr>
          <p:cNvPr id="104991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宇宙意识：对宇宙及自然现象的觉察与认知</a:t>
            </a:r>
          </a:p>
        </p:txBody>
      </p:sp>
      <p:sp>
        <p:nvSpPr>
          <p:cNvPr id="104991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群体意识：对群体及社会现象的觉察与认知</a:t>
            </a:r>
          </a:p>
        </p:txBody>
      </p:sp>
      <p:sp>
        <p:nvSpPr>
          <p:cNvPr id="104991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他人意识：对他人的觉察与认知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/>
        <p:cNvGrpSpPr/>
        <p:nvPr/>
      </p:nvGrpSpPr>
      <p:grpSpPr>
        <a:xfrm>
          <a:off x="0" y="0"/>
          <a:ext cx="0" cy="0"/>
        </a:xfrm>
      </p:grpSpPr>
      <p:sp>
        <p:nvSpPr>
          <p:cNvPr id="10499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意识的功能</a:t>
            </a:r>
          </a:p>
        </p:txBody>
      </p:sp>
      <p:sp>
        <p:nvSpPr>
          <p:cNvPr id="104995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5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5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6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6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6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6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6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感知功能：意识能够感知外界环境，获取信息并做出反应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9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情感功能：意识能够体验和表达情感，影响个体的行为和决策</a:t>
            </a:r>
          </a:p>
        </p:txBody>
      </p:sp>
      <p:sp>
        <p:nvSpPr>
          <p:cNvPr id="104997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7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7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8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8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8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8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8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自我意识功能：意识能够认识自己的存在、身份和意识状态</a:t>
            </a:r>
          </a:p>
        </p:txBody>
      </p:sp>
      <p:sp>
        <p:nvSpPr>
          <p:cNvPr id="10499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思维功能：意识能够进行思考、推理、判断等思维活动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/>
        <p:cNvGrpSpPr/>
        <p:nvPr/>
      </p:nvGrpSpPr>
      <p:grpSpPr>
        <a:xfrm>
          <a:off x="0" y="0"/>
          <a:ext cx="0" cy="0"/>
        </a:xfrm>
      </p:grpSpPr>
      <p:sp>
        <p:nvSpPr>
          <p:cNvPr id="10500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意识在认知中的作用</a:t>
            </a:r>
          </a:p>
        </p:txBody>
      </p:sp>
      <p:sp>
        <p:nvSpPr>
          <p:cNvPr id="105002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3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3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3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3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3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4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4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4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4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4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5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5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5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5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5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6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6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6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意识是认知的必要条件</a:t>
            </a:r>
          </a:p>
        </p:txBody>
      </p:sp>
      <p:sp>
        <p:nvSpPr>
          <p:cNvPr id="105006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意识能够促进认知的发展和进步</a:t>
            </a:r>
          </a:p>
        </p:txBody>
      </p:sp>
      <p:sp>
        <p:nvSpPr>
          <p:cNvPr id="105006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意识能够影响认知的选择性和倾向性</a:t>
            </a:r>
          </a:p>
        </p:txBody>
      </p:sp>
      <p:sp>
        <p:nvSpPr>
          <p:cNvPr id="105007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意识能够调节和控制认知过程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https://d.book118.com/645043103322011033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19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32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宋体</vt:lpstr>
      <vt:lpstr>Office Theme</vt:lpstr>
      <vt:lpstr>意识的本质</vt:lpstr>
      <vt:lpstr>目录</vt:lpstr>
      <vt:lpstr>单击此处添加章节标题</vt:lpstr>
      <vt:lpstr>意识的定义与特征</vt:lpstr>
      <vt:lpstr>意识的定义</vt:lpstr>
      <vt:lpstr>意识的特征</vt:lpstr>
      <vt:lpstr>意识与物质的关系</vt:lpstr>
      <vt:lpstr>意识的产生与发展</vt:lpstr>
      <vt:lpstr>意识的产生过程</vt:lpstr>
      <vt:lpstr>意识的发展阶段</vt:lpstr>
      <vt:lpstr>意识与语言的关系</vt:lpstr>
      <vt:lpstr>意识的分类与功能</vt:lpstr>
      <vt:lpstr>意识的分类</vt:lpstr>
      <vt:lpstr>意识的功能</vt:lpstr>
      <vt:lpstr>意识在认知中的作用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2024-08-29T02:38:05.161</cp:lastPrinted>
  <dcterms:created xsi:type="dcterms:W3CDTF">2024-08-28T18:38:05Z</dcterms:created>
  <dcterms:modified xsi:type="dcterms:W3CDTF">2024-08-28T18:38:07Z</dcterms:modified>
</cp:coreProperties>
</file>