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40B77-E3DB-445D-BE25-6B90B0AB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70BCE-96C6-415B-AA6B-8B8237528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3BFED-7C19-4E03-B2B2-4939E9E4C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B397A-A40F-4148-B34C-82C6306AE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CA359-55E8-4985-A92B-4DB1F232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502D2-67ED-4858-A71A-673BD17DA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2F62D-DCD7-49ED-BDEB-7E5C4FF2B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97380-F1FC-4D2A-993C-57DD1F0A4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45561-CAED-4789-AB84-99F2C3565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E511F-2F48-45B8-A396-940664029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36392-3450-4377-AD41-39BCB26E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43211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煤炭行业2024年质量管理关键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原材料采购与供应商管理优化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生产过程质量控制与提升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产品检测与认证体系强化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客户服务与品牌形象塑造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煤炭资源储量丰富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我国煤炭资源储量居世界前列，为煤炭行业的发展提供了坚实的基础。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煤炭行业涵盖了开采、洗选、运输、销售等多个环节，形成了完整的产业链。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安全生产形势严峻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尽管近年来煤炭行业安全生产水平不断提高，但仍存在诸多安全隐患，需要加强安全管理。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煤炭行业概况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煤炭企业普遍建立了质量管理体系，实现了从原料采购到产品销售的全过程质量控制。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煤炭行业制定了一系列国家和行业标准，推动了行业标准化进程，提高了产品质量和竞争力。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科技创新成果显著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煤炭企业加大了科技研发投入，取得了一系列重要成果，如智能化开采、清洁煤技术等，提升了行业科技水平。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近年质量管理成果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随着全球气候变化和环境问题日益严重，煤炭行业将加快向绿色低碳转型，推动清洁能源的发展。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随着人工智能、大数据等技术的不断发展，煤炭行业将实现更加智能化的生产和管理，提高生产效率和安全性。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我国煤炭企业将积极参与国际竞争与合作，推动煤炭行业的全球化发展。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对煤炭行业当前的质量管理体系进行全面梳理，识别存在的问题和不足。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梳理现有质量管理体系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通过数据分析、内部审核等手段，对现有质量管理体系的有效性进行评估。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评估质量管理体系有效性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根据评估结果，确定质量管理体系的改进方向和目标。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确定改进方向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现有质量管理体系分析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推动体系落地实施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通过培训、宣传等手段，推动国际化质量管理体系在煤炭行业的落地实施。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学习借鉴国际先进经验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研究国际先进的质量管理理论和方法，如ISO 9001、六西格玛等，并学习借鉴其成功经验。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结合行业特点进行定制化设计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在引入国际化质量管理体系时，需要结合煤炭行业的特点进行定制化设计，确保体系的适用性和有效性。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国际化质量管理体系引入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加强创新能力建设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鼓励企业加强技术研发和创新能力建设，推动新技术、新工艺在质量管理中的应用。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构建质量文化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通过宣传、培训等手段，构建全员参与的质量文化，提高员工的质量意识和素养。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通过设立质量改进项目、鼓励员工提出改进建议等方式，建立持续改进的机制，推动质量管理体系不断完善。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持续改进与创新机制构建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原材料采购与供应商管理优化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通过拓宽采购渠道、增加采购品种等方式，降低对单一供应商的依赖，提高采购灵活性和议价能力。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质量控制前移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在采购合同中明确原材料质量标准，加强进货检验和过程控制，确保原材料质量符合生产要求。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通过精细化管理和市场调研，降低采购成本，提高采购效率。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对供应商进行严格的资质审核，确保其具备合法经营资格和良好信誉。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质量保证能力评估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评估供应商的质量保证能力和质量管理体系运行情况，确保其能够提供稳定、高质量的原材料。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价格与交货期比较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在同等质量条件下，综合考虑供应商的价格、交货期等因素，选择性价比最优的供应商。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https://d.book118.com/645043211330011103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2024-09-13T10:54:44.491</cp:lastPrinted>
  <dcterms:created xsi:type="dcterms:W3CDTF">2024-09-13T02:54:44Z</dcterms:created>
  <dcterms:modified xsi:type="dcterms:W3CDTF">2024-09-13T02:54:46Z</dcterms:modified>
</cp:coreProperties>
</file>