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6" r:id="rId24"/>
    <p:sldId id="319" r:id="rId25"/>
    <p:sldId id="321" r:id="rId26"/>
  </p:sldIdLst>
  <p:sldSz cx="12192000" cy="6858000"/>
  <p:notesSz cx="6858000" cy="9144000"/>
  <p:custDataLst>
    <p:tags r:id="rId2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slide" Target="slides/slide21.xml" /><Relationship Id="rId26" Type="http://schemas.openxmlformats.org/officeDocument/2006/relationships/slide" Target="slides/slide22.xml" /><Relationship Id="rId27" Type="http://schemas.openxmlformats.org/officeDocument/2006/relationships/tags" Target="tags/tag1.xml" /><Relationship Id="rId28" Type="http://schemas.openxmlformats.org/officeDocument/2006/relationships/presProps" Target="presProps.xml" /><Relationship Id="rId29" Type="http://schemas.openxmlformats.org/officeDocument/2006/relationships/viewProps" Target="viewProps.xml" /><Relationship Id="rId3" Type="http://schemas.openxmlformats.org/officeDocument/2006/relationships/slideMaster" Target="slideMasters/slideMaster3.xml" /><Relationship Id="rId30" Type="http://schemas.openxmlformats.org/officeDocument/2006/relationships/theme" Target="theme/theme1.xml" /><Relationship Id="rId31" Type="http://schemas.openxmlformats.org/officeDocument/2006/relationships/tableStyles" Target="tableStyles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59E15B9E-2963-4899-97B3-905A87F3A987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6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1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2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4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5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7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8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0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1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3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4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6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66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67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82EA444-1C62-42FD-B802-80BE46079E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6E7453-A362-417D-9B90-A05A3573C09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728ABA-4409-4C73-BE4E-8CC99C9573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3C9D8D-C55B-437E-B095-C15C61786D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C434CB3-28FC-4E8D-AAF8-804C1AB980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BB818D4-7FE6-445E-A5AB-D856ED4EDF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70F5911-36E9-413E-B033-A7A3A79C06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23BA968-A17F-4996-864C-D6F9D6BAC3C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E050CC-289B-4A79-A6E4-5E210F900E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510E8E-5FC6-4056-BAAB-CA901826B3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B86E059-ACD8-41E5-AF8B-D167C9B8F3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C6523A3E-9EB8-4BDA-810D-46338D21C42F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895FC3FF-ECBE-4BA9-9942-4FD84C44BBE7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1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1.png" /></Relationships>
</file>

<file path=ppt/slides/_rels/slide2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2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450443040140111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提升企业人员管理能力课程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企业人员管理能力的重要性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企业人员管理的基本原则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企业人员管理的核心技能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企业人员管理的案例分析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提升企业人员管理能力的方法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rgbClr val="FF0000"/>
                </a:solidFill>
                <a:latin typeface="微软雅黑"/>
                <a:ea typeface="微软雅黑"/>
              </a:rPr>
              <a:t>章  企业人员管理能力的发展趋势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企业人员管理能力的重要性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企业人员管理能力简介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企业人员管理能力是指企业管理者有效管理组织中的人员，确保他们能够有效地实现组织的目标和任务。这需要领导者具备良好的沟通技巧、情绪管理能力和团队建设能力。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企业人员管理能力的影响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有效的管理可以指导员工更加专注和高效地完成工作任务。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提高员工工作效率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良好的人员管理可以激励员工产生更高的工作热情和积极性。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增强员工工作积极性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通过有效管理，可以提高团队整体素质，为企业的持续发展提供支持。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促进企业发展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4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企业人员管理能力的培养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要提升人员管理能力，管理者需要不断学习和实践。参加相关培训课程、分享经验和反思管理实践都是提升自身管理能力的有效途径。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7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98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组织变革困难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在组织变革时，管理者需要调动员工积极性，协调各方利益关系，面对困难和障碍。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0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1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3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企业人员管理能力的挑战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07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8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员工之间冲突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解决员工之间的矛盾和冲突，是提升人员管理能力的一大挑战。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0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企业人员管理能力的关键要素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1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领导者的能力和行为对员工管理至关重要。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领导力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3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良好的沟通是建立团队合作和裁员关系的基础。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4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沟通技巧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管理者需要学会处理自身情绪，影响团队的工作氛围。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6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情绪管理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7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合理的激励措施可以调动员工工作积极性，提高工作效率。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8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激励手段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20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企业人员管理的基本原则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2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尊重员工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3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提升积极性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5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6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促进创造力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建立信任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9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公平公正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保持公平公正是企业人员管理的重要原则，可以建立员工信任和团结，从而提升整体工作效率和团队凝聚力。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5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激励激励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36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激发工作动力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9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激发创造力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42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en-US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提升工作效率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6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促进团队协作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分享信息和资源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协调工作进度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提高工作效率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9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2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沟通沟通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56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促进理解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7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建立有效沟通渠道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倾听员工意见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解决问题和分歧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8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员工培训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9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0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提升技能水平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1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2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增加专业知识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3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提升团队合作能力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6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7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团队建设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8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有效的团队建设可以培养团队凝聚力和合作精神，提升整体工作效率和员工满意度。通过定期团队活动和培训课程，可以促进团队成员之间的沟通和合作，实现团队目标的达成。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70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企业人员管理的核心技能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2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3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领导能力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企业管理者需要具备良好的领导能力，可以激励员工，推动组织发展。有效的领导者能够指导团队实现共同目标，培养员工潜力，提升整体绩效。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6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团队建设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77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制定明确的团队目标，激发团队成员的合作精神。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明确目标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9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建立有效的沟通机制，促进信息流通，增进团队之间的合作与信任。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为团队提供持续的培训和发展机会，提升团队整体素质和绩效。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2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培训发展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3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6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协商解决方案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倡导沟通和协商，寻求双赢解决方案。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9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建立沟通机制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建立良好的沟通机制，促进团队成员之间的理解和协调。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2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团队建设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通过团队活动和培训，增强团队凝聚力和协作性。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冲突管理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6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理解冲突根源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分析冲突产生的原因，找出问题根源。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/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8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绩效评估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99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制定可量化的绩效指标，明确员工工作目标和标准。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设定明确指标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2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根据绩效评估结果，给予员工适当的激励奖励，激发其工作动力。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激励奖励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205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及时为员工提供绩效反馈，指导其改进和成长。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6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定期反馈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34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8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总结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9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企业人员管理的核心技能包括领导能力、团队建设、冲突管理和绩效评估等方面。通过培养和提升这些技能，管理者可以更好地引领团队，提高组织整体绩效。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https://d.book118.com/645044304014011130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133</Paragraphs>
  <Slides>22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baseType="lpstr" size="30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提升企业人员管理能力课程</vt:lpstr>
      <vt:lpstr>目录</vt:lpstr>
      <vt:lpstr>第1章 企业人员管理能力的重要性</vt:lpstr>
      <vt:lpstr> </vt:lpstr>
      <vt:lpstr>企业人员管理能力的影响</vt:lpstr>
      <vt:lpstr> </vt:lpstr>
      <vt:lpstr>企业人员管理能力的挑战</vt:lpstr>
      <vt:lpstr>企业人员管理能力的关键要素</vt:lpstr>
      <vt:lpstr>第2章 企业人员管理的基本原则</vt:lpstr>
      <vt:lpstr>尊重员工</vt:lpstr>
      <vt:lpstr> </vt:lpstr>
      <vt:lpstr>激励激励</vt:lpstr>
      <vt:lpstr>沟通沟通</vt:lpstr>
      <vt:lpstr>员工培训</vt:lpstr>
      <vt:lpstr>团队建设</vt:lpstr>
      <vt:lpstr>第3章 企业人员管理的核心技能</vt:lpstr>
      <vt:lpstr> </vt:lpstr>
      <vt:lpstr>团队建设</vt:lpstr>
      <vt:lpstr>冲突管理</vt:lpstr>
      <vt:lpstr>绩效评估</vt:lpstr>
      <vt:lpstr>总结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2024-09-29T15:00:50.511</cp:lastPrinted>
  <dcterms:created xsi:type="dcterms:W3CDTF">2024-09-29T07:00:50Z</dcterms:created>
  <dcterms:modified xsi:type="dcterms:W3CDTF">2024-09-29T07:00:52Z</dcterms:modified>
</cp:coreProperties>
</file>