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811B7-B901-4B26-8CBC-A0D06E98B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3764A-E44B-42C3-9DF6-5F6D5084E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01F47-7239-4F9A-B1BB-BD0E439DD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1DB8A-BAF1-4B0A-A9E4-D81FC2D97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A67AB7-DD46-45D6-9234-8360BD4D0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47F876-2FBB-44B1-8ED9-43F2F80E3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890ED-FF1A-4B71-85D2-260FC11A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2F4CE-9DB7-47A8-B17A-AE530246A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84AF0-4276-4767-9818-459CA0DB4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515C5-C34F-4BAF-9FC7-43066935B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5CDB3-D2D8-4AB6-B401-22374B18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00043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大学生暑假社会实践个人心得体会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实践收获与感悟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实践中的挑战与困难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实践背景与目的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深入社会，了解国情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通过暑假社会实践，我能够走出校园，深入社会各个层面，更加直观地了解国情、民情，增强社会责任感和使命感。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拓展视野，增长见识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在社会实践中，我接触到了各种各样的人和事，不仅拓展了我的视野，也增长了我的见识，让我更加全面地认识世界。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锻炼能力，提升素质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通过参与实践活动，我锻炼了自己的组织协调能力、沟通表达能力、团队协作能力等，提升了自身综合素质。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2023年7月1日至2023年8月1日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某社区服务中心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具备一定的市场敏感度、沟通能力和团队协作精神，熟悉市场营销相关理论和方法。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市场营销实习生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协助公司进行市场调研、品牌推广、销售促进等市场营销活动。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实践岗位介绍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销售促进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工作流程与任务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337" r="1533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收集行业、竞争对手和消费者信息，分析市场趋势和消费者需求。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协助制定品牌推广计划，包括广告投放、公关活动、社交媒体运营等。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参与制定销售策略和促销活动，协助销售团队完成销售目标。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对市场营销活动的效果进行跟踪和分析，提出改进建议。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与市场营销部门的其他成员紧密合作，包括市场经理、销售经理、广告策划师等。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通过定期的会议、邮件、电话等方式与团队成员保持沟通，及时分享工作进展和遇到的问题。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协作经验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在团队协作中，我深刻体会到了沟通的重要性。只有通过充分的沟通和协作，才能确保工作的顺利进行和目标的达成。同时，我也学会了如何更好地与不同背景和性格的同事合作，共同完成任务。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实践收获与感悟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拓宽知识领域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在社会实践中，我接触到了许多之前未曾了解的知识领域，如市场调研、数据分析等，拓宽了我的知识视野。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通过实践活动，我得以将所学的理论知识应用于实际工作中，从而加深了对专业知识的理解。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提升实践技能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通过参与实践活动，我掌握了一些实用的技能，如团队协作、沟通技巧、时间管理等，这些技能对我未来的学习和工作都将产生积极影响。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33" r="16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在社会实践中，我深刻体会到了责任的重要性。每一项工作都需要我们认真对待，尽职尽责，这使我更加明白责任对于个人和团队的意义。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增强责任意识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在实践活动中，我与来自不同背景的同学一起合作，共同完成任务。这让我学会了如何更好地与他人协作，发挥各自的优势，实现团队目标。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在实践中，我遇到了许多问题和挑战。通过不断尝试和思考，我逐渐学会了如何分析问题、寻找解决方案，并勇于面对困难。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职业素养与能力提升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https://d.book118.com/645100043221011123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2024-09-27T12:11:01.119</cp:lastPrinted>
  <dcterms:created xsi:type="dcterms:W3CDTF">2024-09-27T04:11:01Z</dcterms:created>
  <dcterms:modified xsi:type="dcterms:W3CDTF">2024-09-27T04:11:03Z</dcterms:modified>
</cp:coreProperties>
</file>