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BAE8C-8218-4CF2-B91B-307A490E1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FF964-17C1-401A-9483-BF3F71AA7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175A5-0DBC-46F8-904E-C6A34AC20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5647F-0D23-4862-86DC-BA755C6D3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CCDC30-DF72-4B49-8B27-C1FD88DE1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E04E0C-6E97-44AC-9019-FB6523E75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52F152-AABC-44E4-9064-03A5EB9AB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A5C2E-EB2C-49AD-9661-AF9F56EEE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3D256-BE9E-45EC-AF65-44AA7D9B4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3EDC3-8C2D-4D78-B33E-EAB8736BC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940FA-D4BC-4F2B-9C10-1356A3D07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001041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住房安全排查工作推进会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住房安全排查工作进展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住房安全政策法规解读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住房安全排查技术与方法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交流与讨论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住房安全问题如果得不到有效解决，可能引发社会矛盾和不稳定因素。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住房安全是经济发展的基础，有利于创造良好的投资环境，吸引外来投资。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保障居民生命财产安全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住房安全是居民生活的基本保障，直接关系到居民的生命财产安全。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2" b="792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住房安全的重要性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500" r="13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住房安全监管体系不完善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住房安全监管体系尚不健全，存在监管漏洞和盲区。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老旧房屋安全隐患突出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随着时间的推移，一些老旧房屋的结构和设施逐渐老化，存在安全隐患。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住房质量参差不齐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由于历史原因和地区差异，不同地区和不同建筑类型的住房质量存在差异。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当前住房安全形势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300" r="203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858" r="1985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231" r="2323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会议目的和意义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通过会议，使参会人员充分认识到住房安全排查工作的重要性和紧迫性。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会议将部署住房安全排查工作的具体任务和时间安排，明确责任分工。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会议将促进各相关部门之间的协调配合，形成工作合力。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通过交流经验和做法，提高排查工作的效率和质量。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统一思想认识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部署排查工作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加强协调配合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提高排查效率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住房安全排查工作进展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排查工作覆盖情况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排查工作已覆盖全国大部分地区，包括城市和农村。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排查工作重点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重点关注老旧房屋、危房以及存在安全隐患的住房。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排查工作方式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采用专业人员实地排查与居民自查相结合的方式进行。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排查工作总体情况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已完成排查的地区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排查工作已在全国范围内展开，部分地区已完成全部排查。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已排查的住房数量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全国已排查住房数量达到数百万套，其中城市住房占比约60%。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已完成整改的住房数量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针对排查出的存在安全隐患的住房，已完成整改的数量达到数十万套。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已完成排查的地区和住房情况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8993" r="2899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排查工作量大面广，专业人员和物资资源相对不足。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人力物力不足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部分居民对排查工作不理解、不配合，影响排查进度。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居民参与度低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不同地区排查工作进展差异较大，需加强协调和指导。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地区差异大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排查和整改工作需要大量资金支持，部分地区资金保障不足。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资金保障不足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排查工作中存在的问题和困难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住房安全政策法规解读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国家和地方政策法规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国家层面和地方政府出台了一系列关于住房安全的政策法规，旨在规范住房建设和使用，保障居民的生命财产安全。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法规体系构成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这些政策法规包括《中华人民共和国城乡规划法》、《中华人民共和国建筑法》等国家层面的法律法规，以及各地方政府根据实际情况制定的地方性法规和规章。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法规制定过程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在制定这些政策法规时，政府充分考虑了居民的实际需求和住房安全现状，经过多次调研和征求意见，确保法规的科学性和可操作性。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国家和地方政策法规概述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698" b="6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294" b="202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政策法规对住房安全的要求和规定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建筑质量要求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政策法规对住房的建筑质量提出了明确要求，包括建筑材料、施工工艺、验收标准等方面，确保住房在建设和使用过程中符合安全标准。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房屋结构安全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规定了对房屋结构安全的评估标准和检测方法，要求定期对房屋进行结构安全检测，及时发现和处理安全隐患。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消防安全要求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对住房的消防设施、通道、灭火器材等方面做出了明确规定，要求居民定期进行消防演练，提高居民的消防安全意识和自救能力。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https://d.book118.com/645100104121011101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2024-09-09T17:01:31.666</cp:lastPrinted>
  <dcterms:created xsi:type="dcterms:W3CDTF">2024-09-09T09:01:31Z</dcterms:created>
  <dcterms:modified xsi:type="dcterms:W3CDTF">2024-09-09T09:01:33Z</dcterms:modified>
</cp:coreProperties>
</file>