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09870-4E16-4608-95F7-9ED0C5877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1570F-CC19-42BF-848D-E129E66A6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DC8CB-16D5-415B-A0A3-AD9D6464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8EBB4-0FBE-45E8-9738-431C5E3B7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35705-5D96-4819-980E-F059CFB3A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64B769-C74C-4A7C-8F09-82F90FD64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62AD8E-505B-4643-9319-287599FDC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7FE2C-2509-4F99-A2AD-1B25F4F8C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A2CC6-363B-4A96-9847-54059BE86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C30ED-8290-4A3F-92C3-91A1C6D1A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BF945-3ACC-4810-9122-41E564703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012202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产后病人出血的护理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产后出血的定义和原因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产后出血的病例分享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产后出血的定义和原因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421" r="234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产后出血是分娩期严重并发症，居我国产妇死亡原因首位。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产后出血是指胎儿娩出后24小时内失血量超过500ml，或者2小时内失血量超过400ml的情况。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子宫收缩乏力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胎盘滞留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软产道损伤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凝血功能障碍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产后出血的原因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由于产妇精神过度紧张、产程时间过长、体力消耗过大等原因，导致子宫收缩乏力，引起产后出血。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胎盘滞留或胎盘植入等可能导致子宫收缩不良，引起产后出血。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产妇患有血液系统疾病或肝功能异常等疾病，可能导致凝血功能障碍，引起产后出血。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分娩过程中软产道受到损伤，如会阴、阴道和宫颈等部位的裂伤，可能导致产后出血。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产后出血的护理措施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补充血容量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输血护理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031" b="1903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20" b="182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617" b="761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止血和补充血容量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根据出血原因，采取适当的止血方法，如压迫止血、缝合止血等。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及时补充血液和血浆，维持患者的血液循环和生命体征。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输血前应核对血型和交叉配血试验，输血过程中应严密观察输血反应，确保输血安全。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密切监测患者的血压、心率、呼吸、体温等生命体征，及时发现异常情况并处理。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观察出血情况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83" r="2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记录出入量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注意观察阴道出血的量、颜色、性状等，及时发现并处理活动性出血。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准确记录患者的出入量，包括尿液、呕吐物等，以便评估患者的循环血量和容量状况。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监测生命体征和病情状况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520" b="9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保持患者皮肤、会阴部清洁干燥，定期更换卫生巾和床单。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预防性使用抗生素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根据病情需要，预防性使用抗生素，以降低感染风险。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监测体温和白细胞计数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定期监测体温和白细胞计数，及时发现感染征象。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解释病情和治疗措施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向患者和家属解释病情和治疗措施，让其了解治疗方案和护理措施。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鼓励积极配合治疗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鼓励患者积极配合治疗和护理，增强其战胜疾病的信心。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给予患者心理支持和安慰，缓解其紧张、焦虑、恐惧等情绪。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https://d.book118.com/645101220244011122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2024-09-26T06:47:15.538</cp:lastPrinted>
  <dcterms:created xsi:type="dcterms:W3CDTF">2024-09-25T22:47:15Z</dcterms:created>
  <dcterms:modified xsi:type="dcterms:W3CDTF">2024-09-25T22:47:17Z</dcterms:modified>
</cp:coreProperties>
</file>