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F35E1-39E9-422F-8B34-BCAD8662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D9B96-4AEB-4771-B005-ACD0E3E5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41AA4-5E43-409B-A4A3-6057647C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FDB4C-5D97-4EA6-8A40-AB8EFAB31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56329-ED70-4545-808F-9381CA3F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65317-FBD5-4907-A7A8-93A7B4EFA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BE583-91B3-4178-8FAB-F4DBBC69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23190-9296-4751-8BDE-40006A10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D78B1-E270-4DD2-97EA-0132E403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825FD-4E0C-4DF6-99BB-C92DDF29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16D8E-FC8D-4163-BB79-A000C7FE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0131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网络学院采编组的个人工作总结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提升网络学院内容质量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通过采编组的工作，对网络学院的内容进行筛选、编辑和发布，确保内容的准确性和时效性，提升网络学院的整体质量。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网络学院作为在线教育平台，承载着传播知识、提升用户技能的重要使命。采编组的工作有助于将优质的教育资源呈现给用户，推动知识的广泛传播。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适应在线教育发展趋势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随着互联网技术的不断发展和在线教育的日益普及，用户对教育内容的需求也在不断增加。采编组的工作有助于满足用户的多样化需求，提升网络学院的竞争力。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本次总结将汇报采编组在过去一段时间内的工作成果，包括完成的内容编辑、发布、推广等任务的数量和质量。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介绍采编组成员之间的协作情况，包括任务分配、沟通协作、问题解决等方面的内容。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分享在采编组工作过程中的个人成长经历，包括技能提升、经验积累、职业规划等方面的内容。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展望未来的工作计划，包括下一步的任务安排、目标设定、改进措施等方面的内容。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负责从各类教育网站、机构、专家等渠道采集优质的教育资源，包括课程、讲座、文章、案例等。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采集优质教育资源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编写教育资源描述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审核与发布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对采集到的教育资源进行整理、分类，并编写详细的资源描述，以便用户快速了解资源内容。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对编写的资源描述进行审核，确保信息准确无误后，将资源发布到网络学院平台上。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采编任务及要求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制定采编计划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资源采集与整理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编写资源描述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审核与发布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工作流程和规范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112" r="1711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265" r="202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根据教育资源的更新情况和用户需求，制定采编计划，明确采集目标、时间节点等。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按照计划进行资源采集，对采集到的资源进行筛选、分类、整理。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对整理好的资源进行描述编写，注意描述的准确性和吸引力。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资源描述编写完成后，经过审核无误后方可发布。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在规定的时间内，完成了既定的采编任务数量，为网络学院提供了丰富的教育资源。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完成任务数量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经过团队成员的共同努力，采编任务的质量得到了保障，资源描述的准确性和吸引力得到了提升。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在完成任务的过程中，团队成员之间保持了良好的沟通和协作，共同解决了遇到的问题。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采编文章数量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在过去的一年中，我共采编了50篇文章，涵盖了网络学院的各个领域，包括在线教育、学习技巧、职业发展等。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采编文章质量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我注重文章的质量和深度，通过精心策划和撰写，使得每篇文章都能够为读者提供有价值的信息和启示。同时，我也积极与作者沟通，确保文章的准确性和专业性。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688" r="3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采编文章数量和质量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我采编的一篇关于在线教育的文章，深入探讨了在线教育的优势和挑战，并提出了相应的解决方案。该文章受到了广泛关注和好评，被多家媒体转载。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我采编的一篇关于学习技巧的文章，通过实用的技巧和方法，帮助读者提高学习效率和成绩。该文章受到了学生和教师的欢迎，成为了网络学院的热门文章之一。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我采编的一篇关于职业发展的文章，针对职场新人提供了实用的职业规划和求职技巧。该文章受到了毕业生的关注和喜爱，为他们提供了有价值的指导和帮助。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优秀案例展示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通过采编文章的撰写和编辑，我不断提高了自己的写作能力和表达能力，学会了如何更好地传达信息和吸引读者。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提高了写作能力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与作者和读者的沟通是我工作的重要部分，通过不断的沟通和交流，我增强了与人沟通和合作的能力。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采编工作让我接触到了不同领域的知识和信息，拓宽了我的视野和思路，让我更加全面地了解了网络教育和学习的领域。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拓宽了视野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https://d.book118.com/645101311033011111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2024-09-16T20:33:01.890</cp:lastPrinted>
  <dcterms:created xsi:type="dcterms:W3CDTF">2024-09-16T12:33:01Z</dcterms:created>
  <dcterms:modified xsi:type="dcterms:W3CDTF">2024-09-16T12:33:03Z</dcterms:modified>
</cp:coreProperties>
</file>