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381B5-ED5E-44EB-A9F1-0B937FC04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197DA-DC89-4BC7-99FA-92E0C39E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D7323-1403-40A8-86C5-74D46614C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C94EA-5587-4285-A283-231E6DB1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34255-23E5-4327-86A9-57D5BB678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F4B19-10EE-4578-BAD6-83D82C661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EF1721-67EE-4D42-A048-A52E78AD8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7FDCC-7314-45DF-9772-9982B625F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67DDE-787A-4F7D-A21F-E285BECDA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87FFE-6B67-401B-879B-8748EB8F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DE563-78E2-4340-860B-CFD637B7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0233411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《危化品安全管理考评与自我评估报告》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危化品安全管理现状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考评方法与标准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自我评估结果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本报告旨在全面评估危化品安全管理的现状，发现存在的问题和不足，提出改进措施和建议，以提高危化品安全管理水平，保障人民群众生命财产安全。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随着工业化的快速发展，危化品的生产、储存、运输和使用日益频繁，危化品事故也时有发生。为了加强危化品安全管理，预防和减少事故发生，国家和企业都加强了对危化品安全管理的监管和投入。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本报告主要评估过去一年内危化品安全管理的状况。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本报告涵盖危化品生产、储存、运输和使用等各个环节的安全管理情况。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本报告包括危化品安全管理制度、人员培训、设备设施、应急救援等方面的考评和自我评估。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危化品安全管理现状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危化品运输过程中严格遵守国家法律法规，使用专业的危化品运输车辆，驾驶员和押运员经过专业培训并持证上岗。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标识与记录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危化品存储和运输过程中设有明确的标识和记录，包括危化品种类、数量、危险性等信息，方便追踪和管理。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危化品存储设施符合相关法规标准，设有专门的危化品仓库或存储区域，配备相应的消防、安全防护设施。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危化品存储与运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企业制定了详细的危化品使用操作规程，员工经过专业培训并掌握正确的使用方法和安全防护措施。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危化品废弃物严格按照国家相关法规进行处置，设有专门的废弃物存储和处理设施，确保不会对环境和人员造成危害。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企业定期对危化品使用和处置情况进行监督检查，发现问题及时整改，确保各项安全措施得到有效执行。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危化品使用与处置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企业制定了完善的危化品事故应急预案，明确应急组织、通讯联络、现场处置等方面的措施和程序。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企业定期组织危化品事故应急演练，提高员工应急处置能力和协同配合能力。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企业配备了专业的救援队伍和救援设施，能够在第一时间对危化品事故进行有效的应急处置和救援。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考评方法与标准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考评方法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对危化品生产、储存、运输等现场进行实地检查，评估安全设施、操作规范等。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文件审查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审查企业安全管理制度、应急预案等相关文件，评估其合规性和有效性。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人员访谈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与企业管理人员、操作人员等进行访谈，了解其对安全管理的认识和实际操作情况。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考评标准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法律法规标准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参考行业内的安全标准、最佳实践等，评估企业安全管理水平是否达到行业先进水平。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行业安全标准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企业内部标准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结合企业自身特点和实际情况，制定个性化的考评标准，评估企业安全管理的实际效果。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依据国家相关法律法规、标准规范等，评估企业危化品安全管理是否符合法定要求。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考评流程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制定考评计划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明确考评目标、范围、时间等，制定详细的考评计划。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编写报告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根据考评结果，编写详细的《危化品安全管理考评与自我评估报告》。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实施考评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按照考评方法和标准，进行现场检查、文件审查和人员访谈等工作。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反馈与沟通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将考评结果反馈给企业，并与企业进行充分沟通，确保结果的客观性和准确性。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分析汇总数据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对收集到的数据进行整理、分析，形成初步的考评结果。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自我评估结果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https://d.book118.com/645102334110011034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2024-08-29T17:31:28.790</cp:lastPrinted>
  <dcterms:created xsi:type="dcterms:W3CDTF">2024-08-29T09:31:28Z</dcterms:created>
  <dcterms:modified xsi:type="dcterms:W3CDTF">2024-08-29T09:31:31Z</dcterms:modified>
</cp:coreProperties>
</file>