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5" r:id="rId35"/>
    <p:sldId id="358" r:id="rId36"/>
    <p:sldId id="360" r:id="rId37"/>
  </p:sldIdLst>
  <p:sldSz cx="12601575" cy="7200900"/>
  <p:notesSz cx="6858000" cy="9144000"/>
  <p:custDataLst>
    <p:tags r:id="rId3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tags" Target="tags/tag2.xml" /><Relationship Id="rId39" Type="http://schemas.openxmlformats.org/officeDocument/2006/relationships/presProps" Target="presProps.xml" /><Relationship Id="rId4" Type="http://schemas.openxmlformats.org/officeDocument/2006/relationships/slide" Target="slides/slide2.xml" /><Relationship Id="rId40" Type="http://schemas.openxmlformats.org/officeDocument/2006/relationships/viewProps" Target="viewProps.xml" /><Relationship Id="rId41" Type="http://schemas.openxmlformats.org/officeDocument/2006/relationships/theme" Target="theme/theme1.xml" /><Relationship Id="rId42" Type="http://schemas.openxmlformats.org/officeDocument/2006/relationships/tableStyles" Target="tableStyles.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AF778F8-AB42-46F2-98D2-84E7169900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240821-67F1-48D1-BFCD-3ADA60E76F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FA8D037-9BF0-45C7-83F4-DB1423E759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7D3C89D-7D2F-4993-A638-0F69F5E645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FC7997D-E348-402E-AADA-985FFEDE3BC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AD1ADCC-DA33-440D-9522-F2533DBF4B4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17159B7-CDF3-480C-9C69-E8D2780C31A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9C2DDC-D8A0-447C-9807-82608A9F7F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78262E-2065-4DC7-9DAA-A1D7F44A33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E5C216-87D3-40A7-A6C0-584C484CEE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0A5679-73DC-4867-BC57-A5D07E5CFD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bg>
      <p:bgPr>
        <a:blipFill>
          <a:blip r:embed="rId1"/>
          <a:stretch>
            <a:fillRect/>
          </a:stretch>
        </a:blipFill>
      </p:bgPr>
    </p:bg>
    <p:spTree>
      <p:nvGrpSpPr>
        <p:cNvPr id="1" name=""/>
        <p:cNvGrpSpPr/>
        <p:nvPr/>
      </p:nvGrpSpPr>
      <p:grpSpPr>
        <a:xfrm>
          <a:off x="0" y="0"/>
          <a:ext cx="0" cy="0"/>
        </a:xfrm>
      </p:grpSpPr>
      <p:sp>
        <p:nvSpPr>
          <p:cNvPr id="2" name="标题 1"/>
          <p:cNvSpPr>
            <a:spLocks noGrp="1"/>
          </p:cNvSpPr>
          <p:nvPr>
            <p:ph type="ctrTitle"/>
          </p:nvPr>
        </p:nvSpPr>
        <p:spPr>
          <a:xfrm>
            <a:off x="945119" y="2236947"/>
            <a:ext cx="10711339" cy="1543526"/>
          </a:xfrm>
        </p:spPr>
        <p:txBody>
          <a:bodyPr/>
          <a:lstStyle/>
          <a:p>
            <a:r>
              <a:rPr lang="zh-CN" altLang="en-US"/>
              <a:t>单击此处编辑母版标题样式</a:t>
            </a:r>
          </a:p>
        </p:txBody>
      </p:sp>
      <p:sp>
        <p:nvSpPr>
          <p:cNvPr id="3" name="副标题 2"/>
          <p:cNvSpPr>
            <a:spLocks noGrp="1"/>
          </p:cNvSpPr>
          <p:nvPr>
            <p:ph type="subTitle" idx="1"/>
          </p:nvPr>
        </p:nvSpPr>
        <p:spPr>
          <a:xfrm>
            <a:off x="1890237" y="4080510"/>
            <a:ext cx="8821103" cy="1840230"/>
          </a:xfrm>
        </p:spPr>
        <p:txBody>
          <a:bodyPr/>
          <a:lstStyle>
            <a:lvl1pPr marL="0" indent="0" algn="ctr">
              <a:buNone/>
              <a:defRPr/>
            </a:lvl1pPr>
            <a:lvl2pPr marL="556260" indent="0" algn="ctr">
              <a:buNone/>
              <a:defRPr/>
            </a:lvl2pPr>
            <a:lvl3pPr marL="1111885" indent="0" algn="ctr">
              <a:buNone/>
              <a:defRPr/>
            </a:lvl3pPr>
            <a:lvl4pPr marL="1668145" indent="0" algn="ctr">
              <a:buNone/>
              <a:defRPr/>
            </a:lvl4pPr>
            <a:lvl5pPr marL="2223770" indent="0" algn="ctr">
              <a:buNone/>
              <a:defRPr/>
            </a:lvl5pPr>
            <a:lvl6pPr marL="2780030" indent="0" algn="ctr">
              <a:buNone/>
              <a:defRPr/>
            </a:lvl6pPr>
            <a:lvl7pPr marL="3336290" indent="0" algn="ctr">
              <a:buNone/>
              <a:defRPr/>
            </a:lvl7pPr>
            <a:lvl8pPr marL="3891915" indent="0" algn="ctr">
              <a:buNone/>
              <a:defRPr/>
            </a:lvl8pPr>
            <a:lvl9pPr marL="4448175" indent="0" algn="ctr">
              <a:buNone/>
              <a:defRPr/>
            </a:lvl9pPr>
          </a:lstStyle>
          <a:p>
            <a:r>
              <a:rPr lang="zh-CN" altLang="en-US"/>
              <a:t>单击此处编辑母版副标题样式</a:t>
            </a:r>
          </a:p>
        </p:txBody>
      </p:sp>
      <p:sp>
        <p:nvSpPr>
          <p:cNvPr id="4" name="日期占位符 4"/>
          <p:cNvSpPr>
            <a:spLocks noGrp="1" noChangeArrowheads="1"/>
          </p:cNvSpPr>
          <p:nvPr>
            <p:ph type="dt" sz="half" idx="10"/>
          </p:nvPr>
        </p:nvSpPr>
        <p:spPr/>
        <p:txBody>
          <a:bodyPr/>
          <a:lstStyle>
            <a:lvl1pPr>
              <a:defRPr/>
            </a:lvl1pPr>
          </a:lstStyle>
          <a:p>
            <a:pPr>
              <a:defRPr/>
            </a:pPr>
            <a:endParaRPr lang="en-US"/>
          </a:p>
        </p:txBody>
      </p:sp>
      <p:sp>
        <p:nvSpPr>
          <p:cNvPr id="5" name="页脚占位符 5"/>
          <p:cNvSpPr>
            <a:spLocks noGrp="1" noChangeArrowheads="1"/>
          </p:cNvSpPr>
          <p:nvPr>
            <p:ph type="ftr" sz="quarter" idx="11"/>
          </p:nvPr>
        </p:nvSpPr>
        <p:spPr/>
        <p:txBody>
          <a:bodyPr/>
          <a:lstStyle>
            <a:lvl1pPr>
              <a:defRPr/>
            </a:lvl1pPr>
          </a:lstStyle>
          <a:p>
            <a:pPr>
              <a:defRPr/>
            </a:pPr>
            <a:endParaRPr lang="en-US"/>
          </a:p>
        </p:txBody>
      </p:sp>
      <p:sp>
        <p:nvSpPr>
          <p:cNvPr id="6" name="灯片编号占位符 6"/>
          <p:cNvSpPr>
            <a:spLocks noGrp="1" noChangeArrowheads="1"/>
          </p:cNvSpPr>
          <p:nvPr>
            <p:ph type="sldNum" sz="quarter" idx="12"/>
          </p:nvPr>
        </p:nvSpPr>
        <p:spPr/>
        <p:txBody>
          <a:bodyPr/>
          <a:lstStyle>
            <a:lvl1pPr>
              <a:defRPr/>
            </a:lvl1pPr>
          </a:lstStyle>
          <a:p>
            <a:pPr>
              <a:defRPr/>
            </a:pPr>
            <a:fld id="{0955998B-CE2B-401C-8342-08EB5F275AB7}" type="slidenum">
              <a:rPr lang="en-US"/>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bg>
      <p:bgPr>
        <a:blipFill>
          <a:blip r:embed="rId1"/>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4"/>
          <p:cNvSpPr>
            <a:spLocks noGrp="1" noChangeArrowheads="1"/>
          </p:cNvSpPr>
          <p:nvPr>
            <p:ph type="dt" sz="half" idx="10"/>
          </p:nvPr>
        </p:nvSpPr>
        <p:spPr/>
        <p:txBody>
          <a:bodyPr/>
          <a:lstStyle>
            <a:lvl1pPr>
              <a:defRPr/>
            </a:lvl1pPr>
          </a:lstStyle>
          <a:p>
            <a:pPr>
              <a:defRPr/>
            </a:pPr>
            <a:endParaRPr lang="en-US"/>
          </a:p>
        </p:txBody>
      </p:sp>
      <p:sp>
        <p:nvSpPr>
          <p:cNvPr id="5" name="页脚占位符 5"/>
          <p:cNvSpPr>
            <a:spLocks noGrp="1" noChangeArrowheads="1"/>
          </p:cNvSpPr>
          <p:nvPr>
            <p:ph type="ftr" sz="quarter" idx="11"/>
          </p:nvPr>
        </p:nvSpPr>
        <p:spPr/>
        <p:txBody>
          <a:bodyPr/>
          <a:lstStyle>
            <a:lvl1pPr>
              <a:defRPr/>
            </a:lvl1pPr>
          </a:lstStyle>
          <a:p>
            <a:pPr>
              <a:defRPr/>
            </a:pPr>
            <a:endParaRPr lang="en-US"/>
          </a:p>
        </p:txBody>
      </p:sp>
      <p:sp>
        <p:nvSpPr>
          <p:cNvPr id="6" name="灯片编号占位符 6"/>
          <p:cNvSpPr>
            <a:spLocks noGrp="1" noChangeArrowheads="1"/>
          </p:cNvSpPr>
          <p:nvPr>
            <p:ph type="sldNum" sz="quarter" idx="12"/>
          </p:nvPr>
        </p:nvSpPr>
        <p:spPr/>
        <p:txBody>
          <a:bodyPr/>
          <a:lstStyle>
            <a:lvl1pPr>
              <a:defRPr/>
            </a:lvl1pPr>
          </a:lstStyle>
          <a:p>
            <a:pPr>
              <a:defRPr/>
            </a:pPr>
            <a:fld id="{2F3EC105-700D-40D6-A7D1-BA91E1EA0825}" type="slidenum">
              <a:rPr lang="en-US"/>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bg>
      <p:bgPr>
        <a:blipFill>
          <a:blip r:embed="rId1"/>
          <a:stretch>
            <a:fillRect/>
          </a:stretch>
        </a:blipFill>
      </p:bgPr>
    </p:bg>
    <p:spTree>
      <p:nvGrpSpPr>
        <p:cNvPr id="1" name=""/>
        <p:cNvGrpSpPr/>
        <p:nvPr/>
      </p:nvGrpSpPr>
      <p:grpSpPr>
        <a:xfrm>
          <a:off x="0" y="0"/>
          <a:ext cx="0" cy="0"/>
        </a:xfrm>
      </p:grpSpPr>
      <p:sp>
        <p:nvSpPr>
          <p:cNvPr id="2" name="标题 1"/>
          <p:cNvSpPr>
            <a:spLocks noGrp="1"/>
          </p:cNvSpPr>
          <p:nvPr>
            <p:ph type="title"/>
          </p:nvPr>
        </p:nvSpPr>
        <p:spPr>
          <a:xfrm>
            <a:off x="995438" y="4627246"/>
            <a:ext cx="10711339" cy="1430178"/>
          </a:xfrm>
        </p:spPr>
        <p:txBody>
          <a:bodyPr anchor="t"/>
          <a:lstStyle>
            <a:lvl1pPr algn="l">
              <a:defRPr sz="4900" b="1" cap="all"/>
            </a:lvl1pPr>
          </a:lstStyle>
          <a:p>
            <a:r>
              <a:rPr lang="zh-CN" altLang="en-US"/>
              <a:t>单击此处编辑母版标题样式</a:t>
            </a:r>
          </a:p>
        </p:txBody>
      </p:sp>
      <p:sp>
        <p:nvSpPr>
          <p:cNvPr id="3" name="文本占位符 2"/>
          <p:cNvSpPr>
            <a:spLocks noGrp="1"/>
          </p:cNvSpPr>
          <p:nvPr>
            <p:ph type="body" idx="1"/>
          </p:nvPr>
        </p:nvSpPr>
        <p:spPr>
          <a:xfrm>
            <a:off x="995438" y="3052050"/>
            <a:ext cx="10711339" cy="1575196"/>
          </a:xfrm>
        </p:spPr>
        <p:txBody>
          <a:bodyPr anchor="b"/>
          <a:lstStyle>
            <a:lvl1pPr marL="0" indent="0">
              <a:buNone/>
              <a:defRPr sz="2400"/>
            </a:lvl1pPr>
            <a:lvl2pPr marL="556260" indent="0">
              <a:buNone/>
              <a:defRPr sz="2200"/>
            </a:lvl2pPr>
            <a:lvl3pPr marL="1111885" indent="0">
              <a:buNone/>
              <a:defRPr sz="1900"/>
            </a:lvl3pPr>
            <a:lvl4pPr marL="1668145" indent="0">
              <a:buNone/>
              <a:defRPr sz="1700"/>
            </a:lvl4pPr>
            <a:lvl5pPr marL="2223770" indent="0">
              <a:buNone/>
              <a:defRPr sz="1700"/>
            </a:lvl5pPr>
            <a:lvl6pPr marL="2780030" indent="0">
              <a:buNone/>
              <a:defRPr sz="1700"/>
            </a:lvl6pPr>
            <a:lvl7pPr marL="3336290" indent="0">
              <a:buNone/>
              <a:defRPr sz="1700"/>
            </a:lvl7pPr>
            <a:lvl8pPr marL="3891915" indent="0">
              <a:buNone/>
              <a:defRPr sz="1700"/>
            </a:lvl8pPr>
            <a:lvl9pPr marL="4448175" indent="0">
              <a:buNone/>
              <a:defRPr sz="1700"/>
            </a:lvl9pPr>
          </a:lstStyle>
          <a:p>
            <a:pPr lvl="0"/>
            <a:r>
              <a:rPr lang="zh-CN" altLang="en-US"/>
              <a:t>单击此处编辑母版文本样式</a:t>
            </a:r>
          </a:p>
        </p:txBody>
      </p:sp>
      <p:sp>
        <p:nvSpPr>
          <p:cNvPr id="4" name="日期占位符 4"/>
          <p:cNvSpPr>
            <a:spLocks noGrp="1" noChangeArrowheads="1"/>
          </p:cNvSpPr>
          <p:nvPr>
            <p:ph type="dt" sz="half" idx="10"/>
          </p:nvPr>
        </p:nvSpPr>
        <p:spPr/>
        <p:txBody>
          <a:bodyPr/>
          <a:lstStyle>
            <a:lvl1pPr>
              <a:defRPr/>
            </a:lvl1pPr>
          </a:lstStyle>
          <a:p>
            <a:pPr>
              <a:defRPr/>
            </a:pPr>
            <a:endParaRPr lang="en-US"/>
          </a:p>
        </p:txBody>
      </p:sp>
      <p:sp>
        <p:nvSpPr>
          <p:cNvPr id="5" name="页脚占位符 5"/>
          <p:cNvSpPr>
            <a:spLocks noGrp="1" noChangeArrowheads="1"/>
          </p:cNvSpPr>
          <p:nvPr>
            <p:ph type="ftr" sz="quarter" idx="11"/>
          </p:nvPr>
        </p:nvSpPr>
        <p:spPr/>
        <p:txBody>
          <a:bodyPr/>
          <a:lstStyle>
            <a:lvl1pPr>
              <a:defRPr/>
            </a:lvl1pPr>
          </a:lstStyle>
          <a:p>
            <a:pPr>
              <a:defRPr/>
            </a:pPr>
            <a:endParaRPr lang="en-US"/>
          </a:p>
        </p:txBody>
      </p:sp>
      <p:sp>
        <p:nvSpPr>
          <p:cNvPr id="6" name="灯片编号占位符 6"/>
          <p:cNvSpPr>
            <a:spLocks noGrp="1" noChangeArrowheads="1"/>
          </p:cNvSpPr>
          <p:nvPr>
            <p:ph type="sldNum" sz="quarter" idx="12"/>
          </p:nvPr>
        </p:nvSpPr>
        <p:spPr/>
        <p:txBody>
          <a:bodyPr/>
          <a:lstStyle>
            <a:lvl1pPr>
              <a:defRPr/>
            </a:lvl1pPr>
          </a:lstStyle>
          <a:p>
            <a:pPr>
              <a:defRPr/>
            </a:pPr>
            <a:fld id="{77224E7D-72CB-4394-8A9D-01A217781071}" type="slidenum">
              <a:rPr lang="en-US"/>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两栏内容">
    <p:bg>
      <p:bgPr>
        <a:blipFill>
          <a:blip r:embed="rId1"/>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630079" y="1680211"/>
            <a:ext cx="5040630" cy="4752261"/>
          </a:xfrm>
        </p:spPr>
        <p:txBody>
          <a:bodyPr/>
          <a:lstStyle>
            <a:lvl1pPr>
              <a:defRPr sz="3400"/>
            </a:lvl1pPr>
            <a:lvl2pPr>
              <a:defRPr sz="2900"/>
            </a:lvl2pPr>
            <a:lvl3pPr>
              <a:defRPr sz="2400"/>
            </a:lvl3pPr>
            <a:lvl4pPr>
              <a:defRPr sz="2200"/>
            </a:lvl4pPr>
            <a:lvl5pPr>
              <a:defRPr sz="2200"/>
            </a:lvl5pPr>
            <a:lvl6pPr>
              <a:defRPr sz="2200"/>
            </a:lvl6pPr>
            <a:lvl7pPr>
              <a:defRPr sz="2200"/>
            </a:lvl7pPr>
            <a:lvl8pPr>
              <a:defRPr sz="2200"/>
            </a:lvl8pPr>
            <a:lvl9pPr>
              <a:defRPr sz="22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5880735" y="1680211"/>
            <a:ext cx="5040630" cy="4752261"/>
          </a:xfrm>
        </p:spPr>
        <p:txBody>
          <a:bodyPr/>
          <a:lstStyle>
            <a:lvl1pPr>
              <a:defRPr sz="3400"/>
            </a:lvl1pPr>
            <a:lvl2pPr>
              <a:defRPr sz="2900"/>
            </a:lvl2pPr>
            <a:lvl3pPr>
              <a:defRPr sz="2400"/>
            </a:lvl3pPr>
            <a:lvl4pPr>
              <a:defRPr sz="2200"/>
            </a:lvl4pPr>
            <a:lvl5pPr>
              <a:defRPr sz="2200"/>
            </a:lvl5pPr>
            <a:lvl6pPr>
              <a:defRPr sz="2200"/>
            </a:lvl6pPr>
            <a:lvl7pPr>
              <a:defRPr sz="2200"/>
            </a:lvl7pPr>
            <a:lvl8pPr>
              <a:defRPr sz="2200"/>
            </a:lvl8pPr>
            <a:lvl9pPr>
              <a:defRPr sz="22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noChangeArrowheads="1"/>
          </p:cNvSpPr>
          <p:nvPr>
            <p:ph type="dt" sz="half" idx="10"/>
          </p:nvPr>
        </p:nvSpPr>
        <p:spPr/>
        <p:txBody>
          <a:bodyPr/>
          <a:lstStyle>
            <a:lvl1pPr>
              <a:defRPr/>
            </a:lvl1pPr>
          </a:lstStyle>
          <a:p>
            <a:pPr>
              <a:defRPr/>
            </a:pPr>
            <a:endParaRPr lang="en-US"/>
          </a:p>
        </p:txBody>
      </p:sp>
      <p:sp>
        <p:nvSpPr>
          <p:cNvPr id="6" name="页脚占位符 5"/>
          <p:cNvSpPr>
            <a:spLocks noGrp="1" noChangeArrowheads="1"/>
          </p:cNvSpPr>
          <p:nvPr>
            <p:ph type="ftr" sz="quarter" idx="11"/>
          </p:nvPr>
        </p:nvSpPr>
        <p:spPr/>
        <p:txBody>
          <a:bodyPr/>
          <a:lstStyle>
            <a:lvl1pPr>
              <a:defRPr/>
            </a:lvl1pPr>
          </a:lstStyle>
          <a:p>
            <a:pPr>
              <a:defRPr/>
            </a:pPr>
            <a:endParaRPr lang="en-US"/>
          </a:p>
        </p:txBody>
      </p:sp>
      <p:sp>
        <p:nvSpPr>
          <p:cNvPr id="7" name="灯片编号占位符 6"/>
          <p:cNvSpPr>
            <a:spLocks noGrp="1" noChangeArrowheads="1"/>
          </p:cNvSpPr>
          <p:nvPr>
            <p:ph type="sldNum" sz="quarter" idx="12"/>
          </p:nvPr>
        </p:nvSpPr>
        <p:spPr/>
        <p:txBody>
          <a:bodyPr/>
          <a:lstStyle>
            <a:lvl1pPr>
              <a:defRPr/>
            </a:lvl1pPr>
          </a:lstStyle>
          <a:p>
            <a:pPr>
              <a:defRPr/>
            </a:pPr>
            <a:fld id="{758A1E97-8C94-44C5-9D2D-BDDDD76C66DE}" type="slidenum">
              <a:rPr lang="en-US"/>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bg>
      <p:bgPr>
        <a:blipFill>
          <a:blip r:embed="rId1"/>
          <a:stretch>
            <a:fillRect/>
          </a:stretch>
        </a:blipFill>
      </p:bgPr>
    </p:bg>
    <p:spTree>
      <p:nvGrpSpPr>
        <p:cNvPr id="1" name=""/>
        <p:cNvGrpSpPr/>
        <p:nvPr/>
      </p:nvGrpSpPr>
      <p:grpSpPr>
        <a:xfrm>
          <a:off x="0" y="0"/>
          <a:ext cx="0" cy="0"/>
        </a:xfrm>
      </p:grpSpPr>
      <p:sp>
        <p:nvSpPr>
          <p:cNvPr id="2" name="标题 1"/>
          <p:cNvSpPr>
            <a:spLocks noGrp="1"/>
          </p:cNvSpPr>
          <p:nvPr>
            <p:ph type="title"/>
          </p:nvPr>
        </p:nvSpPr>
        <p:spPr>
          <a:xfrm>
            <a:off x="630079" y="288370"/>
            <a:ext cx="11341418" cy="1200150"/>
          </a:xfrm>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630079" y="1611869"/>
            <a:ext cx="5567884" cy="671750"/>
          </a:xfrm>
        </p:spPr>
        <p:txBody>
          <a:bodyPr anchor="b"/>
          <a:lstStyle>
            <a:lvl1pPr marL="0" indent="0">
              <a:buNone/>
              <a:defRPr sz="2900" b="1"/>
            </a:lvl1pPr>
            <a:lvl2pPr marL="556260" indent="0">
              <a:buNone/>
              <a:defRPr sz="2400" b="1"/>
            </a:lvl2pPr>
            <a:lvl3pPr marL="1111885" indent="0">
              <a:buNone/>
              <a:defRPr sz="2200" b="1"/>
            </a:lvl3pPr>
            <a:lvl4pPr marL="1668145" indent="0">
              <a:buNone/>
              <a:defRPr sz="1900" b="1"/>
            </a:lvl4pPr>
            <a:lvl5pPr marL="2223770" indent="0">
              <a:buNone/>
              <a:defRPr sz="1900" b="1"/>
            </a:lvl5pPr>
            <a:lvl6pPr marL="2780030" indent="0">
              <a:buNone/>
              <a:defRPr sz="1900" b="1"/>
            </a:lvl6pPr>
            <a:lvl7pPr marL="3336290" indent="0">
              <a:buNone/>
              <a:defRPr sz="1900" b="1"/>
            </a:lvl7pPr>
            <a:lvl8pPr marL="3891915" indent="0">
              <a:buNone/>
              <a:defRPr sz="1900" b="1"/>
            </a:lvl8pPr>
            <a:lvl9pPr marL="4448175" indent="0">
              <a:buNone/>
              <a:defRPr sz="1900" b="1"/>
            </a:lvl9pPr>
          </a:lstStyle>
          <a:p>
            <a:pPr lvl="0"/>
            <a:r>
              <a:rPr lang="zh-CN" altLang="en-US"/>
              <a:t>单击此处编辑母版文本样式</a:t>
            </a:r>
          </a:p>
        </p:txBody>
      </p:sp>
      <p:sp>
        <p:nvSpPr>
          <p:cNvPr id="4" name="内容占位符 3"/>
          <p:cNvSpPr>
            <a:spLocks noGrp="1"/>
          </p:cNvSpPr>
          <p:nvPr>
            <p:ph sz="half" idx="2"/>
          </p:nvPr>
        </p:nvSpPr>
        <p:spPr>
          <a:xfrm>
            <a:off x="630079" y="2283620"/>
            <a:ext cx="5567884" cy="4148852"/>
          </a:xfrm>
        </p:spPr>
        <p:txBody>
          <a:bodyPr/>
          <a:lstStyle>
            <a:lvl1pPr>
              <a:defRPr sz="2900"/>
            </a:lvl1pPr>
            <a:lvl2pPr>
              <a:defRPr sz="2400"/>
            </a:lvl2pPr>
            <a:lvl3pPr>
              <a:defRPr sz="2200"/>
            </a:lvl3pPr>
            <a:lvl4pPr>
              <a:defRPr sz="1900"/>
            </a:lvl4pPr>
            <a:lvl5pPr>
              <a:defRPr sz="1900"/>
            </a:lvl5pPr>
            <a:lvl6pPr>
              <a:defRPr sz="1900"/>
            </a:lvl6pPr>
            <a:lvl7pPr>
              <a:defRPr sz="1900"/>
            </a:lvl7pPr>
            <a:lvl8pPr>
              <a:defRPr sz="1900"/>
            </a:lvl8pPr>
            <a:lvl9pPr>
              <a:defRPr sz="19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401427" y="1611869"/>
            <a:ext cx="5570071" cy="671750"/>
          </a:xfrm>
        </p:spPr>
        <p:txBody>
          <a:bodyPr anchor="b"/>
          <a:lstStyle>
            <a:lvl1pPr marL="0" indent="0">
              <a:buNone/>
              <a:defRPr sz="2900" b="1"/>
            </a:lvl1pPr>
            <a:lvl2pPr marL="556260" indent="0">
              <a:buNone/>
              <a:defRPr sz="2400" b="1"/>
            </a:lvl2pPr>
            <a:lvl3pPr marL="1111885" indent="0">
              <a:buNone/>
              <a:defRPr sz="2200" b="1"/>
            </a:lvl3pPr>
            <a:lvl4pPr marL="1668145" indent="0">
              <a:buNone/>
              <a:defRPr sz="1900" b="1"/>
            </a:lvl4pPr>
            <a:lvl5pPr marL="2223770" indent="0">
              <a:buNone/>
              <a:defRPr sz="1900" b="1"/>
            </a:lvl5pPr>
            <a:lvl6pPr marL="2780030" indent="0">
              <a:buNone/>
              <a:defRPr sz="1900" b="1"/>
            </a:lvl6pPr>
            <a:lvl7pPr marL="3336290" indent="0">
              <a:buNone/>
              <a:defRPr sz="1900" b="1"/>
            </a:lvl7pPr>
            <a:lvl8pPr marL="3891915" indent="0">
              <a:buNone/>
              <a:defRPr sz="1900" b="1"/>
            </a:lvl8pPr>
            <a:lvl9pPr marL="4448175" indent="0">
              <a:buNone/>
              <a:defRPr sz="1900" b="1"/>
            </a:lvl9pPr>
          </a:lstStyle>
          <a:p>
            <a:pPr lvl="0"/>
            <a:r>
              <a:rPr lang="zh-CN" altLang="en-US"/>
              <a:t>单击此处编辑母版文本样式</a:t>
            </a:r>
          </a:p>
        </p:txBody>
      </p:sp>
      <p:sp>
        <p:nvSpPr>
          <p:cNvPr id="6" name="内容占位符 5"/>
          <p:cNvSpPr>
            <a:spLocks noGrp="1"/>
          </p:cNvSpPr>
          <p:nvPr>
            <p:ph sz="quarter" idx="4"/>
          </p:nvPr>
        </p:nvSpPr>
        <p:spPr>
          <a:xfrm>
            <a:off x="6401427" y="2283620"/>
            <a:ext cx="5570071" cy="4148852"/>
          </a:xfrm>
        </p:spPr>
        <p:txBody>
          <a:bodyPr/>
          <a:lstStyle>
            <a:lvl1pPr>
              <a:defRPr sz="2900"/>
            </a:lvl1pPr>
            <a:lvl2pPr>
              <a:defRPr sz="2400"/>
            </a:lvl2pPr>
            <a:lvl3pPr>
              <a:defRPr sz="2200"/>
            </a:lvl3pPr>
            <a:lvl4pPr>
              <a:defRPr sz="1900"/>
            </a:lvl4pPr>
            <a:lvl5pPr>
              <a:defRPr sz="1900"/>
            </a:lvl5pPr>
            <a:lvl6pPr>
              <a:defRPr sz="1900"/>
            </a:lvl6pPr>
            <a:lvl7pPr>
              <a:defRPr sz="1900"/>
            </a:lvl7pPr>
            <a:lvl8pPr>
              <a:defRPr sz="1900"/>
            </a:lvl8pPr>
            <a:lvl9pPr>
              <a:defRPr sz="19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4"/>
          <p:cNvSpPr>
            <a:spLocks noGrp="1" noChangeArrowheads="1"/>
          </p:cNvSpPr>
          <p:nvPr>
            <p:ph type="dt" sz="half" idx="10"/>
          </p:nvPr>
        </p:nvSpPr>
        <p:spPr/>
        <p:txBody>
          <a:bodyPr/>
          <a:lstStyle>
            <a:lvl1pPr>
              <a:defRPr/>
            </a:lvl1pPr>
          </a:lstStyle>
          <a:p>
            <a:pPr>
              <a:defRPr/>
            </a:pPr>
            <a:endParaRPr lang="en-US"/>
          </a:p>
        </p:txBody>
      </p:sp>
      <p:sp>
        <p:nvSpPr>
          <p:cNvPr id="8" name="页脚占位符 5"/>
          <p:cNvSpPr>
            <a:spLocks noGrp="1" noChangeArrowheads="1"/>
          </p:cNvSpPr>
          <p:nvPr>
            <p:ph type="ftr" sz="quarter" idx="11"/>
          </p:nvPr>
        </p:nvSpPr>
        <p:spPr/>
        <p:txBody>
          <a:bodyPr/>
          <a:lstStyle>
            <a:lvl1pPr>
              <a:defRPr/>
            </a:lvl1pPr>
          </a:lstStyle>
          <a:p>
            <a:pPr>
              <a:defRPr/>
            </a:pPr>
            <a:endParaRPr lang="en-US"/>
          </a:p>
        </p:txBody>
      </p:sp>
      <p:sp>
        <p:nvSpPr>
          <p:cNvPr id="9" name="灯片编号占位符 6"/>
          <p:cNvSpPr>
            <a:spLocks noGrp="1" noChangeArrowheads="1"/>
          </p:cNvSpPr>
          <p:nvPr>
            <p:ph type="sldNum" sz="quarter" idx="12"/>
          </p:nvPr>
        </p:nvSpPr>
        <p:spPr/>
        <p:txBody>
          <a:bodyPr/>
          <a:lstStyle>
            <a:lvl1pPr>
              <a:defRPr/>
            </a:lvl1pPr>
          </a:lstStyle>
          <a:p>
            <a:pPr>
              <a:defRPr/>
            </a:pPr>
            <a:fld id="{42AE1097-3F20-47C7-89CA-AE08BFA85DA8}" type="slidenum">
              <a:rPr lang="en-US"/>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bg>
      <p:bgPr>
        <a:blipFill>
          <a:blip r:embed="rId1"/>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4"/>
          <p:cNvSpPr>
            <a:spLocks noGrp="1" noChangeArrowheads="1"/>
          </p:cNvSpPr>
          <p:nvPr>
            <p:ph type="dt" sz="half" idx="10"/>
          </p:nvPr>
        </p:nvSpPr>
        <p:spPr/>
        <p:txBody>
          <a:bodyPr/>
          <a:lstStyle>
            <a:lvl1pPr>
              <a:defRPr/>
            </a:lvl1pPr>
          </a:lstStyle>
          <a:p>
            <a:pPr>
              <a:defRPr/>
            </a:pPr>
            <a:endParaRPr lang="en-US"/>
          </a:p>
        </p:txBody>
      </p:sp>
      <p:sp>
        <p:nvSpPr>
          <p:cNvPr id="4" name="页脚占位符 5"/>
          <p:cNvSpPr>
            <a:spLocks noGrp="1" noChangeArrowheads="1"/>
          </p:cNvSpPr>
          <p:nvPr>
            <p:ph type="ftr" sz="quarter" idx="11"/>
          </p:nvPr>
        </p:nvSpPr>
        <p:spPr/>
        <p:txBody>
          <a:bodyPr/>
          <a:lstStyle>
            <a:lvl1pPr>
              <a:defRPr/>
            </a:lvl1pPr>
          </a:lstStyle>
          <a:p>
            <a:pPr>
              <a:defRPr/>
            </a:pPr>
            <a:endParaRPr lang="en-US"/>
          </a:p>
        </p:txBody>
      </p:sp>
      <p:sp>
        <p:nvSpPr>
          <p:cNvPr id="5" name="灯片编号占位符 6"/>
          <p:cNvSpPr>
            <a:spLocks noGrp="1" noChangeArrowheads="1"/>
          </p:cNvSpPr>
          <p:nvPr>
            <p:ph type="sldNum" sz="quarter" idx="12"/>
          </p:nvPr>
        </p:nvSpPr>
        <p:spPr/>
        <p:txBody>
          <a:bodyPr/>
          <a:lstStyle>
            <a:lvl1pPr>
              <a:defRPr/>
            </a:lvl1pPr>
          </a:lstStyle>
          <a:p>
            <a:pPr>
              <a:defRPr/>
            </a:pPr>
            <a:fld id="{66DA3449-7D3D-42A9-B0D2-7A0B0B1BD4EA}" type="slidenum">
              <a:rPr lang="en-US"/>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空白">
    <p:bg>
      <p:bgPr>
        <a:blipFill>
          <a:blip r:embed="rId1"/>
          <a:stretch>
            <a:fillRect/>
          </a:stretch>
        </a:blipFill>
      </p:bgPr>
    </p:bg>
    <p:spTree>
      <p:nvGrpSpPr>
        <p:cNvPr id="1" name=""/>
        <p:cNvGrpSpPr/>
        <p:nvPr/>
      </p:nvGrpSpPr>
      <p:grpSpPr>
        <a:xfrm>
          <a:off x="0" y="0"/>
          <a:ext cx="0" cy="0"/>
        </a:xfrm>
      </p:grpSpPr>
      <p:sp>
        <p:nvSpPr>
          <p:cNvPr id="6" name="文本占位符 5"/>
          <p:cNvSpPr>
            <a:spLocks noGrp="1"/>
          </p:cNvSpPr>
          <p:nvPr>
            <p:ph type="body" sz="quarter" idx="13"/>
          </p:nvPr>
        </p:nvSpPr>
        <p:spPr>
          <a:xfrm>
            <a:off x="1260227" y="720130"/>
            <a:ext cx="8572560" cy="5688632"/>
          </a:xfrm>
        </p:spPr>
        <p:txBody>
          <a:bodyPr/>
          <a:lstStyle>
            <a:lvl1pPr marL="0" indent="0" algn="l" hangingPunct="1">
              <a:lnSpc>
                <a:spcPct val="150000"/>
              </a:lnSpc>
              <a:buFontTx/>
              <a:buNone/>
              <a:defRPr sz="2800" b="0">
                <a:latin typeface="微软雅黑" panose="020b0503020204020204" pitchFamily="34" charset="-122"/>
                <a:ea typeface="微软雅黑" panose="020b0503020204020204" pitchFamily="34" charset="-122"/>
              </a:defRPr>
            </a:lvl1pPr>
            <a:lvl2pPr marL="0" indent="0" algn="l" hangingPunct="1">
              <a:lnSpc>
                <a:spcPct val="150000"/>
              </a:lnSpc>
              <a:buFontTx/>
              <a:buNone/>
              <a:defRPr sz="2800" b="0">
                <a:latin typeface="微软雅黑" panose="020b0503020204020204" pitchFamily="34" charset="-122"/>
                <a:ea typeface="微软雅黑" panose="020b0503020204020204" pitchFamily="34" charset="-122"/>
              </a:defRPr>
            </a:lvl2pPr>
            <a:lvl3pPr marL="0" indent="0" algn="l" hangingPunct="1">
              <a:lnSpc>
                <a:spcPct val="150000"/>
              </a:lnSpc>
              <a:buFontTx/>
              <a:buNone/>
              <a:defRPr sz="2800" b="0">
                <a:latin typeface="微软雅黑" panose="020b0503020204020204" pitchFamily="34" charset="-122"/>
                <a:ea typeface="微软雅黑" panose="020b0503020204020204" pitchFamily="34" charset="-122"/>
              </a:defRPr>
            </a:lvl3pPr>
            <a:lvl4pPr marL="0" indent="0" algn="l" hangingPunct="1">
              <a:lnSpc>
                <a:spcPct val="150000"/>
              </a:lnSpc>
              <a:buFontTx/>
              <a:buNone/>
              <a:defRPr sz="2800" b="0">
                <a:latin typeface="微软雅黑" panose="020b0503020204020204" pitchFamily="34" charset="-122"/>
                <a:ea typeface="微软雅黑" panose="020b0503020204020204" pitchFamily="34" charset="-122"/>
              </a:defRPr>
            </a:lvl4pPr>
            <a:lvl5pPr marL="0" indent="0" algn="l" hangingPunct="1">
              <a:lnSpc>
                <a:spcPct val="150000"/>
              </a:lnSpc>
              <a:buFontTx/>
              <a:buNone/>
              <a:defRPr sz="2800" b="0">
                <a:latin typeface="微软雅黑" panose="020b0503020204020204" pitchFamily="34" charset="-122"/>
                <a:ea typeface="微软雅黑" panose="020b0503020204020204" pitchFamily="34"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Tx" preserve="1">
  <p:cSld name="内容与标题">
    <p:bg>
      <p:bgPr>
        <a:blipFill>
          <a:blip r:embed="rId1"/>
          <a:stretch>
            <a:fillRect/>
          </a:stretch>
        </a:blipFill>
      </p:bgPr>
    </p:bg>
    <p:spTree>
      <p:nvGrpSpPr>
        <p:cNvPr id="1" name=""/>
        <p:cNvGrpSpPr/>
        <p:nvPr/>
      </p:nvGrpSpPr>
      <p:grpSpPr>
        <a:xfrm>
          <a:off x="0" y="0"/>
          <a:ext cx="0" cy="0"/>
        </a:xfrm>
      </p:grpSpPr>
      <p:sp>
        <p:nvSpPr>
          <p:cNvPr id="2" name="标题 1"/>
          <p:cNvSpPr>
            <a:spLocks noGrp="1"/>
          </p:cNvSpPr>
          <p:nvPr>
            <p:ph type="title"/>
          </p:nvPr>
        </p:nvSpPr>
        <p:spPr>
          <a:xfrm>
            <a:off x="630081" y="286703"/>
            <a:ext cx="4145831" cy="1220152"/>
          </a:xfrm>
        </p:spPr>
        <p:txBody>
          <a:bodyPr anchor="b"/>
          <a:lstStyle>
            <a:lvl1pPr algn="l">
              <a:defRPr sz="2400" b="1"/>
            </a:lvl1pPr>
          </a:lstStyle>
          <a:p>
            <a:r>
              <a:rPr lang="zh-CN" altLang="en-US"/>
              <a:t>单击此处编辑母版标题样式</a:t>
            </a:r>
          </a:p>
        </p:txBody>
      </p:sp>
      <p:sp>
        <p:nvSpPr>
          <p:cNvPr id="3" name="内容占位符 2"/>
          <p:cNvSpPr>
            <a:spLocks noGrp="1"/>
          </p:cNvSpPr>
          <p:nvPr>
            <p:ph idx="1"/>
          </p:nvPr>
        </p:nvSpPr>
        <p:spPr>
          <a:xfrm>
            <a:off x="4926866" y="286703"/>
            <a:ext cx="7044630" cy="6145768"/>
          </a:xfrm>
        </p:spPr>
        <p:txBody>
          <a:bodyPr/>
          <a:lstStyle>
            <a:lvl1pPr>
              <a:defRPr sz="3900"/>
            </a:lvl1pPr>
            <a:lvl2pPr>
              <a:defRPr sz="3400"/>
            </a:lvl2pPr>
            <a:lvl3pPr>
              <a:defRPr sz="29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630081" y="1506856"/>
            <a:ext cx="4145831" cy="4925616"/>
          </a:xfrm>
        </p:spPr>
        <p:txBody>
          <a:bodyPr/>
          <a:lstStyle>
            <a:lvl1pPr marL="0" indent="0">
              <a:buNone/>
              <a:defRPr sz="1700"/>
            </a:lvl1pPr>
            <a:lvl2pPr marL="556260" indent="0">
              <a:buNone/>
              <a:defRPr sz="1500"/>
            </a:lvl2pPr>
            <a:lvl3pPr marL="1111885" indent="0">
              <a:buNone/>
              <a:defRPr sz="1200"/>
            </a:lvl3pPr>
            <a:lvl4pPr marL="1668145" indent="0">
              <a:buNone/>
              <a:defRPr sz="1100"/>
            </a:lvl4pPr>
            <a:lvl5pPr marL="2223770" indent="0">
              <a:buNone/>
              <a:defRPr sz="1100"/>
            </a:lvl5pPr>
            <a:lvl6pPr marL="2780030" indent="0">
              <a:buNone/>
              <a:defRPr sz="1100"/>
            </a:lvl6pPr>
            <a:lvl7pPr marL="3336290" indent="0">
              <a:buNone/>
              <a:defRPr sz="1100"/>
            </a:lvl7pPr>
            <a:lvl8pPr marL="3891915" indent="0">
              <a:buNone/>
              <a:defRPr sz="1100"/>
            </a:lvl8pPr>
            <a:lvl9pPr marL="4448175" indent="0">
              <a:buNone/>
              <a:defRPr sz="1100"/>
            </a:lvl9pPr>
          </a:lstStyle>
          <a:p>
            <a:pPr lvl="0"/>
            <a:r>
              <a:rPr lang="zh-CN" altLang="en-US"/>
              <a:t>单击此处编辑母版文本样式</a:t>
            </a:r>
          </a:p>
        </p:txBody>
      </p:sp>
      <p:sp>
        <p:nvSpPr>
          <p:cNvPr id="5" name="日期占位符 4"/>
          <p:cNvSpPr>
            <a:spLocks noGrp="1" noChangeArrowheads="1"/>
          </p:cNvSpPr>
          <p:nvPr>
            <p:ph type="dt" sz="half" idx="10"/>
          </p:nvPr>
        </p:nvSpPr>
        <p:spPr/>
        <p:txBody>
          <a:bodyPr/>
          <a:lstStyle>
            <a:lvl1pPr>
              <a:defRPr/>
            </a:lvl1pPr>
          </a:lstStyle>
          <a:p>
            <a:pPr>
              <a:defRPr/>
            </a:pPr>
            <a:endParaRPr lang="en-US"/>
          </a:p>
        </p:txBody>
      </p:sp>
      <p:sp>
        <p:nvSpPr>
          <p:cNvPr id="6" name="页脚占位符 5"/>
          <p:cNvSpPr>
            <a:spLocks noGrp="1" noChangeArrowheads="1"/>
          </p:cNvSpPr>
          <p:nvPr>
            <p:ph type="ftr" sz="quarter" idx="11"/>
          </p:nvPr>
        </p:nvSpPr>
        <p:spPr/>
        <p:txBody>
          <a:bodyPr/>
          <a:lstStyle>
            <a:lvl1pPr>
              <a:defRPr/>
            </a:lvl1pPr>
          </a:lstStyle>
          <a:p>
            <a:pPr>
              <a:defRPr/>
            </a:pPr>
            <a:endParaRPr lang="en-US"/>
          </a:p>
        </p:txBody>
      </p:sp>
      <p:sp>
        <p:nvSpPr>
          <p:cNvPr id="7" name="灯片编号占位符 6"/>
          <p:cNvSpPr>
            <a:spLocks noGrp="1" noChangeArrowheads="1"/>
          </p:cNvSpPr>
          <p:nvPr>
            <p:ph type="sldNum" sz="quarter" idx="12"/>
          </p:nvPr>
        </p:nvSpPr>
        <p:spPr/>
        <p:txBody>
          <a:bodyPr/>
          <a:lstStyle>
            <a:lvl1pPr>
              <a:defRPr/>
            </a:lvl1pPr>
          </a:lstStyle>
          <a:p>
            <a:pPr>
              <a:defRPr/>
            </a:pPr>
            <a:fld id="{8BD79189-7DFB-47A1-AE7B-559CB76F0523}" type="slidenum">
              <a:rPr lang="en-US"/>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picTx" preserve="1">
  <p:cSld name="图片与标题">
    <p:bg>
      <p:bgPr>
        <a:blipFill>
          <a:blip r:embed="rId1"/>
          <a:stretch>
            <a:fillRect/>
          </a:stretch>
        </a:blipFill>
      </p:bgPr>
    </p:bg>
    <p:spTree>
      <p:nvGrpSpPr>
        <p:cNvPr id="1" name=""/>
        <p:cNvGrpSpPr/>
        <p:nvPr/>
      </p:nvGrpSpPr>
      <p:grpSpPr>
        <a:xfrm>
          <a:off x="0" y="0"/>
          <a:ext cx="0" cy="0"/>
        </a:xfrm>
      </p:grpSpPr>
      <p:sp>
        <p:nvSpPr>
          <p:cNvPr id="2" name="标题 1"/>
          <p:cNvSpPr>
            <a:spLocks noGrp="1"/>
          </p:cNvSpPr>
          <p:nvPr>
            <p:ph type="title"/>
          </p:nvPr>
        </p:nvSpPr>
        <p:spPr>
          <a:xfrm>
            <a:off x="2469998" y="5040631"/>
            <a:ext cx="7560945" cy="595075"/>
          </a:xfrm>
        </p:spPr>
        <p:txBody>
          <a:bodyPr anchor="b"/>
          <a:lstStyle>
            <a:lvl1pPr algn="l">
              <a:defRPr sz="2400" b="1"/>
            </a:lvl1pPr>
          </a:lstStyle>
          <a:p>
            <a:r>
              <a:rPr lang="zh-CN" altLang="en-US"/>
              <a:t>单击此处编辑母版标题样式</a:t>
            </a:r>
          </a:p>
        </p:txBody>
      </p:sp>
      <p:sp>
        <p:nvSpPr>
          <p:cNvPr id="3" name="图片占位符 2"/>
          <p:cNvSpPr>
            <a:spLocks noGrp="1"/>
          </p:cNvSpPr>
          <p:nvPr>
            <p:ph type="pic" idx="1"/>
          </p:nvPr>
        </p:nvSpPr>
        <p:spPr>
          <a:xfrm>
            <a:off x="2469998" y="643414"/>
            <a:ext cx="7560945" cy="4320540"/>
          </a:xfrm>
        </p:spPr>
        <p:txBody>
          <a:bodyPr/>
          <a:lstStyle>
            <a:lvl1pPr marL="0" indent="0">
              <a:buNone/>
              <a:defRPr sz="3900"/>
            </a:lvl1pPr>
            <a:lvl2pPr marL="556260" indent="0">
              <a:buNone/>
              <a:defRPr sz="3400"/>
            </a:lvl2pPr>
            <a:lvl3pPr marL="1111885" indent="0">
              <a:buNone/>
              <a:defRPr sz="2900"/>
            </a:lvl3pPr>
            <a:lvl4pPr marL="1668145" indent="0">
              <a:buNone/>
              <a:defRPr sz="2400"/>
            </a:lvl4pPr>
            <a:lvl5pPr marL="2223770" indent="0">
              <a:buNone/>
              <a:defRPr sz="2400"/>
            </a:lvl5pPr>
            <a:lvl6pPr marL="2780030" indent="0">
              <a:buNone/>
              <a:defRPr sz="2400"/>
            </a:lvl6pPr>
            <a:lvl7pPr marL="3336290" indent="0">
              <a:buNone/>
              <a:defRPr sz="2400"/>
            </a:lvl7pPr>
            <a:lvl8pPr marL="3891915" indent="0">
              <a:buNone/>
              <a:defRPr sz="2400"/>
            </a:lvl8pPr>
            <a:lvl9pPr marL="4448175" indent="0">
              <a:buNone/>
              <a:defRPr sz="2400"/>
            </a:lvl9pPr>
          </a:lstStyle>
          <a:p>
            <a:pPr lvl="0"/>
            <a:endParaRPr lang="zh-CN" altLang="en-US" noProof="0"/>
          </a:p>
        </p:txBody>
      </p:sp>
      <p:sp>
        <p:nvSpPr>
          <p:cNvPr id="4" name="文本占位符 3"/>
          <p:cNvSpPr>
            <a:spLocks noGrp="1"/>
          </p:cNvSpPr>
          <p:nvPr>
            <p:ph type="body" sz="half" idx="2"/>
          </p:nvPr>
        </p:nvSpPr>
        <p:spPr>
          <a:xfrm>
            <a:off x="2469998" y="5635705"/>
            <a:ext cx="7560945" cy="845105"/>
          </a:xfrm>
        </p:spPr>
        <p:txBody>
          <a:bodyPr/>
          <a:lstStyle>
            <a:lvl1pPr marL="0" indent="0">
              <a:buNone/>
              <a:defRPr sz="1700"/>
            </a:lvl1pPr>
            <a:lvl2pPr marL="556260" indent="0">
              <a:buNone/>
              <a:defRPr sz="1500"/>
            </a:lvl2pPr>
            <a:lvl3pPr marL="1111885" indent="0">
              <a:buNone/>
              <a:defRPr sz="1200"/>
            </a:lvl3pPr>
            <a:lvl4pPr marL="1668145" indent="0">
              <a:buNone/>
              <a:defRPr sz="1100"/>
            </a:lvl4pPr>
            <a:lvl5pPr marL="2223770" indent="0">
              <a:buNone/>
              <a:defRPr sz="1100"/>
            </a:lvl5pPr>
            <a:lvl6pPr marL="2780030" indent="0">
              <a:buNone/>
              <a:defRPr sz="1100"/>
            </a:lvl6pPr>
            <a:lvl7pPr marL="3336290" indent="0">
              <a:buNone/>
              <a:defRPr sz="1100"/>
            </a:lvl7pPr>
            <a:lvl8pPr marL="3891915" indent="0">
              <a:buNone/>
              <a:defRPr sz="1100"/>
            </a:lvl8pPr>
            <a:lvl9pPr marL="4448175" indent="0">
              <a:buNone/>
              <a:defRPr sz="1100"/>
            </a:lvl9pPr>
          </a:lstStyle>
          <a:p>
            <a:pPr lvl="0"/>
            <a:r>
              <a:rPr lang="zh-CN" altLang="en-US"/>
              <a:t>单击此处编辑母版文本样式</a:t>
            </a:r>
          </a:p>
        </p:txBody>
      </p:sp>
      <p:sp>
        <p:nvSpPr>
          <p:cNvPr id="5" name="日期占位符 4"/>
          <p:cNvSpPr>
            <a:spLocks noGrp="1" noChangeArrowheads="1"/>
          </p:cNvSpPr>
          <p:nvPr>
            <p:ph type="dt" sz="half" idx="10"/>
          </p:nvPr>
        </p:nvSpPr>
        <p:spPr/>
        <p:txBody>
          <a:bodyPr/>
          <a:lstStyle>
            <a:lvl1pPr>
              <a:defRPr/>
            </a:lvl1pPr>
          </a:lstStyle>
          <a:p>
            <a:pPr>
              <a:defRPr/>
            </a:pPr>
            <a:endParaRPr lang="en-US"/>
          </a:p>
        </p:txBody>
      </p:sp>
      <p:sp>
        <p:nvSpPr>
          <p:cNvPr id="6" name="页脚占位符 5"/>
          <p:cNvSpPr>
            <a:spLocks noGrp="1" noChangeArrowheads="1"/>
          </p:cNvSpPr>
          <p:nvPr>
            <p:ph type="ftr" sz="quarter" idx="11"/>
          </p:nvPr>
        </p:nvSpPr>
        <p:spPr/>
        <p:txBody>
          <a:bodyPr/>
          <a:lstStyle>
            <a:lvl1pPr>
              <a:defRPr/>
            </a:lvl1pPr>
          </a:lstStyle>
          <a:p>
            <a:pPr>
              <a:defRPr/>
            </a:pPr>
            <a:endParaRPr lang="en-US"/>
          </a:p>
        </p:txBody>
      </p:sp>
      <p:sp>
        <p:nvSpPr>
          <p:cNvPr id="7" name="灯片编号占位符 6"/>
          <p:cNvSpPr>
            <a:spLocks noGrp="1" noChangeArrowheads="1"/>
          </p:cNvSpPr>
          <p:nvPr>
            <p:ph type="sldNum" sz="quarter" idx="12"/>
          </p:nvPr>
        </p:nvSpPr>
        <p:spPr/>
        <p:txBody>
          <a:bodyPr/>
          <a:lstStyle>
            <a:lvl1pPr>
              <a:defRPr/>
            </a:lvl1pPr>
          </a:lstStyle>
          <a:p>
            <a:pPr>
              <a:defRPr/>
            </a:pPr>
            <a:fld id="{14156F2F-2F92-41E9-99AF-80606AB09771}" type="slidenum">
              <a:rPr lang="en-US"/>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x" preserve="1">
  <p:cSld name="标题和竖排文字">
    <p:bg>
      <p:bgPr>
        <a:blipFill>
          <a:blip r:embed="rId1"/>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4"/>
          <p:cNvSpPr>
            <a:spLocks noGrp="1" noChangeArrowheads="1"/>
          </p:cNvSpPr>
          <p:nvPr>
            <p:ph type="dt" sz="half" idx="10"/>
          </p:nvPr>
        </p:nvSpPr>
        <p:spPr/>
        <p:txBody>
          <a:bodyPr/>
          <a:lstStyle>
            <a:lvl1pPr>
              <a:defRPr/>
            </a:lvl1pPr>
          </a:lstStyle>
          <a:p>
            <a:pPr>
              <a:defRPr/>
            </a:pPr>
            <a:endParaRPr lang="en-US"/>
          </a:p>
        </p:txBody>
      </p:sp>
      <p:sp>
        <p:nvSpPr>
          <p:cNvPr id="5" name="页脚占位符 5"/>
          <p:cNvSpPr>
            <a:spLocks noGrp="1" noChangeArrowheads="1"/>
          </p:cNvSpPr>
          <p:nvPr>
            <p:ph type="ftr" sz="quarter" idx="11"/>
          </p:nvPr>
        </p:nvSpPr>
        <p:spPr/>
        <p:txBody>
          <a:bodyPr/>
          <a:lstStyle>
            <a:lvl1pPr>
              <a:defRPr/>
            </a:lvl1pPr>
          </a:lstStyle>
          <a:p>
            <a:pPr>
              <a:defRPr/>
            </a:pPr>
            <a:endParaRPr lang="en-US"/>
          </a:p>
        </p:txBody>
      </p:sp>
      <p:sp>
        <p:nvSpPr>
          <p:cNvPr id="6" name="灯片编号占位符 6"/>
          <p:cNvSpPr>
            <a:spLocks noGrp="1" noChangeArrowheads="1"/>
          </p:cNvSpPr>
          <p:nvPr>
            <p:ph type="sldNum" sz="quarter" idx="12"/>
          </p:nvPr>
        </p:nvSpPr>
        <p:spPr/>
        <p:txBody>
          <a:bodyPr/>
          <a:lstStyle>
            <a:lvl1pPr>
              <a:defRPr/>
            </a:lvl1pPr>
          </a:lstStyle>
          <a:p>
            <a:pPr>
              <a:defRPr/>
            </a:pPr>
            <a:fld id="{2A559FFF-46A4-4A6E-A767-7E6D4210A2E9}" type="slidenum">
              <a:rPr lang="en-US"/>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itleAndTx" preserve="1">
  <p:cSld name="垂直排列标题与文本">
    <p:bg>
      <p:bgPr>
        <a:blipFill>
          <a:blip r:embed="rId1"/>
          <a:stretch>
            <a:fillRect/>
          </a:stretch>
        </a:blipFill>
      </p:bgPr>
    </p:bg>
    <p:spTree>
      <p:nvGrpSpPr>
        <p:cNvPr id="1" name=""/>
        <p:cNvGrpSpPr/>
        <p:nvPr/>
      </p:nvGrpSpPr>
      <p:grpSpPr>
        <a:xfrm>
          <a:off x="0" y="0"/>
          <a:ext cx="0" cy="0"/>
        </a:xfrm>
      </p:grpSpPr>
      <p:sp>
        <p:nvSpPr>
          <p:cNvPr id="2" name="竖排标题 1"/>
          <p:cNvSpPr>
            <a:spLocks noGrp="1"/>
          </p:cNvSpPr>
          <p:nvPr>
            <p:ph type="title" orient="vert"/>
          </p:nvPr>
        </p:nvSpPr>
        <p:spPr>
          <a:xfrm>
            <a:off x="8348543" y="288370"/>
            <a:ext cx="2572822" cy="6144101"/>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30079" y="288370"/>
            <a:ext cx="7508438" cy="6144101"/>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4"/>
          <p:cNvSpPr>
            <a:spLocks noGrp="1" noChangeArrowheads="1"/>
          </p:cNvSpPr>
          <p:nvPr>
            <p:ph type="dt" sz="half" idx="10"/>
          </p:nvPr>
        </p:nvSpPr>
        <p:spPr/>
        <p:txBody>
          <a:bodyPr/>
          <a:lstStyle>
            <a:lvl1pPr>
              <a:defRPr/>
            </a:lvl1pPr>
          </a:lstStyle>
          <a:p>
            <a:pPr>
              <a:defRPr/>
            </a:pPr>
            <a:endParaRPr lang="en-US"/>
          </a:p>
        </p:txBody>
      </p:sp>
      <p:sp>
        <p:nvSpPr>
          <p:cNvPr id="5" name="页脚占位符 5"/>
          <p:cNvSpPr>
            <a:spLocks noGrp="1" noChangeArrowheads="1"/>
          </p:cNvSpPr>
          <p:nvPr>
            <p:ph type="ftr" sz="quarter" idx="11"/>
          </p:nvPr>
        </p:nvSpPr>
        <p:spPr/>
        <p:txBody>
          <a:bodyPr/>
          <a:lstStyle>
            <a:lvl1pPr>
              <a:defRPr/>
            </a:lvl1pPr>
          </a:lstStyle>
          <a:p>
            <a:pPr>
              <a:defRPr/>
            </a:pPr>
            <a:endParaRPr lang="en-US"/>
          </a:p>
        </p:txBody>
      </p:sp>
      <p:sp>
        <p:nvSpPr>
          <p:cNvPr id="6" name="灯片编号占位符 6"/>
          <p:cNvSpPr>
            <a:spLocks noGrp="1" noChangeArrowheads="1"/>
          </p:cNvSpPr>
          <p:nvPr>
            <p:ph type="sldNum" sz="quarter" idx="12"/>
          </p:nvPr>
        </p:nvSpPr>
        <p:spPr/>
        <p:txBody>
          <a:bodyPr/>
          <a:lstStyle>
            <a:lvl1pPr>
              <a:defRPr/>
            </a:lvl1pPr>
          </a:lstStyle>
          <a:p>
            <a:pPr>
              <a:defRPr/>
            </a:pPr>
            <a:fld id="{FF087744-6BE8-40DC-B96D-648C409E6AEA}" type="slidenum">
              <a:rPr lang="en-US"/>
              <a:t>‹#›</a:t>
            </a:fld>
            <a:endParaRPr 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1_标题和内容">
    <p:bg>
      <p:bgPr>
        <a:blipFill>
          <a:blip r:embed="rId1"/>
          <a:stretch>
            <a:fillRect/>
          </a:stretch>
        </a:blipFill>
      </p:bgPr>
    </p:bg>
    <p:spTree>
      <p:nvGrpSpPr>
        <p:cNvPr id="1" name=""/>
        <p:cNvGrpSpPr/>
        <p:nvPr/>
      </p:nvGrpSpPr>
      <p:grpSpPr>
        <a:xfrm>
          <a:off x="0" y="0"/>
          <a:ext cx="0" cy="0"/>
        </a:xfrm>
      </p:grpSpPr>
      <p:sp>
        <p:nvSpPr>
          <p:cNvPr id="3" name="Shape 2"/>
          <p:cNvSpPr>
            <a:spLocks noGrp="1"/>
          </p:cNvSpPr>
          <p:nvPr>
            <p:ph idx="1"/>
          </p:nvPr>
        </p:nvSpPr>
        <p:spPr>
          <a:xfrm>
            <a:off x="630081" y="1680215"/>
            <a:ext cx="11341418" cy="4752261"/>
          </a:xfrm>
          <a:prstGeom prst="rect">
            <a:avLst/>
          </a:prstGeom>
        </p:spPr>
        <p:txBody>
          <a:bodyPr lIns="73957" tIns="36978" rIns="73957" bIns="36978"/>
          <a:lstStyle/>
          <a:p>
            <a:pPr lvl="0"/>
            <a:r>
              <a:rPr lang="zh-CN"/>
              <a:t>单击此处编辑母版文本样式</a:t>
            </a:r>
          </a:p>
          <a:p>
            <a:pPr lvl="1"/>
            <a:r>
              <a:rPr lang="zh-CN"/>
              <a:t>第二级</a:t>
            </a:r>
          </a:p>
          <a:p>
            <a:pPr lvl="2"/>
            <a:r>
              <a:rPr lang="zh-CN"/>
              <a:t>第三级</a:t>
            </a:r>
          </a:p>
          <a:p>
            <a:pPr lvl="3"/>
            <a:r>
              <a:rPr lang="zh-CN"/>
              <a:t>第四级</a:t>
            </a:r>
          </a:p>
          <a:p>
            <a:pPr lvl="4"/>
            <a:r>
              <a:rPr lang="zh-CN"/>
              <a:t>第五级</a:t>
            </a:r>
          </a:p>
        </p:txBody>
      </p:sp>
      <p:sp>
        <p:nvSpPr>
          <p:cNvPr id="7" name="Rectangle 6"/>
          <p:cNvSpPr>
            <a:spLocks noGrp="1"/>
          </p:cNvSpPr>
          <p:nvPr>
            <p:ph type="title"/>
          </p:nvPr>
        </p:nvSpPr>
        <p:spPr>
          <a:xfrm>
            <a:off x="630081" y="160020"/>
            <a:ext cx="11341418" cy="1328500"/>
          </a:xfrm>
          <a:prstGeom prst="rect">
            <a:avLst/>
          </a:prstGeom>
        </p:spPr>
        <p:txBody>
          <a:bodyPr lIns="73957" tIns="36978" rIns="73957" bIns="36978"/>
          <a:lstStyle/>
          <a:p>
            <a:r>
              <a:rPr lang="zh-CN"/>
              <a:t>单击此处编辑母版标题样式</a:t>
            </a:r>
          </a:p>
        </p:txBody>
      </p:sp>
      <p:sp>
        <p:nvSpPr>
          <p:cNvPr id="4" name="Rectangle 3"/>
          <p:cNvSpPr>
            <a:spLocks noGrp="1"/>
          </p:cNvSpPr>
          <p:nvPr>
            <p:ph type="dt" sz="half" idx="10"/>
          </p:nvPr>
        </p:nvSpPr>
        <p:spPr>
          <a:xfrm>
            <a:off x="630238" y="6673850"/>
            <a:ext cx="2940050" cy="384175"/>
          </a:xfrm>
        </p:spPr>
        <p:txBody>
          <a:bodyPr lIns="73957" tIns="36978" rIns="73957" bIns="36978"/>
          <a:lstStyle>
            <a:lvl1pPr>
              <a:defRPr>
                <a:latin typeface="Arial" pitchFamily="34" charset="0"/>
              </a:defRPr>
            </a:lvl1pPr>
          </a:lstStyle>
          <a:p>
            <a:pPr>
              <a:defRPr/>
            </a:pPr>
            <a:endParaRPr/>
          </a:p>
        </p:txBody>
      </p:sp>
      <p:sp>
        <p:nvSpPr>
          <p:cNvPr id="5" name="Rectangle 4"/>
          <p:cNvSpPr>
            <a:spLocks noGrp="1"/>
          </p:cNvSpPr>
          <p:nvPr>
            <p:ph type="ftr" sz="quarter" idx="11"/>
          </p:nvPr>
        </p:nvSpPr>
        <p:spPr>
          <a:xfrm>
            <a:off x="4305300" y="6673850"/>
            <a:ext cx="3990975" cy="384175"/>
          </a:xfrm>
        </p:spPr>
        <p:txBody>
          <a:bodyPr lIns="73957" tIns="36978" rIns="73957" bIns="36978"/>
          <a:lstStyle>
            <a:lvl1pPr>
              <a:defRPr>
                <a:latin typeface="Arial" pitchFamily="34" charset="0"/>
              </a:defRPr>
            </a:lvl1pPr>
          </a:lstStyle>
          <a:p>
            <a:pPr>
              <a:defRPr/>
            </a:pPr>
            <a:endParaRPr/>
          </a:p>
        </p:txBody>
      </p:sp>
      <p:sp>
        <p:nvSpPr>
          <p:cNvPr id="6" name="Rectangle 5"/>
          <p:cNvSpPr>
            <a:spLocks noGrp="1"/>
          </p:cNvSpPr>
          <p:nvPr>
            <p:ph type="sldNum" sz="quarter" idx="12"/>
          </p:nvPr>
        </p:nvSpPr>
        <p:spPr>
          <a:xfrm>
            <a:off x="9031288" y="6673850"/>
            <a:ext cx="2940050" cy="384175"/>
          </a:xfrm>
        </p:spPr>
        <p:txBody>
          <a:bodyPr lIns="73957" tIns="36978" rIns="73957" bIns="36978"/>
          <a:lstStyle>
            <a:lvl1pPr>
              <a:defRPr>
                <a:latin typeface="Arial" pitchFamily="34" charset="0"/>
              </a:defRPr>
            </a:lvl1pPr>
          </a:lstStyle>
          <a:p>
            <a:pPr>
              <a:defRPr/>
            </a:pPr>
            <a:fld id="{85655EA4-C27F-486F-A61B-C310E3D579C5}" type="slidenum">
              <a:rPr lang="en-US" altLang="zh-CN"/>
              <a:t>‹#›</a:t>
            </a:fld>
            <a:endParaRPr lang="en-US" altLang="zh-CN"/>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2_标题和内容">
    <p:bg>
      <p:bgPr>
        <a:blipFill>
          <a:blip r:embed="rId1"/>
          <a:stretch>
            <a:fillRect/>
          </a:stretch>
        </a:blipFill>
      </p:bgPr>
    </p:bg>
    <p:spTree>
      <p:nvGrpSpPr>
        <p:cNvPr id="1" name=""/>
        <p:cNvGrpSpPr/>
        <p:nvPr/>
      </p:nvGrpSpPr>
      <p:grpSpPr>
        <a:xfrm>
          <a:off x="0" y="0"/>
          <a:ext cx="0" cy="0"/>
        </a:xfrm>
      </p:grpSpPr>
      <p:sp>
        <p:nvSpPr>
          <p:cNvPr id="3" name="Shape 2"/>
          <p:cNvSpPr>
            <a:spLocks noGrp="1"/>
          </p:cNvSpPr>
          <p:nvPr>
            <p:ph idx="1"/>
          </p:nvPr>
        </p:nvSpPr>
        <p:spPr>
          <a:xfrm>
            <a:off x="630081" y="1680215"/>
            <a:ext cx="11341418" cy="4752261"/>
          </a:xfrm>
          <a:prstGeom prst="rect">
            <a:avLst/>
          </a:prstGeom>
        </p:spPr>
        <p:txBody>
          <a:bodyPr lIns="73957" tIns="36978" rIns="73957" bIns="36978"/>
          <a:lstStyle/>
          <a:p>
            <a:pPr lvl="0"/>
            <a:r>
              <a:rPr lang="zh-CN"/>
              <a:t>单击此处编辑母版文本样式</a:t>
            </a:r>
          </a:p>
          <a:p>
            <a:pPr lvl="1"/>
            <a:r>
              <a:rPr lang="zh-CN"/>
              <a:t>第二级</a:t>
            </a:r>
          </a:p>
          <a:p>
            <a:pPr lvl="2"/>
            <a:r>
              <a:rPr lang="zh-CN"/>
              <a:t>第三级</a:t>
            </a:r>
          </a:p>
          <a:p>
            <a:pPr lvl="3"/>
            <a:r>
              <a:rPr lang="zh-CN"/>
              <a:t>第四级</a:t>
            </a:r>
          </a:p>
          <a:p>
            <a:pPr lvl="4"/>
            <a:r>
              <a:rPr lang="zh-CN"/>
              <a:t>第五级</a:t>
            </a:r>
          </a:p>
        </p:txBody>
      </p:sp>
      <p:sp>
        <p:nvSpPr>
          <p:cNvPr id="7" name="Rectangle 6"/>
          <p:cNvSpPr>
            <a:spLocks noGrp="1"/>
          </p:cNvSpPr>
          <p:nvPr>
            <p:ph type="title"/>
          </p:nvPr>
        </p:nvSpPr>
        <p:spPr>
          <a:xfrm>
            <a:off x="630081" y="160020"/>
            <a:ext cx="11341418" cy="1328500"/>
          </a:xfrm>
          <a:prstGeom prst="rect">
            <a:avLst/>
          </a:prstGeom>
        </p:spPr>
        <p:txBody>
          <a:bodyPr lIns="73957" tIns="36978" rIns="73957" bIns="36978"/>
          <a:lstStyle/>
          <a:p>
            <a:r>
              <a:rPr lang="zh-CN"/>
              <a:t>单击此处编辑母版标题样式</a:t>
            </a:r>
          </a:p>
        </p:txBody>
      </p:sp>
      <p:sp>
        <p:nvSpPr>
          <p:cNvPr id="4" name="Rectangle 3"/>
          <p:cNvSpPr>
            <a:spLocks noGrp="1"/>
          </p:cNvSpPr>
          <p:nvPr>
            <p:ph type="dt" sz="half" idx="10"/>
          </p:nvPr>
        </p:nvSpPr>
        <p:spPr>
          <a:xfrm>
            <a:off x="630238" y="6673850"/>
            <a:ext cx="2940050" cy="384175"/>
          </a:xfrm>
        </p:spPr>
        <p:txBody>
          <a:bodyPr lIns="73957" tIns="36978" rIns="73957" bIns="36978"/>
          <a:lstStyle>
            <a:lvl1pPr>
              <a:defRPr>
                <a:latin typeface="Arial" pitchFamily="34" charset="0"/>
              </a:defRPr>
            </a:lvl1pPr>
          </a:lstStyle>
          <a:p>
            <a:pPr>
              <a:defRPr/>
            </a:pPr>
            <a:endParaRPr/>
          </a:p>
        </p:txBody>
      </p:sp>
      <p:sp>
        <p:nvSpPr>
          <p:cNvPr id="5" name="Rectangle 4"/>
          <p:cNvSpPr>
            <a:spLocks noGrp="1"/>
          </p:cNvSpPr>
          <p:nvPr>
            <p:ph type="ftr" sz="quarter" idx="11"/>
          </p:nvPr>
        </p:nvSpPr>
        <p:spPr>
          <a:xfrm>
            <a:off x="4305300" y="6673850"/>
            <a:ext cx="3990975" cy="384175"/>
          </a:xfrm>
        </p:spPr>
        <p:txBody>
          <a:bodyPr lIns="73957" tIns="36978" rIns="73957" bIns="36978"/>
          <a:lstStyle>
            <a:lvl1pPr>
              <a:defRPr>
                <a:latin typeface="Arial" pitchFamily="34" charset="0"/>
              </a:defRPr>
            </a:lvl1pPr>
          </a:lstStyle>
          <a:p>
            <a:pPr>
              <a:defRPr/>
            </a:pPr>
            <a:endParaRPr/>
          </a:p>
        </p:txBody>
      </p:sp>
      <p:sp>
        <p:nvSpPr>
          <p:cNvPr id="6" name="Rectangle 5"/>
          <p:cNvSpPr>
            <a:spLocks noGrp="1"/>
          </p:cNvSpPr>
          <p:nvPr>
            <p:ph type="sldNum" sz="quarter" idx="12"/>
          </p:nvPr>
        </p:nvSpPr>
        <p:spPr>
          <a:xfrm>
            <a:off x="9031288" y="6673850"/>
            <a:ext cx="2940050" cy="384175"/>
          </a:xfrm>
        </p:spPr>
        <p:txBody>
          <a:bodyPr lIns="73957" tIns="36978" rIns="73957" bIns="36978"/>
          <a:lstStyle>
            <a:lvl1pPr>
              <a:defRPr>
                <a:latin typeface="Arial" pitchFamily="34" charset="0"/>
              </a:defRPr>
            </a:lvl1pPr>
          </a:lstStyle>
          <a:p>
            <a:pPr>
              <a:defRPr/>
            </a:pPr>
            <a:fld id="{99E57F57-7447-49F3-9B1C-AC7BF2336F3E}" type="slidenum">
              <a:rPr lang="en-US" altLang="zh-CN"/>
              <a:t>‹#›</a:t>
            </a:fld>
            <a:endParaRPr lang="en-US" altLang="zh-CN"/>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1_空白">
    <p:bg>
      <p:bgPr>
        <a:blipFill>
          <a:blip r:embed="rId1"/>
          <a:stretch>
            <a:fillRect/>
          </a:stretch>
        </a:blipFill>
      </p:bgPr>
    </p:bg>
    <p:spTree>
      <p:nvGrpSpPr>
        <p:cNvPr id="1" name=""/>
        <p:cNvGrpSpPr/>
        <p:nvPr/>
      </p:nvGrpSpPr>
      <p:grpSpPr>
        <a:xfrm>
          <a:off x="0" y="0"/>
          <a:ext cx="0" cy="0"/>
        </a:xfrm>
      </p:grpSpPr>
      <p:sp>
        <p:nvSpPr>
          <p:cNvPr id="6" name="文本占位符 5"/>
          <p:cNvSpPr>
            <a:spLocks noGrp="1"/>
          </p:cNvSpPr>
          <p:nvPr>
            <p:ph type="body" sz="quarter" idx="13"/>
          </p:nvPr>
        </p:nvSpPr>
        <p:spPr>
          <a:xfrm>
            <a:off x="1260227" y="720131"/>
            <a:ext cx="8572560" cy="5688632"/>
          </a:xfrm>
        </p:spPr>
        <p:txBody>
          <a:bodyPr>
            <a:noAutofit/>
          </a:bodyPr>
          <a:lstStyle>
            <a:lvl1pPr marL="0" indent="0" algn="l" hangingPunct="1">
              <a:lnSpc>
                <a:spcPct val="150000"/>
              </a:lnSpc>
              <a:buFontTx/>
              <a:buNone/>
              <a:defRPr sz="2800" b="0">
                <a:solidFill>
                  <a:schemeClr val="bg1"/>
                </a:solidFill>
                <a:latin typeface="微软雅黑" panose="020b0503020204020204" pitchFamily="34" charset="-122"/>
                <a:ea typeface="微软雅黑" panose="020b0503020204020204" pitchFamily="34" charset="-122"/>
              </a:defRPr>
            </a:lvl1pPr>
            <a:lvl2pPr marL="0" indent="0" algn="l" hangingPunct="1">
              <a:lnSpc>
                <a:spcPct val="150000"/>
              </a:lnSpc>
              <a:buFontTx/>
              <a:buNone/>
              <a:defRPr sz="2800" b="0">
                <a:solidFill>
                  <a:schemeClr val="bg1"/>
                </a:solidFill>
                <a:latin typeface="微软雅黑" panose="020b0503020204020204" pitchFamily="34" charset="-122"/>
                <a:ea typeface="微软雅黑" panose="020b0503020204020204" pitchFamily="34" charset="-122"/>
              </a:defRPr>
            </a:lvl2pPr>
            <a:lvl3pPr marL="0" indent="0" algn="l" hangingPunct="1">
              <a:lnSpc>
                <a:spcPct val="150000"/>
              </a:lnSpc>
              <a:buFontTx/>
              <a:buNone/>
              <a:defRPr sz="2800" b="0">
                <a:solidFill>
                  <a:schemeClr val="bg1"/>
                </a:solidFill>
                <a:latin typeface="微软雅黑" panose="020b0503020204020204" pitchFamily="34" charset="-122"/>
                <a:ea typeface="微软雅黑" panose="020b0503020204020204" pitchFamily="34" charset="-122"/>
              </a:defRPr>
            </a:lvl3pPr>
            <a:lvl4pPr marL="0" indent="0" algn="l" hangingPunct="1">
              <a:lnSpc>
                <a:spcPct val="150000"/>
              </a:lnSpc>
              <a:buFontTx/>
              <a:buNone/>
              <a:defRPr sz="2800" b="0">
                <a:solidFill>
                  <a:schemeClr val="bg1"/>
                </a:solidFill>
                <a:latin typeface="微软雅黑" panose="020b0503020204020204" pitchFamily="34" charset="-122"/>
                <a:ea typeface="微软雅黑" panose="020b0503020204020204" pitchFamily="34" charset="-122"/>
              </a:defRPr>
            </a:lvl4pPr>
            <a:lvl5pPr marL="0" indent="0" algn="l" hangingPunct="1">
              <a:lnSpc>
                <a:spcPct val="150000"/>
              </a:lnSpc>
              <a:buFontTx/>
              <a:buNone/>
              <a:defRPr sz="2800" b="0">
                <a:solidFill>
                  <a:schemeClr val="bg1"/>
                </a:solidFill>
                <a:latin typeface="微软雅黑" panose="020b0503020204020204" pitchFamily="34" charset="-122"/>
                <a:ea typeface="微软雅黑" panose="020b0503020204020204" pitchFamily="34"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自定义版式">
    <p:bg>
      <p:bgPr>
        <a:blipFill>
          <a:blip r:embed="rId1"/>
          <a:stretch>
            <a:fillRect/>
          </a:stretch>
        </a:blipFill>
      </p:bgPr>
    </p:bg>
    <p:spTree>
      <p:nvGrpSpPr>
        <p:cNvPr id="1" name=""/>
        <p:cNvGrpSpPr/>
        <p:nvPr/>
      </p:nvGrpSpPr>
      <p:grpSpPr>
        <a:xfrm>
          <a:off x="0" y="0"/>
          <a:ext cx="0" cy="0"/>
        </a:xfrm>
      </p:grpSpPr>
      <p:sp>
        <p:nvSpPr>
          <p:cNvPr id="2" name="标题 1"/>
          <p:cNvSpPr>
            <a:spLocks noGrp="1"/>
          </p:cNvSpPr>
          <p:nvPr>
            <p:ph type="title"/>
          </p:nvPr>
        </p:nvSpPr>
        <p:spPr>
          <a:xfrm>
            <a:off x="630253" y="289306"/>
            <a:ext cx="11341070" cy="1199562"/>
          </a:xfrm>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lvl1pPr>
              <a:defRPr smtClean="0"/>
            </a:lvl1pPr>
          </a:lstStyle>
          <a:p>
            <a:pPr>
              <a:defRPr/>
            </a:pPr>
            <a:endParaRPr lang="zh-CN" altLang="zh-CN"/>
          </a:p>
        </p:txBody>
      </p:sp>
      <p:sp>
        <p:nvSpPr>
          <p:cNvPr id="4" name="页脚占位符 3"/>
          <p:cNvSpPr>
            <a:spLocks noGrp="1"/>
          </p:cNvSpPr>
          <p:nvPr>
            <p:ph type="ftr" sz="quarter" idx="11"/>
          </p:nvPr>
        </p:nvSpPr>
        <p:spPr/>
        <p:txBody>
          <a:bodyPr/>
          <a:lstStyle>
            <a:lvl1pPr>
              <a:defRPr smtClean="0"/>
            </a:lvl1pPr>
          </a:lstStyle>
          <a:p>
            <a:pPr>
              <a:defRPr/>
            </a:pPr>
            <a:endParaRPr lang="zh-CN" altLang="zh-CN"/>
          </a:p>
        </p:txBody>
      </p:sp>
      <p:sp>
        <p:nvSpPr>
          <p:cNvPr id="5" name="灯片编号占位符 4"/>
          <p:cNvSpPr>
            <a:spLocks noGrp="1"/>
          </p:cNvSpPr>
          <p:nvPr>
            <p:ph type="sldNum" sz="quarter" idx="12"/>
          </p:nvPr>
        </p:nvSpPr>
        <p:spPr/>
        <p:txBody>
          <a:bodyPr/>
          <a:lstStyle>
            <a:lvl1pPr>
              <a:defRPr smtClean="0"/>
            </a:lvl1pPr>
          </a:lstStyle>
          <a:p>
            <a:pPr>
              <a:defRPr/>
            </a:pPr>
            <a:fld id="{264DFD5D-5792-400E-9E80-B90A6F444E72}" type="slidenum">
              <a:rPr lang="zh-CN" altLang="en-US"/>
              <a:t>‹#›</a:t>
            </a:fld>
            <a:endParaRPr lang="en-US" sz="2000">
              <a:solidFill>
                <a:schemeClr val="tx1"/>
              </a:solidFill>
            </a:endParaRPr>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5_空白">
    <p:bg>
      <p:bgPr>
        <a:blipFill>
          <a:blip r:embed="rId1"/>
          <a:stretch>
            <a:fillRect/>
          </a:stretch>
        </a:blipFill>
      </p:bgPr>
    </p:bg>
    <p:spTree>
      <p:nvGrpSpPr>
        <p:cNvPr id="1" name=""/>
        <p:cNvGrpSpPr/>
        <p:nvPr/>
      </p:nvGrpSpPr>
      <p:grpSpPr>
        <a:xfrm>
          <a:off x="0" y="0"/>
          <a:ext cx="0" cy="0"/>
        </a:xfrm>
      </p:grpSpPr>
      <p:sp>
        <p:nvSpPr>
          <p:cNvPr id="6" name="文本占位符 5"/>
          <p:cNvSpPr>
            <a:spLocks noGrp="1"/>
          </p:cNvSpPr>
          <p:nvPr>
            <p:ph type="body" sz="quarter" idx="13"/>
          </p:nvPr>
        </p:nvSpPr>
        <p:spPr>
          <a:xfrm>
            <a:off x="1260227" y="720131"/>
            <a:ext cx="8572561" cy="5688632"/>
          </a:xfrm>
        </p:spPr>
        <p:txBody>
          <a:bodyPr/>
          <a:lstStyle>
            <a:lvl1pPr marL="0" indent="0" algn="l" hangingPunct="1">
              <a:lnSpc>
                <a:spcPct val="150000"/>
              </a:lnSpc>
              <a:buFontTx/>
              <a:buNone/>
              <a:defRPr sz="2600" b="0">
                <a:latin typeface="微软雅黑" panose="020b0503020204020204" pitchFamily="34" charset="-122"/>
                <a:ea typeface="微软雅黑" panose="020b0503020204020204" pitchFamily="34" charset="-122"/>
              </a:defRPr>
            </a:lvl1pPr>
            <a:lvl2pPr marL="0" indent="0" algn="l" hangingPunct="1">
              <a:lnSpc>
                <a:spcPct val="150000"/>
              </a:lnSpc>
              <a:buFontTx/>
              <a:buNone/>
              <a:defRPr sz="2600" b="0">
                <a:latin typeface="微软雅黑" panose="020b0503020204020204" pitchFamily="34" charset="-122"/>
                <a:ea typeface="微软雅黑" panose="020b0503020204020204" pitchFamily="34" charset="-122"/>
              </a:defRPr>
            </a:lvl2pPr>
            <a:lvl3pPr marL="0" indent="0" algn="l" hangingPunct="1">
              <a:lnSpc>
                <a:spcPct val="150000"/>
              </a:lnSpc>
              <a:buFontTx/>
              <a:buNone/>
              <a:defRPr sz="2600" b="0">
                <a:latin typeface="微软雅黑" panose="020b0503020204020204" pitchFamily="34" charset="-122"/>
                <a:ea typeface="微软雅黑" panose="020b0503020204020204" pitchFamily="34" charset="-122"/>
              </a:defRPr>
            </a:lvl3pPr>
            <a:lvl4pPr marL="0" indent="0" algn="l" hangingPunct="1">
              <a:lnSpc>
                <a:spcPct val="150000"/>
              </a:lnSpc>
              <a:buFontTx/>
              <a:buNone/>
              <a:defRPr sz="2600" b="0">
                <a:latin typeface="微软雅黑" panose="020b0503020204020204" pitchFamily="34" charset="-122"/>
                <a:ea typeface="微软雅黑" panose="020b0503020204020204" pitchFamily="34" charset="-122"/>
              </a:defRPr>
            </a:lvl4pPr>
            <a:lvl5pPr marL="0" indent="0" algn="l" hangingPunct="1">
              <a:lnSpc>
                <a:spcPct val="150000"/>
              </a:lnSpc>
              <a:buFontTx/>
              <a:buNone/>
              <a:defRPr sz="2600" b="0">
                <a:latin typeface="微软雅黑" panose="020b0503020204020204" pitchFamily="34" charset="-122"/>
                <a:ea typeface="微软雅黑" panose="020b0503020204020204" pitchFamily="34"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image" Target="../media/image1.png"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bwMode="auto">
      <p:bgPr>
        <a:blipFill rotWithShape="0">
          <a:blip r:embed="rId17"/>
          <a:stretch>
            <a:fillRect/>
          </a:stretch>
        </a:blipFill>
        <a:effectLst/>
      </p:bgPr>
    </p:bg>
    <p:spTree>
      <p:nvGrpSpPr>
        <p:cNvPr id="1" name=""/>
        <p:cNvGrpSpPr/>
        <p:nvPr/>
      </p:nvGrpSpPr>
      <p:grpSpPr>
        <a:xfrm>
          <a:off x="0" y="0"/>
          <a:ext cx="0" cy="0"/>
        </a:xfrm>
      </p:grpSpPr>
      <p:sp>
        <p:nvSpPr>
          <p:cNvPr id="1026" name="标题占位符 8"/>
          <p:cNvSpPr>
            <a:spLocks noGrp="1" noChangeArrowheads="1"/>
          </p:cNvSpPr>
          <p:nvPr>
            <p:ph type="title"/>
          </p:nvPr>
        </p:nvSpPr>
        <p:spPr bwMode="auto">
          <a:xfrm>
            <a:off x="630238" y="288925"/>
            <a:ext cx="10291762" cy="1198563"/>
          </a:xfrm>
          <a:prstGeom prst="rect">
            <a:avLst/>
          </a:prstGeom>
          <a:noFill/>
          <a:ln w="9525">
            <a:noFill/>
            <a:miter lim="800000"/>
          </a:ln>
        </p:spPr>
        <p:txBody>
          <a:bodyPr vert="horz" wrap="square" lIns="55600" tIns="55600" rIns="55600" bIns="55600" numCol="1" anchor="ctr" anchorCtr="0" compatLnSpc="1"/>
          <a:lstStyle/>
          <a:p>
            <a:pPr lvl="0"/>
            <a:r>
              <a:rPr lang="zh-CN" altLang="en-US"/>
              <a:t>单击此处编辑母版标题样式</a:t>
            </a:r>
          </a:p>
        </p:txBody>
      </p:sp>
      <p:sp>
        <p:nvSpPr>
          <p:cNvPr id="1027" name="文本占位符 29"/>
          <p:cNvSpPr>
            <a:spLocks noGrp="1" noChangeArrowheads="1"/>
          </p:cNvSpPr>
          <p:nvPr>
            <p:ph type="body" idx="1"/>
          </p:nvPr>
        </p:nvSpPr>
        <p:spPr bwMode="auto">
          <a:xfrm>
            <a:off x="630238" y="1679575"/>
            <a:ext cx="10291762" cy="4752975"/>
          </a:xfrm>
          <a:prstGeom prst="rect">
            <a:avLst/>
          </a:prstGeom>
          <a:noFill/>
          <a:ln w="9525">
            <a:noFill/>
            <a:miter lim="800000"/>
          </a:ln>
        </p:spPr>
        <p:txBody>
          <a:bodyPr vert="horz" wrap="square" lIns="111200" tIns="55600" rIns="111200" bIns="55600" numCol="1" anchor="t" anchorCtr="0" compatLnSpc="1"/>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148" name="日期占位符 4"/>
          <p:cNvSpPr>
            <a:spLocks noGrp="1" noChangeArrowheads="1"/>
          </p:cNvSpPr>
          <p:nvPr>
            <p:ph type="dt" sz="half" idx="2"/>
          </p:nvPr>
        </p:nvSpPr>
        <p:spPr bwMode="auto">
          <a:xfrm>
            <a:off x="630238" y="6742113"/>
            <a:ext cx="2940050" cy="384175"/>
          </a:xfrm>
          <a:prstGeom prst="rect">
            <a:avLst/>
          </a:prstGeom>
          <a:noFill/>
          <a:ln w="9525">
            <a:noFill/>
            <a:miter lim="800000"/>
          </a:ln>
        </p:spPr>
        <p:txBody>
          <a:bodyPr vert="horz" wrap="square" lIns="111200" tIns="55600" rIns="111200" bIns="0" numCol="1" anchor="b" anchorCtr="0" compatLnSpc="1"/>
          <a:lstStyle>
            <a:defPPr>
              <a:defRPr lang="zh-CN"/>
            </a:defPPr>
            <a:lvl1pPr algn="l" rtl="0" fontAlgn="base">
              <a:spcBef>
                <a:spcPct val="0"/>
              </a:spcBef>
              <a:spcAft>
                <a:spcPct val="0"/>
              </a:spcAft>
              <a:defRPr sz="1200" kern="1200">
                <a:solidFill>
                  <a:srgbClr val="BCBCB3"/>
                </a:solidFill>
                <a:latin typeface="Arial" pitchFamily="34" charset="0"/>
                <a:ea typeface="宋体" panose="02010600030101010101" pitchFamily="2" charset="-122"/>
                <a:cs typeface="+mn-cs"/>
              </a:defRPr>
            </a:lvl1pPr>
            <a:lvl2pPr marL="555625" indent="-98425" algn="l" rtl="0" fontAlgn="base">
              <a:spcBef>
                <a:spcPct val="0"/>
              </a:spcBef>
              <a:spcAft>
                <a:spcPct val="0"/>
              </a:spcAft>
              <a:defRPr kern="1200">
                <a:solidFill>
                  <a:schemeClr val="tx1"/>
                </a:solidFill>
                <a:latin typeface="Arial" pitchFamily="34" charset="0"/>
                <a:ea typeface="黑体" panose="02010609060101010101" pitchFamily="49" charset="-122"/>
                <a:cs typeface="+mn-cs"/>
              </a:defRPr>
            </a:lvl2pPr>
            <a:lvl3pPr marL="1111250" indent="-196850" algn="l" rtl="0" fontAlgn="base">
              <a:spcBef>
                <a:spcPct val="0"/>
              </a:spcBef>
              <a:spcAft>
                <a:spcPct val="0"/>
              </a:spcAft>
              <a:defRPr kern="1200">
                <a:solidFill>
                  <a:schemeClr val="tx1"/>
                </a:solidFill>
                <a:latin typeface="Arial" pitchFamily="34" charset="0"/>
                <a:ea typeface="黑体" panose="02010609060101010101" pitchFamily="49" charset="-122"/>
                <a:cs typeface="+mn-cs"/>
              </a:defRPr>
            </a:lvl3pPr>
            <a:lvl4pPr marL="1666875" indent="-295275" algn="l" rtl="0" fontAlgn="base">
              <a:spcBef>
                <a:spcPct val="0"/>
              </a:spcBef>
              <a:spcAft>
                <a:spcPct val="0"/>
              </a:spcAft>
              <a:defRPr kern="1200">
                <a:solidFill>
                  <a:schemeClr val="tx1"/>
                </a:solidFill>
                <a:latin typeface="Arial" pitchFamily="34" charset="0"/>
                <a:ea typeface="黑体" panose="02010609060101010101" pitchFamily="49" charset="-122"/>
                <a:cs typeface="+mn-cs"/>
              </a:defRPr>
            </a:lvl4pPr>
            <a:lvl5pPr marL="2222500" indent="-393700" algn="l" rtl="0" fontAlgn="base">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pPr>
              <a:defRPr/>
            </a:pPr>
            <a:endParaRPr lang="en-US"/>
          </a:p>
        </p:txBody>
      </p:sp>
      <p:sp>
        <p:nvSpPr>
          <p:cNvPr id="6149" name="页脚占位符 5"/>
          <p:cNvSpPr>
            <a:spLocks noGrp="1" noChangeArrowheads="1"/>
          </p:cNvSpPr>
          <p:nvPr>
            <p:ph type="ftr" sz="quarter" idx="3"/>
          </p:nvPr>
        </p:nvSpPr>
        <p:spPr bwMode="auto">
          <a:xfrm>
            <a:off x="4305300" y="6742113"/>
            <a:ext cx="3990975" cy="384175"/>
          </a:xfrm>
          <a:prstGeom prst="rect">
            <a:avLst/>
          </a:prstGeom>
          <a:noFill/>
          <a:ln w="9525">
            <a:noFill/>
            <a:miter lim="800000"/>
          </a:ln>
        </p:spPr>
        <p:txBody>
          <a:bodyPr vert="horz" wrap="square" lIns="0" tIns="55600" rIns="0" bIns="0" numCol="1" anchor="b" anchorCtr="0" compatLnSpc="1"/>
          <a:lstStyle>
            <a:defPPr>
              <a:defRPr lang="zh-CN"/>
            </a:defPPr>
            <a:lvl1pPr algn="ctr" rtl="0" fontAlgn="base">
              <a:spcBef>
                <a:spcPct val="0"/>
              </a:spcBef>
              <a:spcAft>
                <a:spcPct val="0"/>
              </a:spcAft>
              <a:defRPr sz="1200" kern="1200">
                <a:solidFill>
                  <a:srgbClr val="BCBCB3"/>
                </a:solidFill>
                <a:latin typeface="Arial" pitchFamily="34" charset="0"/>
                <a:ea typeface="宋体" panose="02010600030101010101" pitchFamily="2" charset="-122"/>
                <a:cs typeface="+mn-cs"/>
              </a:defRPr>
            </a:lvl1pPr>
            <a:lvl2pPr marL="555625" indent="-98425" algn="l" rtl="0" fontAlgn="base">
              <a:spcBef>
                <a:spcPct val="0"/>
              </a:spcBef>
              <a:spcAft>
                <a:spcPct val="0"/>
              </a:spcAft>
              <a:defRPr kern="1200">
                <a:solidFill>
                  <a:schemeClr val="tx1"/>
                </a:solidFill>
                <a:latin typeface="Arial" pitchFamily="34" charset="0"/>
                <a:ea typeface="黑体" panose="02010609060101010101" pitchFamily="49" charset="-122"/>
                <a:cs typeface="+mn-cs"/>
              </a:defRPr>
            </a:lvl2pPr>
            <a:lvl3pPr marL="1111250" indent="-196850" algn="l" rtl="0" fontAlgn="base">
              <a:spcBef>
                <a:spcPct val="0"/>
              </a:spcBef>
              <a:spcAft>
                <a:spcPct val="0"/>
              </a:spcAft>
              <a:defRPr kern="1200">
                <a:solidFill>
                  <a:schemeClr val="tx1"/>
                </a:solidFill>
                <a:latin typeface="Arial" pitchFamily="34" charset="0"/>
                <a:ea typeface="黑体" panose="02010609060101010101" pitchFamily="49" charset="-122"/>
                <a:cs typeface="+mn-cs"/>
              </a:defRPr>
            </a:lvl3pPr>
            <a:lvl4pPr marL="1666875" indent="-295275" algn="l" rtl="0" fontAlgn="base">
              <a:spcBef>
                <a:spcPct val="0"/>
              </a:spcBef>
              <a:spcAft>
                <a:spcPct val="0"/>
              </a:spcAft>
              <a:defRPr kern="1200">
                <a:solidFill>
                  <a:schemeClr val="tx1"/>
                </a:solidFill>
                <a:latin typeface="Arial" pitchFamily="34" charset="0"/>
                <a:ea typeface="黑体" panose="02010609060101010101" pitchFamily="49" charset="-122"/>
                <a:cs typeface="+mn-cs"/>
              </a:defRPr>
            </a:lvl4pPr>
            <a:lvl5pPr marL="2222500" indent="-393700" algn="l" rtl="0" fontAlgn="base">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pPr>
              <a:defRPr/>
            </a:pPr>
            <a:endParaRPr lang="en-US"/>
          </a:p>
        </p:txBody>
      </p:sp>
      <p:sp>
        <p:nvSpPr>
          <p:cNvPr id="6150" name="灯片编号占位符 6"/>
          <p:cNvSpPr>
            <a:spLocks noGrp="1" noChangeArrowheads="1"/>
          </p:cNvSpPr>
          <p:nvPr>
            <p:ph type="sldNum" sz="quarter" idx="4"/>
          </p:nvPr>
        </p:nvSpPr>
        <p:spPr bwMode="auto">
          <a:xfrm>
            <a:off x="11236325" y="6742113"/>
            <a:ext cx="1050925" cy="384175"/>
          </a:xfrm>
          <a:prstGeom prst="rect">
            <a:avLst/>
          </a:prstGeom>
          <a:noFill/>
          <a:ln w="9525">
            <a:noFill/>
            <a:miter lim="800000"/>
          </a:ln>
        </p:spPr>
        <p:txBody>
          <a:bodyPr vert="horz" wrap="square" lIns="0" tIns="0" rIns="0" bIns="0" numCol="1" anchor="b" anchorCtr="0" compatLnSpc="1"/>
          <a:lstStyle>
            <a:defPPr>
              <a:defRPr lang="zh-CN"/>
            </a:defPPr>
            <a:lvl1pPr algn="r" rtl="0" fontAlgn="base">
              <a:spcBef>
                <a:spcPct val="0"/>
              </a:spcBef>
              <a:spcAft>
                <a:spcPct val="0"/>
              </a:spcAft>
              <a:defRPr sz="1200" kern="1200">
                <a:solidFill>
                  <a:srgbClr val="BCBCB3"/>
                </a:solidFill>
                <a:latin typeface="Arial" pitchFamily="34" charset="0"/>
                <a:ea typeface="宋体" panose="02010600030101010101" pitchFamily="2" charset="-122"/>
                <a:cs typeface="+mn-cs"/>
              </a:defRPr>
            </a:lvl1pPr>
            <a:lvl2pPr marL="555625" indent="-98425" algn="l" rtl="0" fontAlgn="base">
              <a:spcBef>
                <a:spcPct val="0"/>
              </a:spcBef>
              <a:spcAft>
                <a:spcPct val="0"/>
              </a:spcAft>
              <a:defRPr kern="1200">
                <a:solidFill>
                  <a:schemeClr val="tx1"/>
                </a:solidFill>
                <a:latin typeface="Arial" pitchFamily="34" charset="0"/>
                <a:ea typeface="黑体" panose="02010609060101010101" pitchFamily="49" charset="-122"/>
                <a:cs typeface="+mn-cs"/>
              </a:defRPr>
            </a:lvl2pPr>
            <a:lvl3pPr marL="1111250" indent="-196850" algn="l" rtl="0" fontAlgn="base">
              <a:spcBef>
                <a:spcPct val="0"/>
              </a:spcBef>
              <a:spcAft>
                <a:spcPct val="0"/>
              </a:spcAft>
              <a:defRPr kern="1200">
                <a:solidFill>
                  <a:schemeClr val="tx1"/>
                </a:solidFill>
                <a:latin typeface="Arial" pitchFamily="34" charset="0"/>
                <a:ea typeface="黑体" panose="02010609060101010101" pitchFamily="49" charset="-122"/>
                <a:cs typeface="+mn-cs"/>
              </a:defRPr>
            </a:lvl3pPr>
            <a:lvl4pPr marL="1666875" indent="-295275" algn="l" rtl="0" fontAlgn="base">
              <a:spcBef>
                <a:spcPct val="0"/>
              </a:spcBef>
              <a:spcAft>
                <a:spcPct val="0"/>
              </a:spcAft>
              <a:defRPr kern="1200">
                <a:solidFill>
                  <a:schemeClr val="tx1"/>
                </a:solidFill>
                <a:latin typeface="Arial" pitchFamily="34" charset="0"/>
                <a:ea typeface="黑体" panose="02010609060101010101" pitchFamily="49" charset="-122"/>
                <a:cs typeface="+mn-cs"/>
              </a:defRPr>
            </a:lvl4pPr>
            <a:lvl5pPr marL="2222500" indent="-393700" algn="l" rtl="0" fontAlgn="base">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pPr>
              <a:defRPr/>
            </a:pPr>
            <a:fld id="{4F49737F-801A-459C-AA0B-0E2ECD73AD41}" type="slidenum">
              <a:rPr lang="en-US"/>
              <a:t>‹#›</a:t>
            </a:fld>
            <a:endParaRPr lang="en-US"/>
          </a:p>
        </p:txBody>
      </p:sp>
    </p:spTree>
  </p:cSld>
  <p:clrMap bg1="dk2" tx1="lt1" bg2="dk1" tx2="lt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Lst>
  <p:transition/>
  <p:timing/>
  <p:txStyles>
    <p:titleStyle>
      <a:lvl1pPr algn="l" rtl="0" eaLnBrk="0" fontAlgn="base" hangingPunct="0">
        <a:spcBef>
          <a:spcPct val="0"/>
        </a:spcBef>
        <a:spcAft>
          <a:spcPct val="0"/>
        </a:spcAft>
        <a:defRPr sz="5600">
          <a:solidFill>
            <a:schemeClr val="tx1"/>
          </a:solidFill>
          <a:latin typeface="+mj-lt"/>
          <a:ea typeface="+mj-ea"/>
          <a:cs typeface="+mj-cs"/>
        </a:defRPr>
      </a:lvl1pPr>
      <a:lvl2pPr algn="l" rtl="0" eaLnBrk="0" fontAlgn="base" hangingPunct="0">
        <a:spcBef>
          <a:spcPct val="0"/>
        </a:spcBef>
        <a:spcAft>
          <a:spcPct val="0"/>
        </a:spcAft>
        <a:defRPr sz="5600">
          <a:solidFill>
            <a:schemeClr val="tx1"/>
          </a:solidFill>
          <a:latin typeface="Arial" pitchFamily="34" charset="0"/>
          <a:ea typeface="黑体" panose="02010609060101010101" pitchFamily="49" charset="-122"/>
        </a:defRPr>
      </a:lvl2pPr>
      <a:lvl3pPr algn="l" rtl="0" eaLnBrk="0" fontAlgn="base" hangingPunct="0">
        <a:spcBef>
          <a:spcPct val="0"/>
        </a:spcBef>
        <a:spcAft>
          <a:spcPct val="0"/>
        </a:spcAft>
        <a:defRPr sz="5600">
          <a:solidFill>
            <a:schemeClr val="tx1"/>
          </a:solidFill>
          <a:latin typeface="Arial" pitchFamily="34" charset="0"/>
          <a:ea typeface="黑体" panose="02010609060101010101" pitchFamily="49" charset="-122"/>
        </a:defRPr>
      </a:lvl3pPr>
      <a:lvl4pPr algn="l" rtl="0" eaLnBrk="0" fontAlgn="base" hangingPunct="0">
        <a:spcBef>
          <a:spcPct val="0"/>
        </a:spcBef>
        <a:spcAft>
          <a:spcPct val="0"/>
        </a:spcAft>
        <a:defRPr sz="5600">
          <a:solidFill>
            <a:schemeClr val="tx1"/>
          </a:solidFill>
          <a:latin typeface="Arial" pitchFamily="34" charset="0"/>
          <a:ea typeface="黑体" panose="02010609060101010101" pitchFamily="49" charset="-122"/>
        </a:defRPr>
      </a:lvl4pPr>
      <a:lvl5pPr algn="l" rtl="0" eaLnBrk="0" fontAlgn="base" hangingPunct="0">
        <a:spcBef>
          <a:spcPct val="0"/>
        </a:spcBef>
        <a:spcAft>
          <a:spcPct val="0"/>
        </a:spcAft>
        <a:defRPr sz="5600">
          <a:solidFill>
            <a:schemeClr val="tx1"/>
          </a:solidFill>
          <a:latin typeface="Arial" pitchFamily="34" charset="0"/>
          <a:ea typeface="黑体" panose="02010609060101010101" pitchFamily="49" charset="-122"/>
        </a:defRPr>
      </a:lvl5pPr>
      <a:lvl6pPr marL="556260" algn="l" rtl="0" fontAlgn="base">
        <a:spcBef>
          <a:spcPct val="0"/>
        </a:spcBef>
        <a:spcAft>
          <a:spcPct val="0"/>
        </a:spcAft>
        <a:defRPr sz="5600">
          <a:solidFill>
            <a:schemeClr val="tx1"/>
          </a:solidFill>
          <a:latin typeface="Arial" pitchFamily="34" charset="0"/>
          <a:ea typeface="黑体" panose="02010609060101010101" pitchFamily="49" charset="-122"/>
        </a:defRPr>
      </a:lvl6pPr>
      <a:lvl7pPr marL="1111885" algn="l" rtl="0" fontAlgn="base">
        <a:spcBef>
          <a:spcPct val="0"/>
        </a:spcBef>
        <a:spcAft>
          <a:spcPct val="0"/>
        </a:spcAft>
        <a:defRPr sz="5600">
          <a:solidFill>
            <a:schemeClr val="tx1"/>
          </a:solidFill>
          <a:latin typeface="Arial" pitchFamily="34" charset="0"/>
          <a:ea typeface="黑体" panose="02010609060101010101" pitchFamily="49" charset="-122"/>
        </a:defRPr>
      </a:lvl7pPr>
      <a:lvl8pPr marL="1668145" algn="l" rtl="0" fontAlgn="base">
        <a:spcBef>
          <a:spcPct val="0"/>
        </a:spcBef>
        <a:spcAft>
          <a:spcPct val="0"/>
        </a:spcAft>
        <a:defRPr sz="5600">
          <a:solidFill>
            <a:schemeClr val="tx1"/>
          </a:solidFill>
          <a:latin typeface="Arial" pitchFamily="34" charset="0"/>
          <a:ea typeface="黑体" panose="02010609060101010101" pitchFamily="49" charset="-122"/>
        </a:defRPr>
      </a:lvl8pPr>
      <a:lvl9pPr marL="2223770" algn="l" rtl="0" fontAlgn="base">
        <a:spcBef>
          <a:spcPct val="0"/>
        </a:spcBef>
        <a:spcAft>
          <a:spcPct val="0"/>
        </a:spcAft>
        <a:defRPr sz="5600">
          <a:solidFill>
            <a:schemeClr val="tx1"/>
          </a:solidFill>
          <a:latin typeface="Arial" pitchFamily="34" charset="0"/>
          <a:ea typeface="黑体" panose="02010609060101010101" pitchFamily="49" charset="-122"/>
        </a:defRPr>
      </a:lvl9pPr>
    </p:titleStyle>
    <p:bodyStyle>
      <a:lvl1pPr marL="509905" indent="-465455" algn="l" rtl="0" eaLnBrk="0" fontAlgn="base" hangingPunct="0">
        <a:spcBef>
          <a:spcPct val="20000"/>
        </a:spcBef>
        <a:spcAft>
          <a:spcPct val="0"/>
        </a:spcAft>
        <a:buClr>
          <a:schemeClr val="accent1"/>
        </a:buClr>
        <a:buSzPct val="80000"/>
        <a:buFont typeface="Wingdings 2" panose="05020102010507070707" pitchFamily="18" charset="2"/>
        <a:buChar char=""/>
        <a:defRPr sz="3600">
          <a:solidFill>
            <a:schemeClr val="tx1"/>
          </a:solidFill>
          <a:latin typeface="+mn-lt"/>
          <a:ea typeface="+mn-ea"/>
          <a:cs typeface="+mn-cs"/>
        </a:defRPr>
      </a:lvl1pPr>
      <a:lvl2pPr marL="878205" indent="-332105" algn="l" rtl="0" eaLnBrk="0" fontAlgn="base" hangingPunct="0">
        <a:spcBef>
          <a:spcPct val="20000"/>
        </a:spcBef>
        <a:spcAft>
          <a:spcPct val="0"/>
        </a:spcAft>
        <a:buClr>
          <a:schemeClr val="accent1"/>
        </a:buClr>
        <a:buSzPct val="90000"/>
        <a:buFont typeface="Wingdings 2" panose="05020102010507070707" pitchFamily="18" charset="2"/>
        <a:buChar char=""/>
        <a:defRPr sz="3200">
          <a:solidFill>
            <a:schemeClr val="tx1"/>
          </a:solidFill>
          <a:latin typeface="+mn-lt"/>
          <a:ea typeface="+mn-ea"/>
        </a:defRPr>
      </a:lvl2pPr>
      <a:lvl3pPr marL="1221105" indent="-309880" algn="l" rtl="0" eaLnBrk="0" fontAlgn="base" hangingPunct="0">
        <a:spcBef>
          <a:spcPct val="20000"/>
        </a:spcBef>
        <a:spcAft>
          <a:spcPct val="0"/>
        </a:spcAft>
        <a:buClr>
          <a:schemeClr val="accent2"/>
        </a:buClr>
        <a:buSzPct val="85000"/>
        <a:buFont typeface="Arial" pitchFamily="34" charset="0"/>
        <a:buChar char="○"/>
        <a:defRPr sz="2900">
          <a:solidFill>
            <a:schemeClr val="tx1"/>
          </a:solidFill>
          <a:latin typeface="+mn-lt"/>
          <a:ea typeface="+mn-ea"/>
        </a:defRPr>
      </a:lvl3pPr>
      <a:lvl4pPr marL="1555750" indent="-287655" algn="l" rtl="0" eaLnBrk="0" fontAlgn="base" hangingPunct="0">
        <a:spcBef>
          <a:spcPct val="20000"/>
        </a:spcBef>
        <a:spcAft>
          <a:spcPct val="0"/>
        </a:spcAft>
        <a:buClr>
          <a:srgbClr val="AFB591"/>
        </a:buClr>
        <a:buSzPct val="90000"/>
        <a:buFont typeface="Wingdings 2" panose="05020102010507070707" pitchFamily="18" charset="2"/>
        <a:buChar char=""/>
        <a:defRPr sz="2400">
          <a:solidFill>
            <a:schemeClr val="tx1"/>
          </a:solidFill>
          <a:latin typeface="+mn-lt"/>
          <a:ea typeface="+mn-ea"/>
        </a:defRPr>
      </a:lvl4pPr>
      <a:lvl5pPr marL="1809750" indent="-220980" algn="l" rtl="0" eaLnBrk="0" fontAlgn="base" hangingPunct="0">
        <a:spcBef>
          <a:spcPct val="20000"/>
        </a:spcBef>
        <a:spcAft>
          <a:spcPct val="0"/>
        </a:spcAft>
        <a:buClr>
          <a:srgbClr val="B9945B"/>
        </a:buClr>
        <a:buSzTx/>
        <a:buFont typeface="Arial" pitchFamily="34" charset="0"/>
        <a:buChar char="-"/>
        <a:defRPr sz="2400">
          <a:solidFill>
            <a:schemeClr val="tx1"/>
          </a:solidFill>
          <a:latin typeface="+mn-lt"/>
          <a:ea typeface="+mn-ea"/>
        </a:defRPr>
      </a:lvl5pPr>
      <a:lvl6pPr marL="2366645" indent="-222250" algn="l" rtl="0" fontAlgn="base">
        <a:spcBef>
          <a:spcPct val="20000"/>
        </a:spcBef>
        <a:spcAft>
          <a:spcPct val="0"/>
        </a:spcAft>
        <a:buClr>
          <a:srgbClr val="B9945B"/>
        </a:buClr>
        <a:buSzTx/>
        <a:buFont typeface="Arial" pitchFamily="34" charset="0"/>
        <a:buChar char="-"/>
        <a:defRPr sz="2400">
          <a:solidFill>
            <a:schemeClr val="tx1"/>
          </a:solidFill>
          <a:latin typeface="+mn-lt"/>
          <a:ea typeface="+mn-ea"/>
        </a:defRPr>
      </a:lvl6pPr>
      <a:lvl7pPr marL="2922905" indent="-222250" algn="l" rtl="0" fontAlgn="base">
        <a:spcBef>
          <a:spcPct val="20000"/>
        </a:spcBef>
        <a:spcAft>
          <a:spcPct val="0"/>
        </a:spcAft>
        <a:buClr>
          <a:srgbClr val="B9945B"/>
        </a:buClr>
        <a:buSzTx/>
        <a:buFont typeface="Arial" pitchFamily="34" charset="0"/>
        <a:buChar char="-"/>
        <a:defRPr sz="2400">
          <a:solidFill>
            <a:schemeClr val="tx1"/>
          </a:solidFill>
          <a:latin typeface="+mn-lt"/>
          <a:ea typeface="+mn-ea"/>
        </a:defRPr>
      </a:lvl7pPr>
      <a:lvl8pPr marL="3479165" indent="-222250" algn="l" rtl="0" fontAlgn="base">
        <a:spcBef>
          <a:spcPct val="20000"/>
        </a:spcBef>
        <a:spcAft>
          <a:spcPct val="0"/>
        </a:spcAft>
        <a:buClr>
          <a:srgbClr val="B9945B"/>
        </a:buClr>
        <a:buSzTx/>
        <a:buFont typeface="Arial" pitchFamily="34" charset="0"/>
        <a:buChar char="-"/>
        <a:defRPr sz="2400">
          <a:solidFill>
            <a:schemeClr val="tx1"/>
          </a:solidFill>
          <a:latin typeface="+mn-lt"/>
          <a:ea typeface="+mn-ea"/>
        </a:defRPr>
      </a:lvl8pPr>
      <a:lvl9pPr marL="4034790" indent="-222250" algn="l" rtl="0" fontAlgn="base">
        <a:spcBef>
          <a:spcPct val="20000"/>
        </a:spcBef>
        <a:spcAft>
          <a:spcPct val="0"/>
        </a:spcAft>
        <a:buClr>
          <a:srgbClr val="B9945B"/>
        </a:buClr>
        <a:buSzTx/>
        <a:buFont typeface="Arial" pitchFamily="34" charset="0"/>
        <a:buChar char="-"/>
        <a:defRPr sz="2400">
          <a:solidFill>
            <a:schemeClr val="tx1"/>
          </a:solidFill>
          <a:latin typeface="+mn-lt"/>
          <a:ea typeface="+mn-ea"/>
        </a:defRPr>
      </a:lvl9pPr>
    </p:bodyStyle>
    <p:otherStyle>
      <a:defPPr>
        <a:defRPr lang="zh-CN"/>
      </a:defPPr>
      <a:lvl1pPr marL="0" algn="l" defTabSz="1111885" rtl="0" eaLnBrk="1" latinLnBrk="0" hangingPunct="1">
        <a:defRPr sz="2200" kern="1200">
          <a:solidFill>
            <a:schemeClr val="tx1"/>
          </a:solidFill>
          <a:latin typeface="+mn-lt"/>
          <a:ea typeface="+mn-ea"/>
          <a:cs typeface="+mn-cs"/>
        </a:defRPr>
      </a:lvl1pPr>
      <a:lvl2pPr marL="556260" algn="l" defTabSz="1111885" rtl="0" eaLnBrk="1" latinLnBrk="0" hangingPunct="1">
        <a:defRPr sz="2200" kern="1200">
          <a:solidFill>
            <a:schemeClr val="tx1"/>
          </a:solidFill>
          <a:latin typeface="+mn-lt"/>
          <a:ea typeface="+mn-ea"/>
          <a:cs typeface="+mn-cs"/>
        </a:defRPr>
      </a:lvl2pPr>
      <a:lvl3pPr marL="1111885" algn="l" defTabSz="1111885" rtl="0" eaLnBrk="1" latinLnBrk="0" hangingPunct="1">
        <a:defRPr sz="2200" kern="1200">
          <a:solidFill>
            <a:schemeClr val="tx1"/>
          </a:solidFill>
          <a:latin typeface="+mn-lt"/>
          <a:ea typeface="+mn-ea"/>
          <a:cs typeface="+mn-cs"/>
        </a:defRPr>
      </a:lvl3pPr>
      <a:lvl4pPr marL="1668145" algn="l" defTabSz="1111885" rtl="0" eaLnBrk="1" latinLnBrk="0" hangingPunct="1">
        <a:defRPr sz="2200" kern="1200">
          <a:solidFill>
            <a:schemeClr val="tx1"/>
          </a:solidFill>
          <a:latin typeface="+mn-lt"/>
          <a:ea typeface="+mn-ea"/>
          <a:cs typeface="+mn-cs"/>
        </a:defRPr>
      </a:lvl4pPr>
      <a:lvl5pPr marL="2223770" algn="l" defTabSz="1111885" rtl="0" eaLnBrk="1" latinLnBrk="0" hangingPunct="1">
        <a:defRPr sz="2200" kern="1200">
          <a:solidFill>
            <a:schemeClr val="tx1"/>
          </a:solidFill>
          <a:latin typeface="+mn-lt"/>
          <a:ea typeface="+mn-ea"/>
          <a:cs typeface="+mn-cs"/>
        </a:defRPr>
      </a:lvl5pPr>
      <a:lvl6pPr marL="2780030" algn="l" defTabSz="1111885" rtl="0" eaLnBrk="1" latinLnBrk="0" hangingPunct="1">
        <a:defRPr sz="2200" kern="1200">
          <a:solidFill>
            <a:schemeClr val="tx1"/>
          </a:solidFill>
          <a:latin typeface="+mn-lt"/>
          <a:ea typeface="+mn-ea"/>
          <a:cs typeface="+mn-cs"/>
        </a:defRPr>
      </a:lvl6pPr>
      <a:lvl7pPr marL="3336290" algn="l" defTabSz="1111885" rtl="0" eaLnBrk="1" latinLnBrk="0" hangingPunct="1">
        <a:defRPr sz="2200" kern="1200">
          <a:solidFill>
            <a:schemeClr val="tx1"/>
          </a:solidFill>
          <a:latin typeface="+mn-lt"/>
          <a:ea typeface="+mn-ea"/>
          <a:cs typeface="+mn-cs"/>
        </a:defRPr>
      </a:lvl7pPr>
      <a:lvl8pPr marL="3891915" algn="l" defTabSz="1111885" rtl="0" eaLnBrk="1" latinLnBrk="0" hangingPunct="1">
        <a:defRPr sz="2200" kern="1200">
          <a:solidFill>
            <a:schemeClr val="tx1"/>
          </a:solidFill>
          <a:latin typeface="+mn-lt"/>
          <a:ea typeface="+mn-ea"/>
          <a:cs typeface="+mn-cs"/>
        </a:defRPr>
      </a:lvl8pPr>
      <a:lvl9pPr marL="4448175" algn="l" defTabSz="1111885" rtl="0" eaLnBrk="1" latinLnBrk="0" hangingPunct="1">
        <a:defRPr sz="22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5.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5.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5.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5.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1.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25.xml" /><Relationship Id="rId2" Type="http://schemas.openxmlformats.org/officeDocument/2006/relationships/image" Target="../media/image1.png" /><Relationship Id="rId3" Type="http://schemas.openxmlformats.org/officeDocument/2006/relationships/tags" Target="../tags/tag1.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image" Target="../media/image4.png" /><Relationship Id="rId3" Type="http://schemas.openxmlformats.org/officeDocument/2006/relationships/image" Target="../media/image1.pn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image" Target="../media/image4.png" /><Relationship Id="rId3" Type="http://schemas.openxmlformats.org/officeDocument/2006/relationships/image" Target="../media/image1.pn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image" Target="../media/image1.png"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image" Target="../media/image1.png"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25.xml" /><Relationship Id="rId2" Type="http://schemas.openxmlformats.org/officeDocument/2006/relationships/image" Target="../media/image1.png"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25.xml" /><Relationship Id="rId2" Type="http://schemas.openxmlformats.org/officeDocument/2006/relationships/image" Target="../media/image1.png"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5103301322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文本占位符 1"/>
          <p:cNvSpPr>
            <a:spLocks noGrp="1"/>
          </p:cNvSpPr>
          <p:nvPr>
            <p:ph type="body" sz="quarter" idx="13"/>
          </p:nvPr>
        </p:nvSpPr>
        <p:spPr>
          <a:xfrm>
            <a:off x="1810385" y="1694180"/>
            <a:ext cx="8572500" cy="2702560"/>
          </a:xfrm>
        </p:spPr>
        <p:txBody>
          <a:bodyPr/>
          <a:lstStyle/>
          <a:p>
            <a:pPr algn="ctr"/>
            <a:r>
              <a:rPr lang="en-US" altLang="zh-CN" sz="4000" b="1">
                <a:solidFill>
                  <a:srgbClr val="FFFF00"/>
                </a:solidFill>
                <a:sym typeface="+mn-ea"/>
              </a:rPr>
              <a:t>1Z202000</a:t>
            </a:r>
            <a:endParaRPr lang="en-US" altLang="zh-CN" sz="4000" b="1">
              <a:solidFill>
                <a:srgbClr val="FFFF00"/>
              </a:solidFill>
            </a:endParaRPr>
          </a:p>
          <a:p>
            <a:pPr algn="ctr"/>
            <a:r>
              <a:rPr lang="x-none" altLang="zh-CN" sz="4000" b="1">
                <a:solidFill>
                  <a:srgbClr val="FFFF00"/>
                </a:solidFill>
              </a:rPr>
              <a:t>建设工程项目施工成本控制</a:t>
            </a:r>
            <a:endParaRPr lang="zh-CN" altLang="zh-CN" sz="4000" b="1">
              <a:solidFill>
                <a:srgbClr val="FFFF00"/>
              </a:solidFill>
            </a:endParaRPr>
          </a:p>
          <a:p>
            <a:pPr algn="ctr"/>
            <a:endParaRPr lang="en-US" altLang="zh-CN" sz="4000" b="1">
              <a:solidFill>
                <a:srgbClr val="FFFF00"/>
              </a:solidFill>
            </a:endParaRPr>
          </a:p>
          <a:p>
            <a:endParaRPr lang="zh-CN" altLang="en-US" sz="4000" b="1"/>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3" name="文本占位符 1"/>
          <p:cNvSpPr>
            <a:spLocks noGrp="1"/>
          </p:cNvSpPr>
          <p:nvPr/>
        </p:nvSpPr>
        <p:spPr>
          <a:xfrm>
            <a:off x="1653540" y="2004695"/>
            <a:ext cx="9294495" cy="2027555"/>
          </a:xfrm>
          <a:prstGeom prst="rect">
            <a:avLst/>
          </a:prstGeom>
          <a:noFill/>
          <a:ln w="9525">
            <a:noFill/>
            <a:miter lim="800000"/>
          </a:ln>
        </p:spPr>
        <p:txBody>
          <a:bodyPr vert="horz" wrap="square" lIns="111200" tIns="55600" rIns="111200" bIns="55600" numCol="1" anchor="t" anchorCtr="0" compatLnSpc="1"/>
          <a:lstStyle>
            <a:defPPr>
              <a:defRPr lang="zh-CN"/>
            </a:defPPr>
            <a:lvl1pPr marL="0" indent="0" algn="l" rtl="0" eaLnBrk="0" fontAlgn="base" hangingPunct="1">
              <a:lnSpc>
                <a:spcPct val="150000"/>
              </a:lnSpc>
              <a:spcBef>
                <a:spcPct val="20000"/>
              </a:spcBef>
              <a:spcAft>
                <a:spcPct val="0"/>
              </a:spcAft>
              <a:buClr>
                <a:schemeClr val="accent1"/>
              </a:buClr>
              <a:buSzPct val="80000"/>
              <a:buFontTx/>
              <a:buNone/>
              <a:defRPr sz="2800" b="0" kern="1200">
                <a:solidFill>
                  <a:schemeClr val="tx1"/>
                </a:solidFill>
                <a:latin typeface="微软雅黑" panose="020b0503020204020204" pitchFamily="34" charset="-122"/>
                <a:ea typeface="微软雅黑" panose="020b0503020204020204" pitchFamily="34" charset="-122"/>
                <a:cs typeface="+mn-cs"/>
              </a:defRPr>
            </a:lvl1pPr>
            <a:lvl2pPr marL="0" indent="0" algn="l" rtl="0" eaLnBrk="0" fontAlgn="base" hangingPunct="1">
              <a:lnSpc>
                <a:spcPct val="150000"/>
              </a:lnSpc>
              <a:spcBef>
                <a:spcPct val="20000"/>
              </a:spcBef>
              <a:spcAft>
                <a:spcPct val="0"/>
              </a:spcAft>
              <a:buClr>
                <a:schemeClr val="accent1"/>
              </a:buClr>
              <a:buSzPct val="90000"/>
              <a:buFontTx/>
              <a:buNone/>
              <a:defRPr sz="2800" b="0" kern="1200">
                <a:solidFill>
                  <a:schemeClr val="tx1"/>
                </a:solidFill>
                <a:latin typeface="微软雅黑" panose="020b0503020204020204" pitchFamily="34" charset="-122"/>
                <a:ea typeface="微软雅黑" panose="020b0503020204020204" pitchFamily="34" charset="-122"/>
                <a:cs typeface="+mn-cs"/>
              </a:defRPr>
            </a:lvl2pPr>
            <a:lvl3pPr marL="0" indent="0" algn="l" rtl="0" eaLnBrk="0" fontAlgn="base" hangingPunct="1">
              <a:lnSpc>
                <a:spcPct val="150000"/>
              </a:lnSpc>
              <a:spcBef>
                <a:spcPct val="20000"/>
              </a:spcBef>
              <a:spcAft>
                <a:spcPct val="0"/>
              </a:spcAft>
              <a:buClr>
                <a:schemeClr val="accent2"/>
              </a:buClr>
              <a:buSzPct val="85000"/>
              <a:buFontTx/>
              <a:buNone/>
              <a:defRPr sz="2800" b="0" kern="1200">
                <a:solidFill>
                  <a:schemeClr val="tx1"/>
                </a:solidFill>
                <a:latin typeface="微软雅黑" panose="020b0503020204020204" pitchFamily="34" charset="-122"/>
                <a:ea typeface="微软雅黑" panose="020b0503020204020204" pitchFamily="34" charset="-122"/>
                <a:cs typeface="+mn-cs"/>
              </a:defRPr>
            </a:lvl3pPr>
            <a:lvl4pPr marL="0" indent="0" algn="l" rtl="0" eaLnBrk="0" fontAlgn="base" hangingPunct="1">
              <a:lnSpc>
                <a:spcPct val="150000"/>
              </a:lnSpc>
              <a:spcBef>
                <a:spcPct val="20000"/>
              </a:spcBef>
              <a:spcAft>
                <a:spcPct val="0"/>
              </a:spcAft>
              <a:buClr>
                <a:srgbClr val="AFB591"/>
              </a:buClr>
              <a:buSzPct val="90000"/>
              <a:buFontTx/>
              <a:buNone/>
              <a:defRPr sz="2800" b="0" kern="1200">
                <a:solidFill>
                  <a:schemeClr val="tx1"/>
                </a:solidFill>
                <a:latin typeface="微软雅黑" panose="020b0503020204020204" pitchFamily="34" charset="-122"/>
                <a:ea typeface="微软雅黑" panose="020b0503020204020204" pitchFamily="34" charset="-122"/>
                <a:cs typeface="+mn-cs"/>
              </a:defRPr>
            </a:lvl4pPr>
            <a:lvl5pPr marL="0" indent="0" algn="l" rtl="0" eaLnBrk="0" fontAlgn="base" hangingPunct="1">
              <a:lnSpc>
                <a:spcPct val="150000"/>
              </a:lnSpc>
              <a:spcBef>
                <a:spcPct val="20000"/>
              </a:spcBef>
              <a:spcAft>
                <a:spcPct val="0"/>
              </a:spcAft>
              <a:buClr>
                <a:srgbClr val="B9945B"/>
              </a:buClr>
              <a:buSzTx/>
              <a:buFontTx/>
              <a:buNone/>
              <a:defRPr sz="2800" b="0" kern="1200">
                <a:solidFill>
                  <a:schemeClr val="tx1"/>
                </a:solidFill>
                <a:latin typeface="微软雅黑" panose="020b0503020204020204" pitchFamily="34" charset="-122"/>
                <a:ea typeface="微软雅黑" panose="020b0503020204020204" pitchFamily="34" charset="-122"/>
                <a:cs typeface="+mn-cs"/>
              </a:defRPr>
            </a:lvl5pPr>
            <a:lvl6pPr marL="2366645" indent="-222250" algn="l" defTabSz="914400" rtl="0" eaLnBrk="1" fontAlgn="base" latinLnBrk="0" hangingPunct="1">
              <a:spcBef>
                <a:spcPct val="20000"/>
              </a:spcBef>
              <a:spcAft>
                <a:spcPct val="0"/>
              </a:spcAft>
              <a:buClr>
                <a:srgbClr val="B9945B"/>
              </a:buClr>
              <a:buSzTx/>
              <a:buFont typeface="Arial" pitchFamily="34" charset="0"/>
              <a:buChar char="-"/>
              <a:defRPr sz="2400" kern="1200">
                <a:solidFill>
                  <a:schemeClr val="tx1"/>
                </a:solidFill>
                <a:latin typeface="+mn-lt"/>
                <a:ea typeface="+mn-ea"/>
                <a:cs typeface="+mn-cs"/>
              </a:defRPr>
            </a:lvl6pPr>
            <a:lvl7pPr marL="2922905" indent="-222250" algn="l" defTabSz="914400" rtl="0" eaLnBrk="1" fontAlgn="base" latinLnBrk="0" hangingPunct="1">
              <a:spcBef>
                <a:spcPct val="20000"/>
              </a:spcBef>
              <a:spcAft>
                <a:spcPct val="0"/>
              </a:spcAft>
              <a:buClr>
                <a:srgbClr val="B9945B"/>
              </a:buClr>
              <a:buSzTx/>
              <a:buFont typeface="Arial" pitchFamily="34" charset="0"/>
              <a:buChar char="-"/>
              <a:defRPr sz="2400" kern="1200">
                <a:solidFill>
                  <a:schemeClr val="tx1"/>
                </a:solidFill>
                <a:latin typeface="+mn-lt"/>
                <a:ea typeface="+mn-ea"/>
                <a:cs typeface="+mn-cs"/>
              </a:defRPr>
            </a:lvl7pPr>
            <a:lvl8pPr marL="3479165" indent="-222250" algn="l" defTabSz="914400" rtl="0" eaLnBrk="1" fontAlgn="base" latinLnBrk="0" hangingPunct="1">
              <a:spcBef>
                <a:spcPct val="20000"/>
              </a:spcBef>
              <a:spcAft>
                <a:spcPct val="0"/>
              </a:spcAft>
              <a:buClr>
                <a:srgbClr val="B9945B"/>
              </a:buClr>
              <a:buSzTx/>
              <a:buFont typeface="Arial" pitchFamily="34" charset="0"/>
              <a:buChar char="-"/>
              <a:defRPr sz="2400" kern="1200">
                <a:solidFill>
                  <a:schemeClr val="tx1"/>
                </a:solidFill>
                <a:latin typeface="+mn-lt"/>
                <a:ea typeface="+mn-ea"/>
                <a:cs typeface="+mn-cs"/>
              </a:defRPr>
            </a:lvl8pPr>
            <a:lvl9pPr marL="4034790" indent="-222250" algn="l" defTabSz="914400" rtl="0" eaLnBrk="1" fontAlgn="base" latinLnBrk="0" hangingPunct="1">
              <a:spcBef>
                <a:spcPct val="20000"/>
              </a:spcBef>
              <a:spcAft>
                <a:spcPct val="0"/>
              </a:spcAft>
              <a:buClr>
                <a:srgbClr val="B9945B"/>
              </a:buClr>
              <a:buSzTx/>
              <a:buFont typeface="Arial" pitchFamily="34" charset="0"/>
              <a:buChar char="-"/>
              <a:defRPr sz="2400" kern="1200">
                <a:solidFill>
                  <a:schemeClr val="tx1"/>
                </a:solidFill>
                <a:latin typeface="+mn-lt"/>
                <a:ea typeface="+mn-ea"/>
                <a:cs typeface="+mn-cs"/>
              </a:defRPr>
            </a:lvl9pPr>
          </a:lstStyle>
          <a:p>
            <a:pPr algn="l"/>
            <a:r>
              <a:rPr lang="zh-CN" altLang="zh-CN">
                <a:solidFill>
                  <a:srgbClr val="FFFF00"/>
                </a:solidFill>
              </a:rPr>
              <a:t>       </a:t>
            </a:r>
            <a:r>
              <a:rPr lang="zh-CN" altLang="zh-CN">
                <a:solidFill>
                  <a:srgbClr val="FFFFE6"/>
                </a:solidFill>
              </a:rPr>
              <a:t>建设工程项目施工成本控制应从工程投标报价开始，直至项目竣工结算为止，贯穿于项目实施的全过程。</a:t>
            </a:r>
          </a:p>
          <a:p>
            <a:pPr algn="l"/>
            <a:r>
              <a:rPr lang="zh-CN" altLang="zh-CN">
                <a:solidFill>
                  <a:srgbClr val="FFFFE6"/>
                </a:solidFill>
              </a:rPr>
              <a:t>　　成本管理责任体系应包括组织管理层和项目经理部。</a:t>
            </a:r>
            <a:endParaRPr lang="zh-CN" altLang="en-US" b="1"/>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文本占位符 1"/>
          <p:cNvSpPr>
            <a:spLocks noGrp="1"/>
          </p:cNvSpPr>
          <p:nvPr>
            <p:ph type="body" sz="quarter" idx="13"/>
          </p:nvPr>
        </p:nvSpPr>
        <p:spPr>
          <a:xfrm>
            <a:off x="1653540" y="1847215"/>
            <a:ext cx="9294495" cy="2216150"/>
          </a:xfrm>
        </p:spPr>
        <p:txBody>
          <a:bodyPr/>
          <a:lstStyle/>
          <a:p>
            <a:pPr algn="ctr"/>
            <a:r>
              <a:rPr lang="en-US" altLang="zh-CN" sz="3600" b="1">
                <a:solidFill>
                  <a:srgbClr val="FFFF00"/>
                </a:solidFill>
                <a:sym typeface="+mn-ea"/>
              </a:rPr>
              <a:t>1Z202010 </a:t>
            </a:r>
            <a:endParaRPr lang="en-US" altLang="zh-CN" sz="3600" b="1">
              <a:solidFill>
                <a:srgbClr val="FFFF00"/>
              </a:solidFill>
            </a:endParaRPr>
          </a:p>
          <a:p>
            <a:pPr algn="ctr"/>
            <a:r>
              <a:rPr lang="zh-CN" altLang="zh-CN" sz="3600" b="1">
                <a:solidFill>
                  <a:srgbClr val="FFFF00"/>
                </a:solidFill>
              </a:rPr>
              <a:t>施工成本管理的任务、程序和措施</a:t>
            </a:r>
            <a:endParaRPr lang="zh-CN" altLang="en-US" sz="3600" b="1"/>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文本占位符 1"/>
          <p:cNvSpPr>
            <a:spLocks noGrp="1"/>
          </p:cNvSpPr>
          <p:nvPr>
            <p:ph type="body" sz="quarter" idx="13"/>
          </p:nvPr>
        </p:nvSpPr>
        <p:spPr>
          <a:xfrm>
            <a:off x="1244600" y="516255"/>
            <a:ext cx="9483090" cy="5688330"/>
          </a:xfrm>
        </p:spPr>
        <p:txBody>
          <a:bodyPr/>
          <a:lstStyle/>
          <a:p>
            <a:pPr>
              <a:lnSpc>
                <a:spcPct val="125000"/>
              </a:lnSpc>
              <a:spcBef>
                <a:spcPts val="1000"/>
              </a:spcBef>
              <a:spcAft>
                <a:spcPct val="0"/>
              </a:spcAft>
            </a:pPr>
            <a:r>
              <a:rPr lang="zh-CN" altLang="en-US">
                <a:solidFill>
                  <a:srgbClr val="FFFF00"/>
                </a:solidFill>
              </a:rPr>
              <a:t>一、施工成本的有关概念</a:t>
            </a:r>
          </a:p>
          <a:p>
            <a:pPr>
              <a:lnSpc>
                <a:spcPct val="125000"/>
              </a:lnSpc>
              <a:spcBef>
                <a:spcPts val="1000"/>
              </a:spcBef>
              <a:spcAft>
                <a:spcPct val="0"/>
              </a:spcAft>
            </a:pPr>
            <a:r>
              <a:rPr lang="zh-CN" altLang="en-US" sz="2400"/>
              <a:t>　　1.施工成本是指在建设工程项目的</a:t>
            </a:r>
            <a:r>
              <a:rPr lang="zh-CN" altLang="en-US" sz="2400">
                <a:solidFill>
                  <a:srgbClr val="FFFF00"/>
                </a:solidFill>
              </a:rPr>
              <a:t>施工过程中</a:t>
            </a:r>
            <a:r>
              <a:rPr lang="zh-CN" altLang="en-US" sz="2400"/>
              <a:t>所发生的</a:t>
            </a:r>
            <a:r>
              <a:rPr lang="zh-CN" altLang="en-US" sz="2400">
                <a:solidFill>
                  <a:srgbClr val="FFFF00"/>
                </a:solidFill>
              </a:rPr>
              <a:t>全部生产费用的总和</a:t>
            </a:r>
            <a:r>
              <a:rPr lang="zh-CN" altLang="en-US" sz="2400"/>
              <a:t>，由</a:t>
            </a:r>
            <a:r>
              <a:rPr lang="zh-CN" altLang="en-US" sz="2400">
                <a:solidFill>
                  <a:srgbClr val="FFFF00"/>
                </a:solidFill>
              </a:rPr>
              <a:t>直接成本</a:t>
            </a:r>
            <a:r>
              <a:rPr lang="zh-CN" altLang="en-US" sz="2400"/>
              <a:t>和</a:t>
            </a:r>
            <a:r>
              <a:rPr lang="zh-CN" altLang="en-US" sz="2400">
                <a:solidFill>
                  <a:srgbClr val="FFFF00"/>
                </a:solidFill>
              </a:rPr>
              <a:t>间接成本</a:t>
            </a:r>
            <a:r>
              <a:rPr lang="zh-CN" altLang="en-US" sz="2400"/>
              <a:t>组成。</a:t>
            </a:r>
          </a:p>
          <a:p>
            <a:pPr>
              <a:lnSpc>
                <a:spcPct val="125000"/>
              </a:lnSpc>
              <a:spcBef>
                <a:spcPts val="1000"/>
              </a:spcBef>
              <a:spcAft>
                <a:spcPct val="0"/>
              </a:spcAft>
            </a:pPr>
            <a:r>
              <a:rPr lang="zh-CN" altLang="en-US" sz="2400"/>
              <a:t>　　2.</a:t>
            </a:r>
            <a:r>
              <a:rPr lang="zh-CN" altLang="en-US" sz="2400">
                <a:solidFill>
                  <a:srgbClr val="FFFF00"/>
                </a:solidFill>
              </a:rPr>
              <a:t>直接成本</a:t>
            </a:r>
            <a:r>
              <a:rPr lang="zh-CN" altLang="en-US" sz="2400"/>
              <a:t>是指施工过程中耗费的构成工程实体或有助于工程实体形成的各项费用支出，是可以直接计入工程对象的费用，包括</a:t>
            </a:r>
            <a:r>
              <a:rPr lang="zh-CN" altLang="en-US" sz="2400">
                <a:solidFill>
                  <a:srgbClr val="FFFF00"/>
                </a:solidFill>
              </a:rPr>
              <a:t>人</a:t>
            </a:r>
            <a:r>
              <a:rPr lang="zh-CN" altLang="en-US" sz="2400"/>
              <a:t>工费、</a:t>
            </a:r>
            <a:r>
              <a:rPr lang="zh-CN" altLang="en-US" sz="2400">
                <a:solidFill>
                  <a:srgbClr val="FFFF00"/>
                </a:solidFill>
              </a:rPr>
              <a:t>材</a:t>
            </a:r>
            <a:r>
              <a:rPr lang="zh-CN" altLang="en-US" sz="2400"/>
              <a:t>料费、施工</a:t>
            </a:r>
            <a:r>
              <a:rPr lang="zh-CN" altLang="en-US" sz="2400">
                <a:solidFill>
                  <a:srgbClr val="FFFF00"/>
                </a:solidFill>
              </a:rPr>
              <a:t>机</a:t>
            </a:r>
            <a:r>
              <a:rPr lang="zh-CN" altLang="en-US" sz="2400"/>
              <a:t>械使用费等。</a:t>
            </a:r>
          </a:p>
          <a:p>
            <a:pPr>
              <a:lnSpc>
                <a:spcPct val="125000"/>
              </a:lnSpc>
              <a:spcBef>
                <a:spcPts val="1000"/>
              </a:spcBef>
              <a:spcAft>
                <a:spcPct val="0"/>
              </a:spcAft>
            </a:pPr>
            <a:r>
              <a:rPr lang="zh-CN" altLang="en-US" sz="2400"/>
              <a:t>　　3.</a:t>
            </a:r>
            <a:r>
              <a:rPr lang="zh-CN" altLang="en-US" sz="2400">
                <a:solidFill>
                  <a:srgbClr val="FFFF00"/>
                </a:solidFill>
              </a:rPr>
              <a:t>间接成本</a:t>
            </a:r>
            <a:r>
              <a:rPr lang="zh-CN" altLang="en-US" sz="2400"/>
              <a:t>是指为施工准备、组织和管理施工生产的全部费用的支出，是非直接用于也无法直接计入工程对象，但为进行工程施工所必须发生的费用，包括</a:t>
            </a:r>
            <a:r>
              <a:rPr lang="zh-CN" altLang="en-US" sz="2400">
                <a:solidFill>
                  <a:srgbClr val="FFFF00"/>
                </a:solidFill>
              </a:rPr>
              <a:t>管理人员工资、办公费、差旅交通费</a:t>
            </a:r>
            <a:r>
              <a:rPr lang="zh-CN" altLang="en-US" sz="2400"/>
              <a:t>等。</a:t>
            </a:r>
          </a:p>
          <a:p>
            <a:pPr>
              <a:lnSpc>
                <a:spcPct val="125000"/>
              </a:lnSpc>
              <a:spcBef>
                <a:spcPts val="1000"/>
              </a:spcBef>
              <a:spcAft>
                <a:spcPct val="0"/>
              </a:spcAft>
            </a:pPr>
            <a:r>
              <a:rPr lang="zh-CN" altLang="en-US" sz="2400"/>
              <a:t>　　4.施工成本管理就是要在</a:t>
            </a:r>
            <a:r>
              <a:rPr lang="zh-CN" altLang="en-US" sz="2400">
                <a:solidFill>
                  <a:srgbClr val="FFFF00"/>
                </a:solidFill>
              </a:rPr>
              <a:t>保证工期</a:t>
            </a:r>
            <a:r>
              <a:rPr lang="zh-CN" altLang="en-US" sz="2400"/>
              <a:t>和</a:t>
            </a:r>
            <a:r>
              <a:rPr lang="zh-CN" altLang="en-US" sz="2400">
                <a:solidFill>
                  <a:srgbClr val="FFFF00"/>
                </a:solidFill>
              </a:rPr>
              <a:t>质量满足要求</a:t>
            </a:r>
            <a:r>
              <a:rPr lang="zh-CN" altLang="en-US" sz="2400"/>
              <a:t>的情况下，采取相应管理措施，包括组织措施、经济措施、技术措施、合同措施，把成本控制在计划范围内，并进一步寻求最大程度的成本节约。</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3" name="文本占位符 2"/>
          <p:cNvSpPr>
            <a:spLocks noGrp="1"/>
          </p:cNvSpPr>
          <p:nvPr>
            <p:ph type="body" sz="quarter" idx="13"/>
          </p:nvPr>
        </p:nvSpPr>
        <p:spPr>
          <a:xfrm>
            <a:off x="2136775" y="798195"/>
            <a:ext cx="4403725" cy="5100955"/>
          </a:xfrm>
        </p:spPr>
        <p:txBody>
          <a:bodyPr/>
          <a:lstStyle/>
          <a:p>
            <a:r>
              <a:rPr lang="zh-CN" altLang="zh-CN">
                <a:solidFill>
                  <a:srgbClr val="FFFF00"/>
                </a:solidFill>
              </a:rPr>
              <a:t>二、成本管理的任务</a:t>
            </a:r>
          </a:p>
          <a:p>
            <a:r>
              <a:rPr lang="zh-CN" altLang="zh-CN" sz="2400">
                <a:solidFill>
                  <a:schemeClr val="tx1"/>
                </a:solidFill>
              </a:rPr>
              <a:t>（</a:t>
            </a:r>
            <a:r>
              <a:rPr lang="en-US" altLang="zh-CN" sz="2400">
                <a:solidFill>
                  <a:schemeClr val="tx1"/>
                </a:solidFill>
              </a:rPr>
              <a:t>1</a:t>
            </a:r>
            <a:r>
              <a:rPr lang="zh-CN" altLang="zh-CN" sz="2400">
                <a:solidFill>
                  <a:schemeClr val="tx1"/>
                </a:solidFill>
              </a:rPr>
              <a:t>）成本</a:t>
            </a:r>
            <a:r>
              <a:rPr lang="zh-CN" altLang="zh-CN" sz="2400">
                <a:solidFill>
                  <a:srgbClr val="FFFF00"/>
                </a:solidFill>
              </a:rPr>
              <a:t>计</a:t>
            </a:r>
            <a:r>
              <a:rPr lang="zh-CN" altLang="zh-CN" sz="2400">
                <a:solidFill>
                  <a:schemeClr val="tx1"/>
                </a:solidFill>
              </a:rPr>
              <a:t>划编制； </a:t>
            </a:r>
          </a:p>
          <a:p>
            <a:r>
              <a:rPr lang="zh-CN" altLang="zh-CN" sz="2400">
                <a:solidFill>
                  <a:schemeClr val="tx1"/>
                </a:solidFill>
              </a:rPr>
              <a:t>（</a:t>
            </a:r>
            <a:r>
              <a:rPr lang="en-US" altLang="zh-CN" sz="2400">
                <a:solidFill>
                  <a:schemeClr val="tx1"/>
                </a:solidFill>
              </a:rPr>
              <a:t>2</a:t>
            </a:r>
            <a:r>
              <a:rPr lang="zh-CN" altLang="zh-CN" sz="2400">
                <a:solidFill>
                  <a:schemeClr val="tx1"/>
                </a:solidFill>
              </a:rPr>
              <a:t>）成本</a:t>
            </a:r>
            <a:r>
              <a:rPr lang="zh-CN" altLang="zh-CN" sz="2400">
                <a:solidFill>
                  <a:srgbClr val="FFFF00"/>
                </a:solidFill>
              </a:rPr>
              <a:t>控</a:t>
            </a:r>
            <a:r>
              <a:rPr lang="zh-CN" altLang="zh-CN" sz="2400">
                <a:solidFill>
                  <a:schemeClr val="tx1"/>
                </a:solidFill>
              </a:rPr>
              <a:t>制；</a:t>
            </a:r>
          </a:p>
          <a:p>
            <a:r>
              <a:rPr lang="zh-CN" altLang="zh-CN" sz="2400">
                <a:solidFill>
                  <a:schemeClr val="tx1"/>
                </a:solidFill>
                <a:sym typeface="+mn-ea"/>
              </a:rPr>
              <a:t>（</a:t>
            </a:r>
            <a:r>
              <a:rPr lang="en-US" altLang="zh-CN" sz="2400">
                <a:solidFill>
                  <a:schemeClr val="tx1"/>
                </a:solidFill>
                <a:sym typeface="+mn-ea"/>
              </a:rPr>
              <a:t>3</a:t>
            </a:r>
            <a:r>
              <a:rPr lang="zh-CN" altLang="zh-CN" sz="2400">
                <a:solidFill>
                  <a:schemeClr val="tx1"/>
                </a:solidFill>
                <a:sym typeface="+mn-ea"/>
              </a:rPr>
              <a:t>）成本</a:t>
            </a:r>
            <a:r>
              <a:rPr lang="zh-CN" altLang="zh-CN" sz="2400">
                <a:solidFill>
                  <a:srgbClr val="FFFF00"/>
                </a:solidFill>
                <a:sym typeface="+mn-ea"/>
              </a:rPr>
              <a:t>核</a:t>
            </a:r>
            <a:r>
              <a:rPr lang="zh-CN" altLang="zh-CN" sz="2400">
                <a:solidFill>
                  <a:schemeClr val="tx1"/>
                </a:solidFill>
                <a:sym typeface="+mn-ea"/>
              </a:rPr>
              <a:t>算；</a:t>
            </a:r>
            <a:endParaRPr lang="zh-CN" altLang="zh-CN" sz="2400">
              <a:solidFill>
                <a:schemeClr val="tx1"/>
              </a:solidFill>
            </a:endParaRPr>
          </a:p>
          <a:p>
            <a:r>
              <a:rPr lang="zh-CN" altLang="zh-CN" sz="2400">
                <a:solidFill>
                  <a:schemeClr val="tx1"/>
                </a:solidFill>
                <a:sym typeface="+mn-ea"/>
              </a:rPr>
              <a:t>（</a:t>
            </a:r>
            <a:r>
              <a:rPr lang="en-US" altLang="zh-CN" sz="2400">
                <a:solidFill>
                  <a:schemeClr val="tx1"/>
                </a:solidFill>
                <a:sym typeface="+mn-ea"/>
              </a:rPr>
              <a:t>4</a:t>
            </a:r>
            <a:r>
              <a:rPr lang="zh-CN" altLang="zh-CN" sz="2400">
                <a:solidFill>
                  <a:schemeClr val="tx1"/>
                </a:solidFill>
                <a:sym typeface="+mn-ea"/>
              </a:rPr>
              <a:t>）成本</a:t>
            </a:r>
            <a:r>
              <a:rPr lang="zh-CN" altLang="zh-CN" sz="2400">
                <a:solidFill>
                  <a:srgbClr val="FFFF00"/>
                </a:solidFill>
                <a:sym typeface="+mn-ea"/>
              </a:rPr>
              <a:t>分</a:t>
            </a:r>
            <a:r>
              <a:rPr lang="zh-CN" altLang="zh-CN" sz="2400">
                <a:solidFill>
                  <a:schemeClr val="tx1"/>
                </a:solidFill>
                <a:sym typeface="+mn-ea"/>
              </a:rPr>
              <a:t>析；</a:t>
            </a:r>
            <a:endParaRPr lang="zh-CN" altLang="zh-CN" sz="2400">
              <a:solidFill>
                <a:schemeClr val="tx1"/>
              </a:solidFill>
            </a:endParaRPr>
          </a:p>
          <a:p>
            <a:r>
              <a:rPr lang="zh-CN" altLang="zh-CN" sz="2400">
                <a:solidFill>
                  <a:schemeClr val="tx1"/>
                </a:solidFill>
                <a:sym typeface="+mn-ea"/>
              </a:rPr>
              <a:t>（</a:t>
            </a:r>
            <a:r>
              <a:rPr lang="en-US" altLang="zh-CN" sz="2400">
                <a:solidFill>
                  <a:schemeClr val="tx1"/>
                </a:solidFill>
                <a:sym typeface="+mn-ea"/>
              </a:rPr>
              <a:t>5</a:t>
            </a:r>
            <a:r>
              <a:rPr lang="zh-CN" altLang="zh-CN" sz="2400">
                <a:solidFill>
                  <a:schemeClr val="tx1"/>
                </a:solidFill>
                <a:sym typeface="+mn-ea"/>
              </a:rPr>
              <a:t>）成本</a:t>
            </a:r>
            <a:r>
              <a:rPr lang="zh-CN" altLang="zh-CN" sz="2400">
                <a:solidFill>
                  <a:srgbClr val="FFFF00"/>
                </a:solidFill>
                <a:sym typeface="+mn-ea"/>
              </a:rPr>
              <a:t>考</a:t>
            </a:r>
            <a:r>
              <a:rPr lang="zh-CN" altLang="zh-CN" sz="2400">
                <a:solidFill>
                  <a:schemeClr val="tx1"/>
                </a:solidFill>
                <a:sym typeface="+mn-ea"/>
              </a:rPr>
              <a:t>核。</a:t>
            </a:r>
            <a:endParaRPr lang="zh-CN" altLang="zh-CN" sz="2400">
              <a:solidFill>
                <a:schemeClr val="tx1"/>
              </a:solidFill>
            </a:endParaRPr>
          </a:p>
          <a:p>
            <a:endParaRPr lang="zh-CN" altLang="zh-CN" sz="2400">
              <a:solidFill>
                <a:schemeClr val="tx1"/>
              </a:solidFil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文本占位符 1"/>
          <p:cNvSpPr>
            <a:spLocks noGrp="1"/>
          </p:cNvSpPr>
          <p:nvPr>
            <p:ph type="body" sz="quarter" idx="13"/>
          </p:nvPr>
        </p:nvSpPr>
        <p:spPr>
          <a:xfrm>
            <a:off x="1268095" y="531495"/>
            <a:ext cx="10064750" cy="4420870"/>
          </a:xfrm>
        </p:spPr>
        <p:txBody>
          <a:bodyPr/>
          <a:lstStyle/>
          <a:p>
            <a:pPr>
              <a:lnSpc>
                <a:spcPct val="150000"/>
              </a:lnSpc>
            </a:pPr>
            <a:r>
              <a:rPr lang="en-US" altLang="zh-CN">
                <a:solidFill>
                  <a:srgbClr val="FFFF00"/>
                </a:solidFill>
              </a:rPr>
              <a:t>    </a:t>
            </a:r>
            <a:r>
              <a:rPr lang="zh-CN" altLang="en-US">
                <a:solidFill>
                  <a:srgbClr val="FFFF00"/>
                </a:solidFill>
              </a:rPr>
              <a:t>   </a:t>
            </a:r>
            <a:r>
              <a:rPr lang="zh-CN" altLang="en-US" sz="3200">
                <a:solidFill>
                  <a:srgbClr val="FFFF00"/>
                </a:solidFill>
              </a:rPr>
              <a:t>成本计划编制</a:t>
            </a:r>
            <a:endParaRPr lang="zh-CN" altLang="en-US">
              <a:solidFill>
                <a:srgbClr val="FFFF00"/>
              </a:solidFill>
            </a:endParaRPr>
          </a:p>
          <a:p>
            <a:pPr>
              <a:lnSpc>
                <a:spcPct val="150000"/>
              </a:lnSpc>
            </a:pPr>
            <a:r>
              <a:rPr lang="zh-CN" altLang="en-US"/>
              <a:t>1.以</a:t>
            </a:r>
            <a:r>
              <a:rPr lang="zh-CN" altLang="en-US">
                <a:solidFill>
                  <a:srgbClr val="FFFF00"/>
                </a:solidFill>
              </a:rPr>
              <a:t>货币形式</a:t>
            </a:r>
            <a:r>
              <a:rPr lang="zh-CN" altLang="en-US"/>
              <a:t>编制施工项目在计划期内的生产费用、成本水平、成本降低率以及为降低成本所采取的主要措施和规划的书面方案。</a:t>
            </a:r>
            <a:r>
              <a:rPr lang="zh-CN" altLang="en-US">
                <a:solidFill>
                  <a:srgbClr val="FFFF00"/>
                </a:solidFill>
              </a:rPr>
              <a:t>成本计划是目标成本的一种形式</a:t>
            </a:r>
            <a:r>
              <a:rPr lang="zh-CN" altLang="en-US"/>
              <a:t>。</a:t>
            </a:r>
          </a:p>
          <a:p>
            <a:pPr>
              <a:lnSpc>
                <a:spcPct val="150000"/>
              </a:lnSpc>
            </a:pPr>
            <a:r>
              <a:rPr lang="en-US" altLang="zh-CN"/>
              <a:t>2.</a:t>
            </a:r>
            <a:r>
              <a:rPr lang="zh-CN" altLang="en-US">
                <a:sym typeface="+mn-ea"/>
              </a:rPr>
              <a:t>成本计划应在项目实施方案确定和不断优化的前提下进行编制；成本计划的编制是施工成本预控的重要手段，应在工程</a:t>
            </a:r>
            <a:r>
              <a:rPr lang="zh-CN" altLang="en-US">
                <a:solidFill>
                  <a:srgbClr val="FFFF00"/>
                </a:solidFill>
                <a:sym typeface="+mn-ea"/>
              </a:rPr>
              <a:t>开工前编制完成</a:t>
            </a:r>
            <a:r>
              <a:rPr lang="zh-CN" altLang="en-US">
                <a:sym typeface="+mn-ea"/>
              </a:rPr>
              <a:t>。</a:t>
            </a:r>
            <a:endParaRPr lang="en-US" altLang="zh-CN"/>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文本占位符 1"/>
          <p:cNvSpPr>
            <a:spLocks noGrp="1"/>
          </p:cNvSpPr>
          <p:nvPr>
            <p:ph type="body" sz="quarter" idx="13"/>
          </p:nvPr>
        </p:nvSpPr>
        <p:spPr>
          <a:xfrm>
            <a:off x="1259840" y="358140"/>
            <a:ext cx="10425430" cy="6395720"/>
          </a:xfrm>
        </p:spPr>
        <p:txBody>
          <a:bodyPr/>
          <a:lstStyle/>
          <a:p>
            <a:pPr>
              <a:lnSpc>
                <a:spcPct val="150000"/>
              </a:lnSpc>
              <a:spcBef>
                <a:spcPts val="20"/>
              </a:spcBef>
              <a:spcAft>
                <a:spcPct val="0"/>
              </a:spcAft>
            </a:pPr>
            <a:r>
              <a:rPr lang="en-US" altLang="zh-CN" sz="2400"/>
              <a:t>3</a:t>
            </a:r>
            <a:r>
              <a:rPr lang="zh-CN" altLang="en-US" sz="2400"/>
              <a:t>.施工成本计划一般情况下有以下三类指标：</a:t>
            </a:r>
          </a:p>
          <a:p>
            <a:pPr>
              <a:lnSpc>
                <a:spcPct val="150000"/>
              </a:lnSpc>
              <a:spcBef>
                <a:spcPts val="20"/>
              </a:spcBef>
              <a:spcAft>
                <a:spcPct val="0"/>
              </a:spcAft>
            </a:pPr>
            <a:r>
              <a:rPr lang="zh-CN" altLang="en-US" sz="2400"/>
              <a:t>（1）成本计划的</a:t>
            </a:r>
            <a:r>
              <a:rPr lang="zh-CN" altLang="en-US" sz="2400">
                <a:solidFill>
                  <a:srgbClr val="FFFF00"/>
                </a:solidFill>
              </a:rPr>
              <a:t>数量指标</a:t>
            </a:r>
            <a:r>
              <a:rPr lang="zh-CN" altLang="en-US" sz="2400"/>
              <a:t>，如：</a:t>
            </a:r>
          </a:p>
          <a:p>
            <a:pPr>
              <a:lnSpc>
                <a:spcPct val="150000"/>
              </a:lnSpc>
              <a:spcBef>
                <a:spcPts val="20"/>
              </a:spcBef>
              <a:spcAft>
                <a:spcPct val="0"/>
              </a:spcAft>
            </a:pPr>
            <a:r>
              <a:rPr lang="zh-CN" altLang="en-US" sz="2400"/>
              <a:t>按子项汇总的工程项目计划总成本指标；</a:t>
            </a:r>
          </a:p>
          <a:p>
            <a:pPr>
              <a:lnSpc>
                <a:spcPct val="150000"/>
              </a:lnSpc>
              <a:spcBef>
                <a:spcPts val="20"/>
              </a:spcBef>
              <a:spcAft>
                <a:spcPct val="0"/>
              </a:spcAft>
            </a:pPr>
            <a:r>
              <a:rPr lang="zh-CN" altLang="en-US" sz="2400"/>
              <a:t>按分部汇总的各单位工程（或子项目）计划成本指标；</a:t>
            </a:r>
          </a:p>
          <a:p>
            <a:pPr>
              <a:lnSpc>
                <a:spcPct val="150000"/>
              </a:lnSpc>
              <a:spcBef>
                <a:spcPts val="20"/>
              </a:spcBef>
              <a:spcAft>
                <a:spcPct val="0"/>
              </a:spcAft>
            </a:pPr>
            <a:r>
              <a:rPr lang="zh-CN" altLang="en-US" sz="2400"/>
              <a:t>按人工、材料，机械等各主要生产要素计划成本指标。</a:t>
            </a:r>
          </a:p>
          <a:p>
            <a:pPr>
              <a:lnSpc>
                <a:spcPct val="150000"/>
              </a:lnSpc>
              <a:spcBef>
                <a:spcPts val="20"/>
              </a:spcBef>
              <a:spcAft>
                <a:spcPct val="0"/>
              </a:spcAft>
            </a:pPr>
            <a:r>
              <a:rPr lang="zh-CN" altLang="en-US" sz="2400"/>
              <a:t>（2）成本计划的</a:t>
            </a:r>
            <a:r>
              <a:rPr lang="zh-CN" altLang="en-US" sz="2400">
                <a:solidFill>
                  <a:srgbClr val="FFFF00"/>
                </a:solidFill>
              </a:rPr>
              <a:t>质量指标</a:t>
            </a:r>
            <a:r>
              <a:rPr lang="zh-CN" altLang="en-US" sz="2400"/>
              <a:t>，如施工项目总</a:t>
            </a:r>
            <a:r>
              <a:rPr lang="zh-CN" altLang="en-US" sz="2400">
                <a:solidFill>
                  <a:srgbClr val="FFFF00"/>
                </a:solidFill>
              </a:rPr>
              <a:t>成本降低率</a:t>
            </a:r>
            <a:r>
              <a:rPr lang="zh-CN" altLang="en-US" sz="2400"/>
              <a:t>，可采用：</a:t>
            </a:r>
          </a:p>
          <a:p>
            <a:pPr>
              <a:lnSpc>
                <a:spcPct val="150000"/>
              </a:lnSpc>
              <a:spcBef>
                <a:spcPts val="20"/>
              </a:spcBef>
              <a:spcAft>
                <a:spcPct val="0"/>
              </a:spcAft>
            </a:pPr>
            <a:r>
              <a:rPr lang="zh-CN" altLang="en-US" sz="2400"/>
              <a:t>·设计预算成本计划降低率=设计预算总成本计划降低额／设计预算总成本；</a:t>
            </a:r>
          </a:p>
          <a:p>
            <a:pPr>
              <a:lnSpc>
                <a:spcPct val="150000"/>
              </a:lnSpc>
              <a:spcBef>
                <a:spcPts val="20"/>
              </a:spcBef>
              <a:spcAft>
                <a:spcPct val="0"/>
              </a:spcAft>
            </a:pPr>
            <a:r>
              <a:rPr lang="zh-CN" altLang="en-US" sz="2400"/>
              <a:t>·责任目标成本计划降低率=责任目标总成本计划降低额／责任目标总成本。</a:t>
            </a:r>
          </a:p>
          <a:p>
            <a:pPr>
              <a:lnSpc>
                <a:spcPct val="150000"/>
              </a:lnSpc>
              <a:spcBef>
                <a:spcPts val="20"/>
              </a:spcBef>
              <a:spcAft>
                <a:spcPct val="0"/>
              </a:spcAft>
            </a:pPr>
            <a:r>
              <a:rPr lang="zh-CN" altLang="en-US" sz="2400"/>
              <a:t>（3）成本计划的</a:t>
            </a:r>
            <a:r>
              <a:rPr lang="zh-CN" altLang="en-US" sz="2400">
                <a:solidFill>
                  <a:srgbClr val="FFFF00"/>
                </a:solidFill>
              </a:rPr>
              <a:t>效益指标</a:t>
            </a:r>
            <a:r>
              <a:rPr lang="zh-CN" altLang="en-US" sz="2400"/>
              <a:t>，如工程项目</a:t>
            </a:r>
            <a:r>
              <a:rPr lang="zh-CN" altLang="en-US" sz="2400">
                <a:solidFill>
                  <a:srgbClr val="FFFF00"/>
                </a:solidFill>
              </a:rPr>
              <a:t>成本降低额</a:t>
            </a:r>
            <a:r>
              <a:rPr lang="zh-CN" altLang="en-US" sz="2400"/>
              <a:t>：</a:t>
            </a:r>
          </a:p>
          <a:p>
            <a:pPr>
              <a:lnSpc>
                <a:spcPct val="150000"/>
              </a:lnSpc>
              <a:spcBef>
                <a:spcPts val="20"/>
              </a:spcBef>
              <a:spcAft>
                <a:spcPct val="0"/>
              </a:spcAft>
            </a:pPr>
            <a:r>
              <a:rPr lang="zh-CN" altLang="en-US" sz="2400"/>
              <a:t>·设计预算成本计划降低额=设计预算总成本—计划总成本；</a:t>
            </a:r>
          </a:p>
          <a:p>
            <a:pPr>
              <a:lnSpc>
                <a:spcPct val="150000"/>
              </a:lnSpc>
              <a:spcBef>
                <a:spcPts val="20"/>
              </a:spcBef>
              <a:spcAft>
                <a:spcPct val="0"/>
              </a:spcAft>
            </a:pPr>
            <a:r>
              <a:rPr lang="zh-CN" altLang="en-US" sz="2400"/>
              <a:t>·责任目标成本计划降低额=责任目标总成本—计划总成本。</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文本占位符 1"/>
          <p:cNvSpPr>
            <a:spLocks noGrp="1"/>
          </p:cNvSpPr>
          <p:nvPr>
            <p:ph type="body" sz="quarter" idx="13"/>
          </p:nvPr>
        </p:nvSpPr>
        <p:spPr>
          <a:xfrm>
            <a:off x="1370330" y="960755"/>
            <a:ext cx="8745220" cy="5688330"/>
          </a:xfrm>
        </p:spPr>
        <p:txBody>
          <a:bodyPr/>
          <a:lstStyle/>
          <a:p>
            <a:pPr>
              <a:lnSpc>
                <a:spcPct val="150000"/>
              </a:lnSpc>
            </a:pPr>
            <a:r>
              <a:rPr lang="en-US" altLang="zh-CN">
                <a:solidFill>
                  <a:srgbClr val="FFFF00"/>
                </a:solidFill>
              </a:rPr>
              <a:t>    </a:t>
            </a:r>
            <a:r>
              <a:rPr lang="zh-CN" altLang="en-US">
                <a:solidFill>
                  <a:srgbClr val="FFFF00"/>
                </a:solidFill>
              </a:rPr>
              <a:t>施工成本控制</a:t>
            </a:r>
          </a:p>
          <a:p>
            <a:pPr>
              <a:lnSpc>
                <a:spcPct val="150000"/>
              </a:lnSpc>
            </a:pPr>
            <a:r>
              <a:rPr lang="zh-CN" altLang="en-US" sz="2400"/>
              <a:t>    1.建设工程项目施工成本控制应贯穿于项目</a:t>
            </a:r>
            <a:r>
              <a:rPr lang="zh-CN" altLang="en-US" sz="2400">
                <a:solidFill>
                  <a:srgbClr val="FFFF00"/>
                </a:solidFill>
              </a:rPr>
              <a:t>从投标阶段开始直至保证金返还</a:t>
            </a:r>
            <a:r>
              <a:rPr lang="zh-CN" altLang="en-US" sz="2400"/>
              <a:t>的全过程，可分为</a:t>
            </a:r>
            <a:r>
              <a:rPr lang="zh-CN" altLang="en-US" sz="2400">
                <a:solidFill>
                  <a:srgbClr val="FFFF00"/>
                </a:solidFill>
              </a:rPr>
              <a:t>事先控制、事中控制</a:t>
            </a:r>
            <a:r>
              <a:rPr lang="zh-CN" altLang="en-US" sz="2400">
                <a:solidFill>
                  <a:srgbClr val="FFFFE6"/>
                </a:solidFill>
              </a:rPr>
              <a:t>（过程控制）和</a:t>
            </a:r>
            <a:r>
              <a:rPr lang="zh-CN" altLang="en-US" sz="2400">
                <a:solidFill>
                  <a:srgbClr val="FFFF00"/>
                </a:solidFill>
              </a:rPr>
              <a:t>事后控制</a:t>
            </a:r>
            <a:r>
              <a:rPr lang="zh-CN" altLang="en-US" sz="2400"/>
              <a:t>。</a:t>
            </a:r>
          </a:p>
          <a:p>
            <a:pPr>
              <a:lnSpc>
                <a:spcPct val="150000"/>
              </a:lnSpc>
            </a:pPr>
            <a:r>
              <a:rPr lang="zh-CN" altLang="en-US" sz="2400"/>
              <a:t>    </a:t>
            </a:r>
            <a:r>
              <a:rPr lang="en-US" altLang="zh-CN" sz="2400"/>
              <a:t>2.</a:t>
            </a:r>
            <a:r>
              <a:rPr lang="zh-CN" altLang="en-US" sz="2400"/>
              <a:t>在项目的施工过程中，需按</a:t>
            </a:r>
            <a:r>
              <a:rPr lang="zh-CN" altLang="en-US" sz="2400">
                <a:solidFill>
                  <a:srgbClr val="FFFF00"/>
                </a:solidFill>
              </a:rPr>
              <a:t>动态控制</a:t>
            </a:r>
            <a:r>
              <a:rPr lang="zh-CN" altLang="en-US" sz="2400"/>
              <a:t>原理对实际施工成本的发生过程进行有效控制。</a:t>
            </a:r>
          </a:p>
          <a:p>
            <a:pPr>
              <a:lnSpc>
                <a:spcPct val="150000"/>
              </a:lnSpc>
            </a:pPr>
            <a:r>
              <a:rPr lang="zh-CN" altLang="en-US" sz="2400"/>
              <a:t>    2.</a:t>
            </a:r>
            <a:r>
              <a:rPr lang="zh-CN" altLang="en-US" sz="2400">
                <a:solidFill>
                  <a:srgbClr val="FFFF00"/>
                </a:solidFill>
              </a:rPr>
              <a:t>合同文件</a:t>
            </a:r>
            <a:r>
              <a:rPr lang="zh-CN" altLang="en-US" sz="2400">
                <a:solidFill>
                  <a:srgbClr val="FFFFE6"/>
                </a:solidFill>
              </a:rPr>
              <a:t>和</a:t>
            </a:r>
            <a:r>
              <a:rPr lang="zh-CN" altLang="en-US" sz="2400">
                <a:solidFill>
                  <a:srgbClr val="FFFF00"/>
                </a:solidFill>
              </a:rPr>
              <a:t>成本计划</a:t>
            </a:r>
            <a:r>
              <a:rPr lang="zh-CN" altLang="en-US" sz="2400"/>
              <a:t>是成本控制的</a:t>
            </a:r>
            <a:r>
              <a:rPr lang="zh-CN" altLang="en-US" sz="2400">
                <a:solidFill>
                  <a:srgbClr val="FFFF00"/>
                </a:solidFill>
              </a:rPr>
              <a:t>目标</a:t>
            </a:r>
            <a:r>
              <a:rPr lang="zh-CN" altLang="en-US" sz="2400"/>
              <a:t>，</a:t>
            </a:r>
            <a:r>
              <a:rPr lang="zh-CN" altLang="en-US" sz="2400">
                <a:solidFill>
                  <a:srgbClr val="FFFF00"/>
                </a:solidFill>
              </a:rPr>
              <a:t>进度报告</a:t>
            </a:r>
            <a:r>
              <a:rPr lang="zh-CN" altLang="en-US" sz="2400">
                <a:solidFill>
                  <a:srgbClr val="FFFFE6"/>
                </a:solidFill>
              </a:rPr>
              <a:t>和</a:t>
            </a:r>
            <a:r>
              <a:rPr lang="zh-CN" altLang="en-US" sz="2400">
                <a:solidFill>
                  <a:srgbClr val="FFFF00"/>
                </a:solidFill>
              </a:rPr>
              <a:t>工程变更与索赔资料</a:t>
            </a:r>
            <a:r>
              <a:rPr lang="zh-CN" altLang="en-US" sz="2400"/>
              <a:t>是成本控制过程中的</a:t>
            </a:r>
            <a:r>
              <a:rPr lang="zh-CN" altLang="en-US" sz="2400">
                <a:solidFill>
                  <a:srgbClr val="FFFF00"/>
                </a:solidFill>
              </a:rPr>
              <a:t>动态资料</a:t>
            </a:r>
            <a:r>
              <a:rPr lang="zh-CN" altLang="en-US" sz="2400"/>
              <a:t>。</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文本占位符 1"/>
          <p:cNvSpPr>
            <a:spLocks noGrp="1"/>
          </p:cNvSpPr>
          <p:nvPr>
            <p:ph type="body" sz="quarter" idx="13"/>
          </p:nvPr>
        </p:nvSpPr>
        <p:spPr>
          <a:xfrm>
            <a:off x="1244600" y="499745"/>
            <a:ext cx="9469755" cy="5688330"/>
          </a:xfrm>
        </p:spPr>
        <p:txBody>
          <a:bodyPr/>
          <a:lstStyle/>
          <a:p>
            <a:pPr>
              <a:lnSpc>
                <a:spcPct val="125000"/>
              </a:lnSpc>
              <a:spcBef>
                <a:spcPts val="800"/>
              </a:spcBef>
              <a:spcAft>
                <a:spcPct val="0"/>
              </a:spcAft>
            </a:pPr>
            <a:r>
              <a:rPr lang="en-US" altLang="zh-CN" sz="2400">
                <a:sym typeface="+mn-ea"/>
              </a:rPr>
              <a:t>  </a:t>
            </a:r>
            <a:r>
              <a:rPr lang="en-US" altLang="zh-CN">
                <a:solidFill>
                  <a:srgbClr val="FFFF00"/>
                </a:solidFill>
                <a:sym typeface="+mn-ea"/>
              </a:rPr>
              <a:t>  </a:t>
            </a:r>
            <a:r>
              <a:rPr lang="zh-CN" altLang="en-US">
                <a:solidFill>
                  <a:srgbClr val="FFFF00"/>
                </a:solidFill>
                <a:sym typeface="+mn-ea"/>
              </a:rPr>
              <a:t>施工成本核算</a:t>
            </a:r>
          </a:p>
          <a:p>
            <a:pPr>
              <a:lnSpc>
                <a:spcPct val="125000"/>
              </a:lnSpc>
              <a:spcBef>
                <a:spcPts val="800"/>
              </a:spcBef>
              <a:spcAft>
                <a:spcPct val="0"/>
              </a:spcAft>
            </a:pPr>
            <a:r>
              <a:rPr lang="zh-CN" altLang="en-US" sz="2400"/>
              <a:t>1.施工成本核算包括两个基本环节</a:t>
            </a:r>
          </a:p>
          <a:p>
            <a:pPr>
              <a:lnSpc>
                <a:spcPct val="125000"/>
              </a:lnSpc>
              <a:spcBef>
                <a:spcPts val="800"/>
              </a:spcBef>
              <a:spcAft>
                <a:spcPct val="0"/>
              </a:spcAft>
            </a:pPr>
            <a:r>
              <a:rPr lang="zh-CN" altLang="en-US" sz="2400"/>
              <a:t>（1）计算出施工费用的实际发生额；</a:t>
            </a:r>
          </a:p>
          <a:p>
            <a:pPr>
              <a:lnSpc>
                <a:spcPct val="125000"/>
              </a:lnSpc>
              <a:spcBef>
                <a:spcPts val="800"/>
              </a:spcBef>
              <a:spcAft>
                <a:spcPct val="0"/>
              </a:spcAft>
            </a:pPr>
            <a:r>
              <a:rPr lang="zh-CN" altLang="en-US" sz="2400"/>
              <a:t>（2）计算出该施工项目的总成本和单位成本。</a:t>
            </a:r>
          </a:p>
          <a:p>
            <a:pPr>
              <a:lnSpc>
                <a:spcPct val="125000"/>
              </a:lnSpc>
              <a:spcBef>
                <a:spcPts val="800"/>
              </a:spcBef>
              <a:spcAft>
                <a:spcPct val="0"/>
              </a:spcAft>
            </a:pPr>
            <a:r>
              <a:rPr lang="zh-CN" altLang="en-US" sz="2400"/>
              <a:t>2.施工项目成本核算所提供的各种成本信息，是成本计划、成本控制、成本分析和成本考核等</a:t>
            </a:r>
            <a:r>
              <a:rPr lang="zh-CN" altLang="en-US" sz="2400">
                <a:solidFill>
                  <a:srgbClr val="FFFF00"/>
                </a:solidFill>
              </a:rPr>
              <a:t>各个环节的依据</a:t>
            </a:r>
            <a:r>
              <a:rPr lang="zh-CN" altLang="en-US" sz="2400"/>
              <a:t>。</a:t>
            </a:r>
          </a:p>
          <a:p>
            <a:pPr>
              <a:lnSpc>
                <a:spcPct val="125000"/>
              </a:lnSpc>
              <a:spcBef>
                <a:spcPts val="800"/>
              </a:spcBef>
              <a:spcAft>
                <a:spcPct val="0"/>
              </a:spcAft>
            </a:pPr>
            <a:r>
              <a:rPr lang="zh-CN" altLang="en-US" sz="2400"/>
              <a:t>3.</a:t>
            </a:r>
            <a:r>
              <a:rPr lang="zh-CN" altLang="en-US" sz="2400">
                <a:solidFill>
                  <a:srgbClr val="FFFF00"/>
                </a:solidFill>
              </a:rPr>
              <a:t>形象进度、产值统计、实际成本归集三同步</a:t>
            </a:r>
            <a:r>
              <a:rPr lang="zh-CN" altLang="en-US" sz="2400"/>
              <a:t>。</a:t>
            </a:r>
          </a:p>
          <a:p>
            <a:pPr>
              <a:lnSpc>
                <a:spcPct val="125000"/>
              </a:lnSpc>
              <a:spcBef>
                <a:spcPts val="800"/>
              </a:spcBef>
              <a:spcAft>
                <a:spcPct val="0"/>
              </a:spcAft>
            </a:pPr>
            <a:r>
              <a:rPr lang="zh-CN" altLang="en-US" sz="2400"/>
              <a:t>4.项目管理必须实行</a:t>
            </a:r>
            <a:r>
              <a:rPr lang="zh-CN" altLang="en-US" sz="2400">
                <a:solidFill>
                  <a:srgbClr val="FFFF00"/>
                </a:solidFill>
              </a:rPr>
              <a:t>施工成本核算制</a:t>
            </a:r>
            <a:r>
              <a:rPr lang="zh-CN" altLang="en-US" sz="2400"/>
              <a:t>。</a:t>
            </a:r>
          </a:p>
          <a:p>
            <a:pPr>
              <a:lnSpc>
                <a:spcPct val="125000"/>
              </a:lnSpc>
              <a:spcBef>
                <a:spcPts val="800"/>
              </a:spcBef>
              <a:spcAft>
                <a:spcPct val="0"/>
              </a:spcAft>
            </a:pPr>
            <a:r>
              <a:rPr lang="zh-CN" altLang="en-US" sz="2400"/>
              <a:t>5.对竣工工程的成本核算，应区分为</a:t>
            </a:r>
            <a:r>
              <a:rPr lang="zh-CN" altLang="en-US" sz="2400">
                <a:solidFill>
                  <a:srgbClr val="FFFF00"/>
                </a:solidFill>
              </a:rPr>
              <a:t>竣工工程现场成本</a:t>
            </a:r>
            <a:r>
              <a:rPr lang="zh-CN" altLang="en-US" sz="2400"/>
              <a:t>和</a:t>
            </a:r>
            <a:r>
              <a:rPr lang="zh-CN" altLang="en-US" sz="2400">
                <a:solidFill>
                  <a:srgbClr val="FFFF00"/>
                </a:solidFill>
              </a:rPr>
              <a:t>竣工工程完全成本</a:t>
            </a:r>
            <a:r>
              <a:rPr lang="zh-CN" altLang="en-US" sz="2400"/>
              <a:t>，分别由项目经理部和企业财务部门进行核算分析，其目的在于分别考核项目管理绩效和企业经营效益。</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文本占位符 1"/>
          <p:cNvSpPr>
            <a:spLocks noGrp="1"/>
          </p:cNvSpPr>
          <p:nvPr>
            <p:ph type="body" sz="quarter" idx="13"/>
          </p:nvPr>
        </p:nvSpPr>
        <p:spPr>
          <a:xfrm>
            <a:off x="1445895" y="936625"/>
            <a:ext cx="9201150" cy="4789805"/>
          </a:xfrm>
        </p:spPr>
        <p:txBody>
          <a:bodyPr/>
          <a:lstStyle/>
          <a:p>
            <a:pPr>
              <a:lnSpc>
                <a:spcPct val="150000"/>
              </a:lnSpc>
              <a:spcBef>
                <a:spcPts val="1000"/>
              </a:spcBef>
              <a:spcAft>
                <a:spcPct val="0"/>
              </a:spcAft>
            </a:pPr>
            <a:r>
              <a:rPr lang="zh-CN" altLang="en-US">
                <a:solidFill>
                  <a:srgbClr val="FFFF00"/>
                </a:solidFill>
                <a:sym typeface="+mn-ea"/>
              </a:rPr>
              <a:t>施工成本分析</a:t>
            </a:r>
          </a:p>
          <a:p>
            <a:pPr>
              <a:lnSpc>
                <a:spcPct val="150000"/>
              </a:lnSpc>
              <a:spcBef>
                <a:spcPts val="1000"/>
              </a:spcBef>
              <a:spcAft>
                <a:spcPct val="0"/>
              </a:spcAft>
            </a:pPr>
            <a:r>
              <a:rPr lang="zh-CN" altLang="en-US" sz="2400"/>
              <a:t>    1.施工成本分析是在施工成本核算的基础上，对成本的形成过程和影响成本升降的因素进行分析，以寻求进一步降低成本的途径，包括有利偏差的挖掘和不利偏差的纠正。</a:t>
            </a:r>
          </a:p>
          <a:p>
            <a:pPr>
              <a:lnSpc>
                <a:spcPct val="150000"/>
              </a:lnSpc>
              <a:spcBef>
                <a:spcPts val="1000"/>
              </a:spcBef>
              <a:spcAft>
                <a:spcPct val="0"/>
              </a:spcAft>
            </a:pPr>
            <a:r>
              <a:rPr lang="zh-CN" altLang="en-US" sz="2400"/>
              <a:t>    2.施工成本分析</a:t>
            </a:r>
            <a:r>
              <a:rPr lang="zh-CN" altLang="en-US" sz="2400">
                <a:solidFill>
                  <a:srgbClr val="FFFF00"/>
                </a:solidFill>
              </a:rPr>
              <a:t>贯穿于施工成本管理的全过程</a:t>
            </a:r>
            <a:r>
              <a:rPr lang="zh-CN" altLang="en-US" sz="2400"/>
              <a:t>。</a:t>
            </a:r>
          </a:p>
          <a:p>
            <a:pPr>
              <a:lnSpc>
                <a:spcPct val="150000"/>
              </a:lnSpc>
              <a:spcBef>
                <a:spcPts val="1000"/>
              </a:spcBef>
              <a:spcAft>
                <a:spcPct val="0"/>
              </a:spcAft>
            </a:pPr>
            <a:r>
              <a:rPr lang="zh-CN" altLang="en-US" sz="2400"/>
              <a:t>    3.</a:t>
            </a:r>
            <a:r>
              <a:rPr lang="zh-CN" altLang="en-US" sz="2400">
                <a:solidFill>
                  <a:srgbClr val="FFFF00"/>
                </a:solidFill>
              </a:rPr>
              <a:t>成本偏差的控制，分析是关键，纠偏是核心。</a:t>
            </a:r>
            <a:endParaRPr lang="zh-CN" altLang="en-US" sz="24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文本占位符 1"/>
          <p:cNvSpPr>
            <a:spLocks noGrp="1"/>
          </p:cNvSpPr>
          <p:nvPr>
            <p:ph type="body" sz="quarter" idx="13"/>
          </p:nvPr>
        </p:nvSpPr>
        <p:spPr>
          <a:xfrm>
            <a:off x="1386205" y="547370"/>
            <a:ext cx="9467850" cy="4039235"/>
          </a:xfrm>
        </p:spPr>
        <p:txBody>
          <a:bodyPr/>
          <a:lstStyle/>
          <a:p>
            <a:r>
              <a:rPr lang="en-US" altLang="zh-CN">
                <a:solidFill>
                  <a:srgbClr val="FFFF00"/>
                </a:solidFill>
              </a:rPr>
              <a:t>    </a:t>
            </a:r>
            <a:r>
              <a:rPr lang="zh-CN" altLang="en-US">
                <a:solidFill>
                  <a:srgbClr val="FFFF00"/>
                </a:solidFill>
              </a:rPr>
              <a:t>施工</a:t>
            </a:r>
            <a:r>
              <a:rPr lang="zh-CN" altLang="en-US">
                <a:solidFill>
                  <a:srgbClr val="FFFF00"/>
                </a:solidFill>
                <a:sym typeface="+mn-ea"/>
              </a:rPr>
              <a:t>成本考核</a:t>
            </a:r>
          </a:p>
          <a:p>
            <a:r>
              <a:rPr lang="zh-CN" altLang="en-US" sz="2400"/>
              <a:t>1.施工项目完成后，将成本的实际指标与计划、定额、预算进行对比和考核。</a:t>
            </a:r>
          </a:p>
          <a:p>
            <a:r>
              <a:rPr lang="zh-CN" altLang="en-US" sz="2400"/>
              <a:t>2.成本考核可以分别考核组织管理层和项目管理部。以施工成本降低额和施工成本降低率为成本考核的主要指标。</a:t>
            </a:r>
          </a:p>
          <a:p>
            <a:r>
              <a:rPr lang="zh-CN" altLang="en-US" sz="2400"/>
              <a:t>3.成本考核是实现成本目标责任制的保证和实现决策目标的重要手段。</a:t>
            </a:r>
          </a:p>
        </p:txBody>
      </p:sp>
      <p:sp>
        <p:nvSpPr>
          <p:cNvPr id="3" name="文本框 2"/>
          <p:cNvSpPr txBox="1"/>
          <p:nvPr/>
        </p:nvSpPr>
        <p:spPr>
          <a:xfrm>
            <a:off x="1386205" y="4491990"/>
            <a:ext cx="9467850" cy="1753235"/>
          </a:xfrm>
          <a:prstGeom prst="rect">
            <a:avLst/>
          </a:prstGeom>
          <a:noFill/>
        </p:spPr>
        <p:txBody>
          <a:bodyPr wrap="square" rtlCol="0" anchor="t">
            <a:spAutoFit/>
          </a:bodyPr>
          <a:lstStyle>
            <a:defPPr>
              <a:defRPr lang="zh-CN"/>
            </a:defPPr>
            <a:lvl1pPr algn="l" rtl="0" fontAlgn="base">
              <a:spcBef>
                <a:spcPct val="0"/>
              </a:spcBef>
              <a:spcAft>
                <a:spcPct val="0"/>
              </a:spcAft>
              <a:defRPr kern="1200">
                <a:solidFill>
                  <a:schemeClr val="tx1"/>
                </a:solidFill>
                <a:latin typeface="Arial" pitchFamily="34" charset="0"/>
                <a:ea typeface="黑体" panose="02010609060101010101" pitchFamily="49" charset="-122"/>
                <a:cs typeface="+mn-cs"/>
              </a:defRPr>
            </a:lvl1pPr>
            <a:lvl2pPr marL="555625" indent="-98425" algn="l" rtl="0" fontAlgn="base">
              <a:spcBef>
                <a:spcPct val="0"/>
              </a:spcBef>
              <a:spcAft>
                <a:spcPct val="0"/>
              </a:spcAft>
              <a:defRPr kern="1200">
                <a:solidFill>
                  <a:schemeClr val="tx1"/>
                </a:solidFill>
                <a:latin typeface="Arial" pitchFamily="34" charset="0"/>
                <a:ea typeface="黑体" panose="02010609060101010101" pitchFamily="49" charset="-122"/>
                <a:cs typeface="+mn-cs"/>
              </a:defRPr>
            </a:lvl2pPr>
            <a:lvl3pPr marL="1111250" indent="-196850" algn="l" rtl="0" fontAlgn="base">
              <a:spcBef>
                <a:spcPct val="0"/>
              </a:spcBef>
              <a:spcAft>
                <a:spcPct val="0"/>
              </a:spcAft>
              <a:defRPr kern="1200">
                <a:solidFill>
                  <a:schemeClr val="tx1"/>
                </a:solidFill>
                <a:latin typeface="Arial" pitchFamily="34" charset="0"/>
                <a:ea typeface="黑体" panose="02010609060101010101" pitchFamily="49" charset="-122"/>
                <a:cs typeface="+mn-cs"/>
              </a:defRPr>
            </a:lvl3pPr>
            <a:lvl4pPr marL="1666875" indent="-295275" algn="l" rtl="0" fontAlgn="base">
              <a:spcBef>
                <a:spcPct val="0"/>
              </a:spcBef>
              <a:spcAft>
                <a:spcPct val="0"/>
              </a:spcAft>
              <a:defRPr kern="1200">
                <a:solidFill>
                  <a:schemeClr val="tx1"/>
                </a:solidFill>
                <a:latin typeface="Arial" pitchFamily="34" charset="0"/>
                <a:ea typeface="黑体" panose="02010609060101010101" pitchFamily="49" charset="-122"/>
                <a:cs typeface="+mn-cs"/>
              </a:defRPr>
            </a:lvl4pPr>
            <a:lvl5pPr marL="2222500" indent="-393700" algn="l" rtl="0" fontAlgn="base">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pPr>
              <a:lnSpc>
                <a:spcPct val="150000"/>
              </a:lnSpc>
            </a:pPr>
            <a:r>
              <a:rPr lang="en-US" altLang="zh-CN" sz="2400">
                <a:solidFill>
                  <a:srgbClr val="FFFF00"/>
                </a:solidFill>
                <a:latin typeface="微软雅黑" panose="020b0503020204020204" pitchFamily="34" charset="-122"/>
                <a:ea typeface="微软雅黑" panose="020b0503020204020204" pitchFamily="34" charset="-122"/>
                <a:sym typeface="+mn-ea"/>
              </a:rPr>
              <a:t>      </a:t>
            </a:r>
            <a:r>
              <a:rPr lang="zh-CN" altLang="zh-CN" sz="2400">
                <a:solidFill>
                  <a:srgbClr val="FFFF00"/>
                </a:solidFill>
                <a:latin typeface="微软雅黑" panose="020b0503020204020204" pitchFamily="34" charset="-122"/>
                <a:ea typeface="微软雅黑" panose="020b0503020204020204" pitchFamily="34" charset="-122"/>
                <a:sym typeface="+mn-ea"/>
              </a:rPr>
              <a:t>成本管理责任体系的建立</a:t>
            </a:r>
            <a:r>
              <a:rPr lang="zh-CN" altLang="zh-CN" sz="2400">
                <a:solidFill>
                  <a:srgbClr val="FFFFE6"/>
                </a:solidFill>
                <a:latin typeface="微软雅黑" panose="020b0503020204020204" pitchFamily="34" charset="-122"/>
                <a:ea typeface="微软雅黑" panose="020b0503020204020204" pitchFamily="34" charset="-122"/>
                <a:sym typeface="+mn-ea"/>
              </a:rPr>
              <a:t>是施工成本管理最根本、最重要的基础工作，涉及成本管理的一系列</a:t>
            </a:r>
            <a:r>
              <a:rPr lang="zh-CN" altLang="zh-CN" sz="2400">
                <a:solidFill>
                  <a:srgbClr val="FFFF00"/>
                </a:solidFill>
                <a:latin typeface="微软雅黑" panose="020b0503020204020204" pitchFamily="34" charset="-122"/>
                <a:ea typeface="微软雅黑" panose="020b0503020204020204" pitchFamily="34" charset="-122"/>
                <a:sym typeface="+mn-ea"/>
              </a:rPr>
              <a:t>组织制度、工作程序、业务标准和责任制度</a:t>
            </a:r>
            <a:r>
              <a:rPr lang="zh-CN" altLang="zh-CN" sz="2400">
                <a:solidFill>
                  <a:srgbClr val="FFFFE6"/>
                </a:solidFill>
                <a:latin typeface="微软雅黑" panose="020b0503020204020204" pitchFamily="34" charset="-122"/>
                <a:ea typeface="微软雅黑" panose="020b0503020204020204" pitchFamily="34" charset="-122"/>
                <a:sym typeface="+mn-ea"/>
              </a:rPr>
              <a:t>的建立。</a:t>
            </a:r>
            <a:endParaRPr lang="zh-CN" altLang="en-US" sz="2400">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文本占位符 1"/>
          <p:cNvSpPr>
            <a:spLocks noGrp="1"/>
          </p:cNvSpPr>
          <p:nvPr>
            <p:ph type="body" sz="quarter" idx="13"/>
          </p:nvPr>
        </p:nvSpPr>
        <p:spPr>
          <a:xfrm>
            <a:off x="1512570" y="337185"/>
            <a:ext cx="8964295" cy="880745"/>
          </a:xfrm>
        </p:spPr>
        <p:txBody>
          <a:bodyPr/>
          <a:lstStyle/>
          <a:p>
            <a:pPr>
              <a:lnSpc>
                <a:spcPct val="135000"/>
              </a:lnSpc>
              <a:spcBef>
                <a:spcPts val="20"/>
              </a:spcBef>
              <a:spcAft>
                <a:spcPct val="0"/>
              </a:spcAft>
            </a:pPr>
            <a:r>
              <a:rPr lang="zh-CN" altLang="zh-CN">
                <a:solidFill>
                  <a:srgbClr val="FFFF00"/>
                </a:solidFill>
              </a:rPr>
              <a:t>三、施工成本管理的措施</a:t>
            </a:r>
            <a:endParaRPr lang="zh-CN" altLang="en-US"/>
          </a:p>
        </p:txBody>
      </p:sp>
      <p:graphicFrame>
        <p:nvGraphicFramePr>
          <p:cNvPr id="3" name="表格 2"/>
          <p:cNvGraphicFramePr>
            <a:graphicFrameLocks noGrp="1"/>
          </p:cNvGraphicFramePr>
          <p:nvPr/>
        </p:nvGraphicFramePr>
        <p:xfrm>
          <a:off x="1741805" y="1217930"/>
          <a:ext cx="9307195" cy="4544695"/>
        </p:xfrm>
        <a:graphic>
          <a:graphicData uri="http://schemas.openxmlformats.org/drawingml/2006/table">
            <a:tbl>
              <a:tblPr firstRow="1" bandRow="1">
                <a:tableStyleId>{5C22544A-7EE6-4342-B048-85BDC9FD1C3A}</a:tableStyleId>
              </a:tblPr>
              <a:tblGrid>
                <a:gridCol w="1283335">
                  <a:extLst>
                    <a:ext uri="{9D8B030D-6E8A-4147-A177-3AD203B41FA5}">
                      <a16:colId xmlns:a16="http://schemas.microsoft.com/office/drawing/2014/main" val="20000"/>
                    </a:ext>
                  </a:extLst>
                </a:gridCol>
                <a:gridCol w="8023860">
                  <a:extLst>
                    <a:ext uri="{9D8B030D-6E8A-4147-A177-3AD203B41FA5}">
                      <a16:colId xmlns:a16="http://schemas.microsoft.com/office/drawing/2014/main" val="20001"/>
                    </a:ext>
                  </a:extLst>
                </a:gridCol>
              </a:tblGrid>
              <a:tr h="475615">
                <a:tc>
                  <a:txBody>
                    <a:bodyPr vert="horz" wrap="square"/>
                    <a:lstStyle/>
                    <a:p>
                      <a:pPr indent="0" algn="ctr">
                        <a:buNone/>
                      </a:pPr>
                      <a:r>
                        <a:rPr lang="zh-CN" altLang="en-US" sz="2400" b="0">
                          <a:solidFill>
                            <a:srgbClr val="FFFFE6"/>
                          </a:solidFill>
                          <a:latin typeface="微软雅黑" panose="020b0503020204020204" pitchFamily="34" charset="-122"/>
                          <a:ea typeface="微软雅黑" panose="020b0503020204020204" pitchFamily="34" charset="-122"/>
                          <a:cs typeface="宋体" panose="02010600030101010101" pitchFamily="2" charset="-122"/>
                        </a:rPr>
                        <a:t>措施</a:t>
                      </a:r>
                    </a:p>
                  </a:txBody>
                  <a:tcPr marL="0" marR="0" marT="0" marB="1" anchor="ctr"/>
                </a:tc>
                <a:tc>
                  <a:txBody>
                    <a:bodyPr vert="horz" wrap="square"/>
                    <a:lstStyle/>
                    <a:p>
                      <a:pPr indent="0" algn="ctr">
                        <a:buNone/>
                      </a:pPr>
                      <a:r>
                        <a:rPr lang="zh-CN" altLang="en-US" sz="2400" b="0">
                          <a:solidFill>
                            <a:srgbClr val="FFFFE6"/>
                          </a:solidFill>
                          <a:latin typeface="微软雅黑" panose="020b0503020204020204" pitchFamily="34" charset="-122"/>
                          <a:ea typeface="微软雅黑" panose="020b0503020204020204" pitchFamily="34" charset="-122"/>
                          <a:cs typeface="宋体" panose="02010600030101010101" pitchFamily="2" charset="-122"/>
                        </a:rPr>
                        <a:t>具体内容</a:t>
                      </a:r>
                    </a:p>
                  </a:txBody>
                  <a:tcPr marL="0" marR="0" marT="0" marB="1" anchor="ctr"/>
                </a:tc>
                <a:extLst>
                  <a:ext uri="{0D108BD9-81ED-4DB2-BD59-A6C34878D82A}">
                    <a16:rowId xmlns:a16="http://schemas.microsoft.com/office/drawing/2014/main" val="10000"/>
                  </a:ext>
                </a:extLst>
              </a:tr>
              <a:tr h="1191895">
                <a:tc>
                  <a:txBody>
                    <a:bodyPr vert="horz" wrap="square"/>
                    <a:lstStyle/>
                    <a:p>
                      <a:pPr indent="0" algn="ctr">
                        <a:buNone/>
                      </a:pPr>
                      <a:r>
                        <a:rPr lang="zh-CN" altLang="en-US" sz="2000" b="0">
                          <a:solidFill>
                            <a:srgbClr val="000000"/>
                          </a:solidFill>
                          <a:latin typeface="微软雅黑" panose="020b0503020204020204" pitchFamily="34" charset="-122"/>
                          <a:ea typeface="微软雅黑" panose="020b0503020204020204" pitchFamily="34" charset="-122"/>
                          <a:cs typeface="宋体" panose="02010600030101010101" pitchFamily="2" charset="-122"/>
                        </a:rPr>
                        <a:t>组织措施</a:t>
                      </a:r>
                    </a:p>
                  </a:txBody>
                  <a:tcPr marL="0" marR="0" marT="0" marB="1" anchor="ctr"/>
                </a:tc>
                <a:tc>
                  <a:txBody>
                    <a:bodyPr vert="horz" wrap="square"/>
                    <a:lstStyle/>
                    <a:p>
                      <a:pPr indent="0" fontAlgn="auto">
                        <a:lnSpc>
                          <a:spcPct val="120000"/>
                        </a:lnSpc>
                        <a:buNone/>
                      </a:pPr>
                      <a:r>
                        <a:rPr lang="en-US" altLang="zh-CN" sz="2000" b="0">
                          <a:solidFill>
                            <a:srgbClr val="000000"/>
                          </a:solidFill>
                          <a:latin typeface="微软雅黑" panose="020b0503020204020204" pitchFamily="34" charset="-122"/>
                          <a:ea typeface="微软雅黑" panose="020b0503020204020204" pitchFamily="34" charset="-122"/>
                          <a:cs typeface="宋体" panose="02010600030101010101" pitchFamily="2" charset="-122"/>
                        </a:rPr>
                        <a:t>1.</a:t>
                      </a:r>
                      <a:r>
                        <a:rPr lang="zh-CN" altLang="en-US" sz="2000" b="0">
                          <a:solidFill>
                            <a:srgbClr val="000000"/>
                          </a:solidFill>
                          <a:latin typeface="微软雅黑" panose="020b0503020204020204" pitchFamily="34" charset="-122"/>
                          <a:ea typeface="微软雅黑" panose="020b0503020204020204" pitchFamily="34" charset="-122"/>
                          <a:cs typeface="宋体" panose="02010600030101010101" pitchFamily="2" charset="-122"/>
                        </a:rPr>
                        <a:t>从施工成本管理的组织方面采取的措施，另一方面是编制施工成本控制工作计划、确定合理详细的工作流程</a:t>
                      </a:r>
                    </a:p>
                    <a:p>
                      <a:pPr indent="0" fontAlgn="auto">
                        <a:lnSpc>
                          <a:spcPct val="120000"/>
                        </a:lnSpc>
                        <a:buNone/>
                      </a:pPr>
                      <a:r>
                        <a:rPr lang="en-US" altLang="zh-CN" sz="2000" b="0">
                          <a:solidFill>
                            <a:srgbClr val="000000"/>
                          </a:solidFill>
                          <a:latin typeface="微软雅黑" panose="020b0503020204020204" pitchFamily="34" charset="-122"/>
                          <a:ea typeface="微软雅黑" panose="020b0503020204020204" pitchFamily="34" charset="-122"/>
                          <a:cs typeface="宋体" panose="02010600030101010101" pitchFamily="2" charset="-122"/>
                        </a:rPr>
                        <a:t>2.</a:t>
                      </a:r>
                      <a:r>
                        <a:rPr lang="zh-CN" altLang="en-US" sz="2000" b="0">
                          <a:solidFill>
                            <a:srgbClr val="000000"/>
                          </a:solidFill>
                          <a:latin typeface="微软雅黑" panose="020b0503020204020204" pitchFamily="34" charset="-122"/>
                          <a:ea typeface="微软雅黑" panose="020b0503020204020204" pitchFamily="34" charset="-122"/>
                          <a:cs typeface="宋体" panose="02010600030101010101" pitchFamily="2" charset="-122"/>
                        </a:rPr>
                        <a:t>组织措施是其他各类措施的前提和保障</a:t>
                      </a:r>
                    </a:p>
                  </a:txBody>
                  <a:tcPr marL="0" marR="0" marT="0" marB="1" anchor="ctr"/>
                </a:tc>
                <a:extLst>
                  <a:ext uri="{0D108BD9-81ED-4DB2-BD59-A6C34878D82A}">
                    <a16:rowId xmlns:a16="http://schemas.microsoft.com/office/drawing/2014/main" val="10001"/>
                  </a:ext>
                </a:extLst>
              </a:tr>
              <a:tr h="459105">
                <a:tc>
                  <a:txBody>
                    <a:bodyPr vert="horz" wrap="square"/>
                    <a:lstStyle/>
                    <a:p>
                      <a:pPr indent="0" algn="ctr">
                        <a:buNone/>
                      </a:pPr>
                      <a:r>
                        <a:rPr lang="zh-CN" altLang="en-US" sz="2000" b="0">
                          <a:solidFill>
                            <a:srgbClr val="000000"/>
                          </a:solidFill>
                          <a:latin typeface="微软雅黑" panose="020b0503020204020204" pitchFamily="34" charset="-122"/>
                          <a:ea typeface="微软雅黑" panose="020b0503020204020204" pitchFamily="34" charset="-122"/>
                          <a:cs typeface="宋体" panose="02010600030101010101" pitchFamily="2" charset="-122"/>
                        </a:rPr>
                        <a:t>技术措施</a:t>
                      </a:r>
                    </a:p>
                  </a:txBody>
                  <a:tcPr marL="0" marR="0" marT="0" marB="1" anchor="ctr"/>
                </a:tc>
                <a:tc>
                  <a:txBody>
                    <a:bodyPr vert="horz" wrap="square"/>
                    <a:lstStyle/>
                    <a:p>
                      <a:pPr indent="0" fontAlgn="auto">
                        <a:lnSpc>
                          <a:spcPct val="120000"/>
                        </a:lnSpc>
                        <a:buNone/>
                      </a:pPr>
                      <a:r>
                        <a:rPr lang="en-US" altLang="zh-CN" sz="2000" b="0">
                          <a:solidFill>
                            <a:srgbClr val="000000"/>
                          </a:solidFill>
                          <a:latin typeface="微软雅黑" panose="020b0503020204020204" pitchFamily="34" charset="-122"/>
                          <a:ea typeface="微软雅黑" panose="020b0503020204020204" pitchFamily="34" charset="-122"/>
                          <a:cs typeface="宋体" panose="02010600030101010101" pitchFamily="2" charset="-122"/>
                        </a:rPr>
                        <a:t>1.</a:t>
                      </a:r>
                      <a:r>
                        <a:rPr lang="zh-CN" altLang="en-US" sz="2000" b="0">
                          <a:solidFill>
                            <a:srgbClr val="000000"/>
                          </a:solidFill>
                          <a:latin typeface="微软雅黑" panose="020b0503020204020204" pitchFamily="34" charset="-122"/>
                          <a:ea typeface="微软雅黑" panose="020b0503020204020204" pitchFamily="34" charset="-122"/>
                          <a:cs typeface="宋体" panose="02010600030101010101" pitchFamily="2" charset="-122"/>
                        </a:rPr>
                        <a:t>包括：进行技术经济分析，确定最佳的施工方案等</a:t>
                      </a:r>
                    </a:p>
                    <a:p>
                      <a:pPr indent="0" fontAlgn="auto">
                        <a:lnSpc>
                          <a:spcPct val="120000"/>
                        </a:lnSpc>
                        <a:buNone/>
                      </a:pPr>
                      <a:r>
                        <a:rPr lang="en-US" altLang="zh-CN" sz="2000" b="0">
                          <a:solidFill>
                            <a:srgbClr val="000000"/>
                          </a:solidFill>
                          <a:latin typeface="微软雅黑" panose="020b0503020204020204" pitchFamily="34" charset="-122"/>
                          <a:ea typeface="微软雅黑" panose="020b0503020204020204" pitchFamily="34" charset="-122"/>
                          <a:cs typeface="宋体" panose="02010600030101010101" pitchFamily="2" charset="-122"/>
                        </a:rPr>
                        <a:t>2</a:t>
                      </a:r>
                      <a:r>
                        <a:rPr lang="zh-CN" altLang="en-US" sz="2000" b="0">
                          <a:solidFill>
                            <a:srgbClr val="000000"/>
                          </a:solidFill>
                          <a:latin typeface="微软雅黑" panose="020b0503020204020204" pitchFamily="34" charset="-122"/>
                          <a:ea typeface="微软雅黑" panose="020b0503020204020204" pitchFamily="34" charset="-122"/>
                          <a:cs typeface="宋体" panose="02010600030101010101" pitchFamily="2" charset="-122"/>
                        </a:rPr>
                        <a:t>.运用技术措施进行纠偏的关键：</a:t>
                      </a:r>
                    </a:p>
                    <a:p>
                      <a:pPr indent="0" fontAlgn="auto">
                        <a:lnSpc>
                          <a:spcPct val="120000"/>
                        </a:lnSpc>
                        <a:buNone/>
                      </a:pPr>
                      <a:r>
                        <a:rPr lang="zh-CN" altLang="en-US" sz="2000" b="0">
                          <a:solidFill>
                            <a:srgbClr val="000000"/>
                          </a:solidFill>
                          <a:latin typeface="微软雅黑" panose="020b0503020204020204" pitchFamily="34" charset="-122"/>
                          <a:ea typeface="微软雅黑" panose="020b0503020204020204" pitchFamily="34" charset="-122"/>
                          <a:cs typeface="宋体" panose="02010600030101010101" pitchFamily="2" charset="-122"/>
                        </a:rPr>
                        <a:t>（1）要能提出多个不同的技术方案</a:t>
                      </a:r>
                    </a:p>
                    <a:p>
                      <a:pPr indent="0" fontAlgn="auto">
                        <a:lnSpc>
                          <a:spcPct val="120000"/>
                        </a:lnSpc>
                        <a:buNone/>
                      </a:pPr>
                      <a:r>
                        <a:rPr lang="zh-CN" altLang="en-US" sz="2000" b="0">
                          <a:solidFill>
                            <a:srgbClr val="000000"/>
                          </a:solidFill>
                          <a:latin typeface="微软雅黑" panose="020b0503020204020204" pitchFamily="34" charset="-122"/>
                          <a:ea typeface="微软雅黑" panose="020b0503020204020204" pitchFamily="34" charset="-122"/>
                          <a:cs typeface="宋体" panose="02010600030101010101" pitchFamily="2" charset="-122"/>
                        </a:rPr>
                        <a:t>（2）要对不同的技术方案</a:t>
                      </a:r>
                      <a:r>
                        <a:rPr lang="zh-CN" altLang="en-US" sz="2000" b="0" u="sng">
                          <a:solidFill>
                            <a:schemeClr val="bg1"/>
                          </a:solidFill>
                          <a:latin typeface="微软雅黑" panose="020b0503020204020204" pitchFamily="34" charset="-122"/>
                          <a:ea typeface="微软雅黑" panose="020b0503020204020204" pitchFamily="34" charset="-122"/>
                          <a:cs typeface="宋体" panose="02010600030101010101" pitchFamily="2" charset="-122"/>
                        </a:rPr>
                        <a:t>进行技术经济分析</a:t>
                      </a:r>
                    </a:p>
                  </a:txBody>
                  <a:tcPr marL="0" marR="0" marT="0" marB="1" anchor="ctr"/>
                </a:tc>
                <a:extLst>
                  <a:ext uri="{0D108BD9-81ED-4DB2-BD59-A6C34878D82A}">
                    <a16:rowId xmlns:a16="http://schemas.microsoft.com/office/drawing/2014/main" val="10002"/>
                  </a:ext>
                </a:extLst>
              </a:tr>
              <a:tr h="1572895">
                <a:tc>
                  <a:txBody>
                    <a:bodyPr vert="horz" wrap="square"/>
                    <a:lstStyle/>
                    <a:p>
                      <a:pPr indent="0" algn="ctr">
                        <a:buNone/>
                      </a:pPr>
                      <a:r>
                        <a:rPr lang="zh-CN" altLang="en-US" sz="2000" b="0">
                          <a:solidFill>
                            <a:srgbClr val="000000"/>
                          </a:solidFill>
                          <a:latin typeface="微软雅黑" panose="020b0503020204020204" pitchFamily="34" charset="-122"/>
                          <a:ea typeface="微软雅黑" panose="020b0503020204020204" pitchFamily="34" charset="-122"/>
                          <a:cs typeface="宋体" panose="02010600030101010101" pitchFamily="2" charset="-122"/>
                        </a:rPr>
                        <a:t>经济措施</a:t>
                      </a:r>
                    </a:p>
                  </a:txBody>
                  <a:tcPr marL="0" marR="0" marT="0" marB="1" anchor="ctr"/>
                </a:tc>
                <a:tc>
                  <a:txBody>
                    <a:bodyPr vert="horz" wrap="square"/>
                    <a:lstStyle/>
                    <a:p>
                      <a:pPr indent="0" fontAlgn="auto">
                        <a:lnSpc>
                          <a:spcPct val="120000"/>
                        </a:lnSpc>
                        <a:buNone/>
                      </a:pPr>
                      <a:r>
                        <a:rPr lang="en-US" altLang="zh-CN" sz="2000" b="0">
                          <a:solidFill>
                            <a:srgbClr val="000000"/>
                          </a:solidFill>
                          <a:latin typeface="微软雅黑" panose="020b0503020204020204" pitchFamily="34" charset="-122"/>
                          <a:ea typeface="微软雅黑" panose="020b0503020204020204" pitchFamily="34" charset="-122"/>
                          <a:cs typeface="宋体" panose="02010600030101010101" pitchFamily="2" charset="-122"/>
                        </a:rPr>
                        <a:t>1.</a:t>
                      </a:r>
                      <a:r>
                        <a:rPr lang="zh-CN" altLang="en-US" sz="2000" b="0">
                          <a:solidFill>
                            <a:srgbClr val="000000"/>
                          </a:solidFill>
                          <a:latin typeface="微软雅黑" panose="020b0503020204020204" pitchFamily="34" charset="-122"/>
                          <a:ea typeface="微软雅黑" panose="020b0503020204020204" pitchFamily="34" charset="-122"/>
                          <a:cs typeface="宋体" panose="02010600030101010101" pitchFamily="2" charset="-122"/>
                        </a:rPr>
                        <a:t>经济措施是最易为人们所接受和采用的措施</a:t>
                      </a:r>
                    </a:p>
                    <a:p>
                      <a:pPr indent="0" fontAlgn="auto">
                        <a:lnSpc>
                          <a:spcPct val="120000"/>
                        </a:lnSpc>
                        <a:buNone/>
                      </a:pPr>
                      <a:r>
                        <a:rPr lang="en-US" altLang="zh-CN" sz="2000" b="0">
                          <a:solidFill>
                            <a:srgbClr val="000000"/>
                          </a:solidFill>
                          <a:latin typeface="微软雅黑" panose="020b0503020204020204" pitchFamily="34" charset="-122"/>
                          <a:ea typeface="微软雅黑" panose="020b0503020204020204" pitchFamily="34" charset="-122"/>
                          <a:cs typeface="宋体" panose="02010600030101010101" pitchFamily="2" charset="-122"/>
                        </a:rPr>
                        <a:t>2.</a:t>
                      </a:r>
                      <a:r>
                        <a:rPr lang="zh-CN" altLang="en-US" sz="2000" b="0">
                          <a:solidFill>
                            <a:srgbClr val="000000"/>
                          </a:solidFill>
                          <a:latin typeface="微软雅黑" panose="020b0503020204020204" pitchFamily="34" charset="-122"/>
                          <a:ea typeface="微软雅黑" panose="020b0503020204020204" pitchFamily="34" charset="-122"/>
                          <a:cs typeface="宋体" panose="02010600030101010101" pitchFamily="2" charset="-122"/>
                        </a:rPr>
                        <a:t>对施工成本管理目标进行风险分析，并制定防范性对策；对各种支出，应认真做好资金的使用计划，并在施工中严格控制各项开支等，对这些问题应以主动控制为出发点，及时采取预防措施</a:t>
                      </a:r>
                    </a:p>
                  </a:txBody>
                  <a:tcPr marL="0" marR="0" marT="0" marB="1" anchor="ctr"/>
                </a:tc>
                <a:extLst>
                  <a:ext uri="{0D108BD9-81ED-4DB2-BD59-A6C34878D82A}">
                    <a16:rowId xmlns:a16="http://schemas.microsoft.com/office/drawing/2014/main" val="10003"/>
                  </a:ext>
                </a:extLst>
              </a:tr>
              <a:tr h="845185">
                <a:tc>
                  <a:txBody>
                    <a:bodyPr vert="horz" wrap="square"/>
                    <a:lstStyle/>
                    <a:p>
                      <a:pPr indent="0" algn="ctr">
                        <a:buNone/>
                      </a:pPr>
                      <a:r>
                        <a:rPr lang="zh-CN" altLang="en-US" sz="2000" b="0">
                          <a:solidFill>
                            <a:srgbClr val="000000"/>
                          </a:solidFill>
                          <a:latin typeface="微软雅黑" panose="020b0503020204020204" pitchFamily="34" charset="-122"/>
                          <a:ea typeface="微软雅黑" panose="020b0503020204020204" pitchFamily="34" charset="-122"/>
                          <a:cs typeface="宋体" panose="02010600030101010101" pitchFamily="2" charset="-122"/>
                        </a:rPr>
                        <a:t>合同措施</a:t>
                      </a:r>
                    </a:p>
                  </a:txBody>
                  <a:tcPr marL="0" marR="0" marT="0" marB="1" anchor="ctr"/>
                </a:tc>
                <a:tc>
                  <a:txBody>
                    <a:bodyPr vert="horz" wrap="square"/>
                    <a:lstStyle/>
                    <a:p>
                      <a:pPr indent="0" fontAlgn="auto">
                        <a:lnSpc>
                          <a:spcPct val="120000"/>
                        </a:lnSpc>
                        <a:buNone/>
                      </a:pPr>
                      <a:r>
                        <a:rPr lang="zh-CN" altLang="en-US" sz="2000" b="0">
                          <a:solidFill>
                            <a:srgbClr val="000000"/>
                          </a:solidFill>
                          <a:latin typeface="微软雅黑" panose="020b0503020204020204" pitchFamily="34" charset="-122"/>
                          <a:ea typeface="微软雅黑" panose="020b0503020204020204" pitchFamily="34" charset="-122"/>
                          <a:cs typeface="宋体" panose="02010600030101010101" pitchFamily="2" charset="-122"/>
                        </a:rPr>
                        <a:t>采用合同措施控制施工成本，应贯穿整个合同周期，包括从合同谈判开始到合同终结的全过程</a:t>
                      </a:r>
                    </a:p>
                  </a:txBody>
                  <a:tcPr marL="0" marR="0" marT="0" marB="1" anchor="ctr"/>
                </a:tc>
                <a:extLst>
                  <a:ext uri="{0D108BD9-81ED-4DB2-BD59-A6C34878D82A}">
                    <a16:rowId xmlns:a16="http://schemas.microsoft.com/office/drawing/2014/main" val="10004"/>
                  </a:ext>
                </a:extLst>
              </a:tr>
            </a:tbl>
          </a:graphicData>
        </a:graphic>
      </p:graphicFrame>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37570" name="文本占位符 1"/>
          <p:cNvSpPr>
            <a:spLocks noGrp="1" noChangeArrowheads="1"/>
          </p:cNvSpPr>
          <p:nvPr>
            <p:ph sz="quarter" idx="4294967295"/>
          </p:nvPr>
        </p:nvSpPr>
        <p:spPr>
          <a:xfrm>
            <a:off x="1586230" y="788035"/>
            <a:ext cx="8594090" cy="4431030"/>
          </a:xfrm>
        </p:spPr>
        <p:txBody>
          <a:bodyPr anchor="ctr"/>
          <a:lstStyle/>
          <a:p>
            <a:pPr marL="0" indent="0" algn="ctr" eaLnBrk="1" hangingPunct="1">
              <a:lnSpc>
                <a:spcPct val="150000"/>
              </a:lnSpc>
              <a:spcBef>
                <a:spcPct val="0"/>
              </a:spcBef>
              <a:buNone/>
            </a:pPr>
            <a:r>
              <a:rPr lang="en-US" altLang="zh-CN" b="1">
                <a:solidFill>
                  <a:srgbClr val="FFFF00"/>
                </a:solidFill>
                <a:latin typeface="微软雅黑" panose="020b0503020204020204" pitchFamily="34" charset="-122"/>
                <a:ea typeface="微软雅黑" panose="020b0503020204020204" pitchFamily="34" charset="-122"/>
                <a:sym typeface="+mn-ea"/>
              </a:rPr>
              <a:t>1Z202020    </a:t>
            </a:r>
            <a:r>
              <a:rPr lang="zh-CN" altLang="en-US" b="1">
                <a:solidFill>
                  <a:srgbClr val="FFFF00"/>
                </a:solidFill>
                <a:latin typeface="微软雅黑" panose="020b0503020204020204" pitchFamily="34" charset="-122"/>
                <a:ea typeface="微软雅黑" panose="020b0503020204020204" pitchFamily="34" charset="-122"/>
              </a:rPr>
              <a:t>施工成本计划</a:t>
            </a:r>
            <a:r>
              <a:rPr lang="en-US" altLang="zh-CN" b="1">
                <a:solidFill>
                  <a:srgbClr val="FFFF00"/>
                </a:solidFill>
                <a:latin typeface="微软雅黑" panose="020b0503020204020204" pitchFamily="34" charset="-122"/>
                <a:ea typeface="微软雅黑" panose="020b0503020204020204" pitchFamily="34" charset="-122"/>
              </a:rPr>
              <a:t> </a:t>
            </a:r>
            <a:endParaRPr lang="zh-CN" altLang="en-US" b="1">
              <a:solidFill>
                <a:srgbClr val="FFFF00"/>
              </a:solidFill>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文本占位符 1"/>
          <p:cNvSpPr>
            <a:spLocks noGrp="1"/>
          </p:cNvSpPr>
          <p:nvPr>
            <p:ph type="body" sz="quarter" idx="13"/>
          </p:nvPr>
        </p:nvSpPr>
        <p:spPr>
          <a:xfrm>
            <a:off x="1141095" y="303530"/>
            <a:ext cx="9749790" cy="4196080"/>
          </a:xfrm>
        </p:spPr>
        <p:txBody>
          <a:bodyPr/>
          <a:lstStyle/>
          <a:p>
            <a:pPr>
              <a:lnSpc>
                <a:spcPct val="150000"/>
              </a:lnSpc>
            </a:pPr>
            <a:r>
              <a:rPr lang="zh-CN" altLang="zh-CN">
                <a:solidFill>
                  <a:srgbClr val="FFFF00"/>
                </a:solidFill>
              </a:rPr>
              <a:t>一、施工成本计划的类型</a:t>
            </a:r>
          </a:p>
          <a:p>
            <a:pPr>
              <a:lnSpc>
                <a:spcPct val="150000"/>
              </a:lnSpc>
            </a:pPr>
            <a:r>
              <a:rPr lang="en-US" altLang="zh-CN" sz="2400">
                <a:solidFill>
                  <a:srgbClr val="FFFF00"/>
                </a:solidFill>
              </a:rPr>
              <a:t>1.</a:t>
            </a:r>
            <a:r>
              <a:rPr lang="zh-CN" altLang="zh-CN" sz="2400">
                <a:solidFill>
                  <a:srgbClr val="FFFF00"/>
                </a:solidFill>
              </a:rPr>
              <a:t>竞争性成本计划</a:t>
            </a:r>
            <a:r>
              <a:rPr lang="zh-CN" altLang="zh-CN" sz="2400">
                <a:solidFill>
                  <a:srgbClr val="FFFFE6"/>
                </a:solidFill>
              </a:rPr>
              <a:t>	</a:t>
            </a:r>
          </a:p>
          <a:p>
            <a:pPr>
              <a:lnSpc>
                <a:spcPct val="150000"/>
              </a:lnSpc>
            </a:pPr>
            <a:r>
              <a:rPr lang="zh-CN" altLang="zh-CN" sz="2400">
                <a:solidFill>
                  <a:srgbClr val="FFFFE6"/>
                </a:solidFill>
              </a:rPr>
              <a:t>    工程项目</a:t>
            </a:r>
            <a:r>
              <a:rPr lang="zh-CN" altLang="zh-CN" sz="2400">
                <a:solidFill>
                  <a:srgbClr val="FFFF00"/>
                </a:solidFill>
              </a:rPr>
              <a:t>投标及签订合同阶段</a:t>
            </a:r>
            <a:r>
              <a:rPr lang="zh-CN" altLang="zh-CN" sz="2400">
                <a:solidFill>
                  <a:srgbClr val="FFFFE6"/>
                </a:solidFill>
              </a:rPr>
              <a:t>的</a:t>
            </a:r>
            <a:r>
              <a:rPr lang="zh-CN" altLang="zh-CN" sz="2400">
                <a:solidFill>
                  <a:srgbClr val="FFFF00"/>
                </a:solidFill>
              </a:rPr>
              <a:t>估算</a:t>
            </a:r>
            <a:r>
              <a:rPr lang="zh-CN" altLang="zh-CN" sz="2400">
                <a:solidFill>
                  <a:srgbClr val="FFFFE6"/>
                </a:solidFill>
              </a:rPr>
              <a:t>成本计划。对本企业完成投标工作所需要支出的</a:t>
            </a:r>
            <a:r>
              <a:rPr lang="zh-CN" altLang="zh-CN" sz="2400">
                <a:solidFill>
                  <a:srgbClr val="FFFF00"/>
                </a:solidFill>
              </a:rPr>
              <a:t>全是部费用</a:t>
            </a:r>
            <a:r>
              <a:rPr lang="zh-CN" altLang="zh-CN" sz="2400">
                <a:solidFill>
                  <a:srgbClr val="FFFFE6"/>
                </a:solidFill>
              </a:rPr>
              <a:t>进行估算。</a:t>
            </a:r>
          </a:p>
          <a:p>
            <a:pPr>
              <a:lnSpc>
                <a:spcPct val="150000"/>
              </a:lnSpc>
            </a:pPr>
            <a:r>
              <a:rPr lang="en-US" altLang="zh-CN" sz="2400">
                <a:solidFill>
                  <a:srgbClr val="FFFF00"/>
                </a:solidFill>
              </a:rPr>
              <a:t>2.</a:t>
            </a:r>
            <a:r>
              <a:rPr lang="zh-CN" altLang="zh-CN" sz="2400">
                <a:solidFill>
                  <a:srgbClr val="FFFF00"/>
                </a:solidFill>
              </a:rPr>
              <a:t>指导性成本计划</a:t>
            </a:r>
            <a:r>
              <a:rPr lang="zh-CN" altLang="zh-CN" sz="2400">
                <a:solidFill>
                  <a:srgbClr val="FFFFE6"/>
                </a:solidFill>
              </a:rPr>
              <a:t>	</a:t>
            </a:r>
          </a:p>
          <a:p>
            <a:pPr>
              <a:lnSpc>
                <a:spcPct val="150000"/>
              </a:lnSpc>
            </a:pPr>
            <a:r>
              <a:rPr lang="zh-CN" altLang="zh-CN" sz="2400">
                <a:solidFill>
                  <a:srgbClr val="FFFF00"/>
                </a:solidFill>
              </a:rPr>
              <a:t>    选派项目经理阶段</a:t>
            </a:r>
            <a:r>
              <a:rPr lang="zh-CN" altLang="zh-CN" sz="2400">
                <a:solidFill>
                  <a:srgbClr val="FFFFE6"/>
                </a:solidFill>
              </a:rPr>
              <a:t>的</a:t>
            </a:r>
            <a:r>
              <a:rPr lang="zh-CN" altLang="zh-CN" sz="2400">
                <a:solidFill>
                  <a:srgbClr val="FFFF00"/>
                </a:solidFill>
              </a:rPr>
              <a:t>预算</a:t>
            </a:r>
            <a:r>
              <a:rPr lang="zh-CN" altLang="zh-CN" sz="2400">
                <a:solidFill>
                  <a:srgbClr val="FFFFE6"/>
                </a:solidFill>
              </a:rPr>
              <a:t>成本计划，是项目经理的责任成本目标。以</a:t>
            </a:r>
            <a:r>
              <a:rPr lang="zh-CN" altLang="zh-CN" sz="2400">
                <a:solidFill>
                  <a:srgbClr val="FFFF00"/>
                </a:solidFill>
              </a:rPr>
              <a:t>合同价</a:t>
            </a:r>
            <a:r>
              <a:rPr lang="zh-CN" altLang="zh-CN" sz="2400">
                <a:solidFill>
                  <a:srgbClr val="FFFFE6"/>
                </a:solidFill>
              </a:rPr>
              <a:t>为依据，按照企业的</a:t>
            </a:r>
            <a:r>
              <a:rPr lang="zh-CN" altLang="zh-CN" sz="2400">
                <a:solidFill>
                  <a:srgbClr val="FFFF00"/>
                </a:solidFill>
              </a:rPr>
              <a:t>预算定额</a:t>
            </a:r>
            <a:r>
              <a:rPr lang="zh-CN" altLang="zh-CN" sz="2400">
                <a:solidFill>
                  <a:srgbClr val="FFFFE6"/>
                </a:solidFill>
              </a:rPr>
              <a:t>标准制定的设计预算成本计划。</a:t>
            </a:r>
          </a:p>
          <a:p>
            <a:pPr>
              <a:lnSpc>
                <a:spcPct val="150000"/>
              </a:lnSpc>
            </a:pPr>
            <a:r>
              <a:rPr lang="en-US" altLang="zh-CN" sz="2400">
                <a:solidFill>
                  <a:srgbClr val="FFFF00"/>
                </a:solidFill>
              </a:rPr>
              <a:t>3.</a:t>
            </a:r>
            <a:r>
              <a:rPr lang="zh-CN" altLang="zh-CN" sz="2400">
                <a:solidFill>
                  <a:srgbClr val="FFFF00"/>
                </a:solidFill>
              </a:rPr>
              <a:t>实施性成本计划</a:t>
            </a:r>
            <a:r>
              <a:rPr lang="zh-CN" altLang="zh-CN" sz="2400">
                <a:solidFill>
                  <a:srgbClr val="FFFFE6"/>
                </a:solidFill>
              </a:rPr>
              <a:t>	</a:t>
            </a:r>
          </a:p>
          <a:p>
            <a:pPr>
              <a:lnSpc>
                <a:spcPct val="150000"/>
              </a:lnSpc>
            </a:pPr>
            <a:r>
              <a:rPr lang="zh-CN" altLang="zh-CN" sz="2400">
                <a:solidFill>
                  <a:srgbClr val="FFFFE6"/>
                </a:solidFill>
              </a:rPr>
              <a:t>    项目</a:t>
            </a:r>
            <a:r>
              <a:rPr lang="zh-CN" altLang="zh-CN" sz="2400">
                <a:solidFill>
                  <a:srgbClr val="FFFF00"/>
                </a:solidFill>
              </a:rPr>
              <a:t>施工准备阶段</a:t>
            </a:r>
            <a:r>
              <a:rPr lang="zh-CN" altLang="zh-CN" sz="2400">
                <a:solidFill>
                  <a:srgbClr val="FFFFE6"/>
                </a:solidFill>
              </a:rPr>
              <a:t>的</a:t>
            </a:r>
            <a:r>
              <a:rPr lang="zh-CN" altLang="zh-CN" sz="2400">
                <a:solidFill>
                  <a:srgbClr val="FFFF00"/>
                </a:solidFill>
              </a:rPr>
              <a:t>施工预算</a:t>
            </a:r>
            <a:r>
              <a:rPr lang="zh-CN" altLang="zh-CN" sz="2400">
                <a:solidFill>
                  <a:srgbClr val="FFFFE6"/>
                </a:solidFill>
              </a:rPr>
              <a:t>成本计划，</a:t>
            </a:r>
            <a:r>
              <a:rPr lang="zh-CN" altLang="zh-CN" sz="2400">
                <a:solidFill>
                  <a:srgbClr val="FFFFE6"/>
                </a:solidFill>
                <a:sym typeface="+mn-ea"/>
              </a:rPr>
              <a:t>以</a:t>
            </a:r>
            <a:r>
              <a:rPr lang="zh-CN" altLang="zh-CN" sz="2400">
                <a:solidFill>
                  <a:srgbClr val="FFFF00"/>
                </a:solidFill>
                <a:sym typeface="+mn-ea"/>
              </a:rPr>
              <a:t>项目实施方案</a:t>
            </a:r>
            <a:r>
              <a:rPr lang="zh-CN" altLang="zh-CN" sz="2400">
                <a:solidFill>
                  <a:srgbClr val="FFFFE6"/>
                </a:solidFill>
                <a:sym typeface="+mn-ea"/>
              </a:rPr>
              <a:t>为依据，</a:t>
            </a:r>
            <a:r>
              <a:rPr lang="zh-CN" altLang="zh-CN" sz="2400">
                <a:solidFill>
                  <a:srgbClr val="FFFFE6"/>
                </a:solidFill>
              </a:rPr>
              <a:t>采用企业的</a:t>
            </a:r>
            <a:r>
              <a:rPr lang="zh-CN" altLang="zh-CN" sz="2400">
                <a:solidFill>
                  <a:srgbClr val="FFFF00"/>
                </a:solidFill>
              </a:rPr>
              <a:t>施工定额</a:t>
            </a:r>
            <a:r>
              <a:rPr lang="zh-CN" altLang="zh-CN" sz="2400">
                <a:solidFill>
                  <a:srgbClr val="FFFFE6"/>
                </a:solidFill>
              </a:rPr>
              <a:t>通过</a:t>
            </a:r>
            <a:r>
              <a:rPr lang="zh-CN" altLang="zh-CN" sz="2400">
                <a:solidFill>
                  <a:srgbClr val="FFFF00"/>
                </a:solidFill>
              </a:rPr>
              <a:t>施工预算</a:t>
            </a:r>
            <a:r>
              <a:rPr lang="zh-CN" altLang="zh-CN" sz="2400">
                <a:solidFill>
                  <a:srgbClr val="FFFFE6"/>
                </a:solidFill>
              </a:rPr>
              <a:t>的编制而形成。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3" name="文本占位符 2"/>
          <p:cNvSpPr>
            <a:spLocks noGrp="1"/>
          </p:cNvSpPr>
          <p:nvPr>
            <p:ph type="body" sz="quarter" idx="13"/>
          </p:nvPr>
        </p:nvSpPr>
        <p:spPr>
          <a:xfrm>
            <a:off x="1449070" y="1070610"/>
            <a:ext cx="8933180" cy="4148455"/>
          </a:xfrm>
        </p:spPr>
        <p:txBody>
          <a:bodyPr/>
          <a:lstStyle/>
          <a:p>
            <a:pPr>
              <a:lnSpc>
                <a:spcPct val="150000"/>
              </a:lnSpc>
            </a:pPr>
            <a:r>
              <a:rPr lang="zh-CN" altLang="zh-CN">
                <a:solidFill>
                  <a:srgbClr val="FFFF00"/>
                </a:solidFill>
              </a:rPr>
              <a:t>二、施工预算</a:t>
            </a:r>
          </a:p>
          <a:p>
            <a:pPr>
              <a:lnSpc>
                <a:spcPct val="150000"/>
              </a:lnSpc>
            </a:pPr>
            <a:r>
              <a:rPr lang="en-US" altLang="zh-CN" sz="2400"/>
              <a:t>       </a:t>
            </a:r>
            <a:r>
              <a:rPr lang="zh-CN" altLang="zh-CN" sz="2400">
                <a:solidFill>
                  <a:schemeClr val="tx1"/>
                </a:solidFill>
              </a:rPr>
              <a:t>施工预算是</a:t>
            </a:r>
            <a:r>
              <a:rPr lang="zh-CN" altLang="zh-CN" sz="2400">
                <a:solidFill>
                  <a:srgbClr val="FFFF00"/>
                </a:solidFill>
              </a:rPr>
              <a:t>编制实施性成本计划的主要依据</a:t>
            </a:r>
            <a:r>
              <a:rPr lang="zh-CN" altLang="zh-CN" sz="2400">
                <a:solidFill>
                  <a:schemeClr val="tx1"/>
                </a:solidFill>
              </a:rPr>
              <a:t>，是施工单位为了加强企业内部的经济核算，在</a:t>
            </a:r>
            <a:r>
              <a:rPr lang="zh-CN" altLang="zh-CN" sz="2400">
                <a:solidFill>
                  <a:srgbClr val="FFFF00"/>
                </a:solidFill>
              </a:rPr>
              <a:t>施工图预算</a:t>
            </a:r>
            <a:r>
              <a:rPr lang="zh-CN" altLang="zh-CN" sz="2400">
                <a:solidFill>
                  <a:schemeClr val="tx1"/>
                </a:solidFill>
              </a:rPr>
              <a:t>的控制下，依据</a:t>
            </a:r>
            <a:r>
              <a:rPr lang="zh-CN" altLang="zh-CN" sz="2400">
                <a:solidFill>
                  <a:srgbClr val="FFFF00"/>
                </a:solidFill>
              </a:rPr>
              <a:t>企业内部</a:t>
            </a:r>
            <a:r>
              <a:rPr lang="zh-CN" altLang="zh-CN" sz="2400">
                <a:solidFill>
                  <a:schemeClr val="tx1"/>
                </a:solidFill>
              </a:rPr>
              <a:t>的</a:t>
            </a:r>
            <a:r>
              <a:rPr lang="zh-CN" altLang="zh-CN" sz="2400">
                <a:solidFill>
                  <a:srgbClr val="FFFF00"/>
                </a:solidFill>
              </a:rPr>
              <a:t>施工定额</a:t>
            </a:r>
            <a:r>
              <a:rPr lang="zh-CN" altLang="zh-CN" sz="2400">
                <a:solidFill>
                  <a:schemeClr val="tx1"/>
                </a:solidFill>
              </a:rPr>
              <a:t>，编制的单位工程（或分部分项工程）施工所需的人工、材料和施工机械台班用量的技术经济文件。它是施工</a:t>
            </a:r>
            <a:r>
              <a:rPr lang="zh-CN" altLang="zh-CN" sz="2400">
                <a:solidFill>
                  <a:srgbClr val="FFFF00"/>
                </a:solidFill>
              </a:rPr>
              <a:t>企业的内部文件</a:t>
            </a:r>
            <a:r>
              <a:rPr lang="zh-CN" altLang="zh-CN" sz="2400">
                <a:solidFill>
                  <a:schemeClr val="tx1"/>
                </a:solidFill>
              </a:rPr>
              <a:t>，同时也是施工企业进行劳动调配，物资技术供应，控制成本开支，</a:t>
            </a:r>
            <a:r>
              <a:rPr lang="zh-CN" altLang="zh-CN" sz="2400">
                <a:solidFill>
                  <a:srgbClr val="FFFF00"/>
                </a:solidFill>
              </a:rPr>
              <a:t>进行成本分析和班组经济核算的依据。</a:t>
            </a:r>
          </a:p>
          <a:p>
            <a:pPr>
              <a:lnSpc>
                <a:spcPct val="135000"/>
              </a:lnSpc>
            </a:pPr>
            <a:endParaRPr lang="zh-CN" altLang="en-US" sz="2400">
              <a:solidFill>
                <a:schemeClr val="tx1"/>
              </a:solidFil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文本占位符 1"/>
          <p:cNvSpPr>
            <a:spLocks noGrp="1"/>
          </p:cNvSpPr>
          <p:nvPr>
            <p:ph type="body" sz="quarter" idx="13"/>
          </p:nvPr>
        </p:nvSpPr>
        <p:spPr>
          <a:xfrm>
            <a:off x="1260475" y="720090"/>
            <a:ext cx="8572500" cy="911860"/>
          </a:xfrm>
        </p:spPr>
        <p:txBody>
          <a:bodyPr/>
          <a:lstStyle/>
          <a:p>
            <a:r>
              <a:rPr lang="zh-CN" altLang="en-US">
                <a:solidFill>
                  <a:srgbClr val="FFFF00"/>
                </a:solidFill>
              </a:rPr>
              <a:t>三、施工预算与施工图预算的差别</a:t>
            </a:r>
          </a:p>
        </p:txBody>
      </p:sp>
      <p:graphicFrame>
        <p:nvGraphicFramePr>
          <p:cNvPr id="3" name="表格 2"/>
          <p:cNvGraphicFramePr>
            <a:graphicFrameLocks noGrp="1"/>
          </p:cNvGraphicFramePr>
          <p:nvPr/>
        </p:nvGraphicFramePr>
        <p:xfrm>
          <a:off x="1717675" y="2005330"/>
          <a:ext cx="8820150" cy="3731260"/>
        </p:xfrm>
        <a:graphic>
          <a:graphicData uri="http://schemas.openxmlformats.org/drawingml/2006/table">
            <a:tbl>
              <a:tblPr firstRow="1" bandRow="1">
                <a:tableStyleId>{5C22544A-7EE6-4342-B048-85BDC9FD1C3A}</a:tableStyleId>
              </a:tblPr>
              <a:tblGrid>
                <a:gridCol w="2311400">
                  <a:extLst>
                    <a:ext uri="{9D8B030D-6E8A-4147-A177-3AD203B41FA5}">
                      <a16:colId xmlns:a16="http://schemas.microsoft.com/office/drawing/2014/main" val="20000"/>
                    </a:ext>
                  </a:extLst>
                </a:gridCol>
                <a:gridCol w="3568700">
                  <a:extLst>
                    <a:ext uri="{9D8B030D-6E8A-4147-A177-3AD203B41FA5}">
                      <a16:colId xmlns:a16="http://schemas.microsoft.com/office/drawing/2014/main" val="20001"/>
                    </a:ext>
                  </a:extLst>
                </a:gridCol>
                <a:gridCol w="2940050">
                  <a:extLst>
                    <a:ext uri="{9D8B030D-6E8A-4147-A177-3AD203B41FA5}">
                      <a16:colId xmlns:a16="http://schemas.microsoft.com/office/drawing/2014/main" val="20002"/>
                    </a:ext>
                  </a:extLst>
                </a:gridCol>
              </a:tblGrid>
              <a:tr h="647700">
                <a:tc>
                  <a:txBody>
                    <a:bodyPr vert="horz" wrap="square"/>
                    <a:lstStyle/>
                    <a:p>
                      <a:pPr indent="0" algn="ctr">
                        <a:buNone/>
                      </a:pPr>
                      <a:r>
                        <a:rPr lang="zh-CN" altLang="en-US" sz="2400" b="0">
                          <a:solidFill>
                            <a:srgbClr val="FFFFE6"/>
                          </a:solidFill>
                          <a:latin typeface="微软雅黑" panose="020b0503020204020204" pitchFamily="34" charset="-122"/>
                          <a:ea typeface="微软雅黑" panose="020b0503020204020204" pitchFamily="34" charset="-122"/>
                          <a:cs typeface="宋体" panose="02010600030101010101" pitchFamily="2" charset="-122"/>
                        </a:rPr>
                        <a:t>比较的项目</a:t>
                      </a:r>
                    </a:p>
                  </a:txBody>
                  <a:tcPr marL="0" marR="0" marT="0" marB="1" anchor="ctr"/>
                </a:tc>
                <a:tc>
                  <a:txBody>
                    <a:bodyPr vert="horz" wrap="square"/>
                    <a:lstStyle/>
                    <a:p>
                      <a:pPr indent="0" algn="ctr">
                        <a:buNone/>
                      </a:pPr>
                      <a:r>
                        <a:rPr lang="zh-CN" altLang="en-US" sz="2400" b="0">
                          <a:solidFill>
                            <a:srgbClr val="FFFFE6"/>
                          </a:solidFill>
                          <a:latin typeface="微软雅黑" panose="020b0503020204020204" pitchFamily="34" charset="-122"/>
                          <a:ea typeface="微软雅黑" panose="020b0503020204020204" pitchFamily="34" charset="-122"/>
                          <a:cs typeface="宋体" panose="02010600030101010101" pitchFamily="2" charset="-122"/>
                        </a:rPr>
                        <a:t>施工预算</a:t>
                      </a:r>
                    </a:p>
                  </a:txBody>
                  <a:tcPr marL="0" marR="0" marT="0" marB="1" anchor="ctr"/>
                </a:tc>
                <a:tc>
                  <a:txBody>
                    <a:bodyPr vert="horz" wrap="square"/>
                    <a:lstStyle/>
                    <a:p>
                      <a:pPr indent="0" algn="ctr">
                        <a:buNone/>
                      </a:pPr>
                      <a:r>
                        <a:rPr lang="zh-CN" altLang="en-US" sz="2400" b="0">
                          <a:solidFill>
                            <a:srgbClr val="FFFFE6"/>
                          </a:solidFill>
                          <a:latin typeface="微软雅黑" panose="020b0503020204020204" pitchFamily="34" charset="-122"/>
                          <a:ea typeface="微软雅黑" panose="020b0503020204020204" pitchFamily="34" charset="-122"/>
                          <a:cs typeface="宋体" panose="02010600030101010101" pitchFamily="2" charset="-122"/>
                        </a:rPr>
                        <a:t>施工图预算</a:t>
                      </a:r>
                    </a:p>
                  </a:txBody>
                  <a:tcPr marL="0" marR="0" marT="0" marB="1" anchor="ctr"/>
                </a:tc>
                <a:extLst>
                  <a:ext uri="{0D108BD9-81ED-4DB2-BD59-A6C34878D82A}">
                    <a16:rowId xmlns:a16="http://schemas.microsoft.com/office/drawing/2014/main" val="10000"/>
                  </a:ext>
                </a:extLst>
              </a:tr>
              <a:tr h="678815">
                <a:tc>
                  <a:txBody>
                    <a:bodyPr vert="horz" wrap="square"/>
                    <a:lstStyle/>
                    <a:p>
                      <a:pPr indent="0" algn="ctr">
                        <a:buNone/>
                      </a:pPr>
                      <a:r>
                        <a:rPr lang="zh-CN" altLang="en-US" sz="2000" b="0">
                          <a:solidFill>
                            <a:srgbClr val="000000"/>
                          </a:solidFill>
                          <a:latin typeface="微软雅黑" panose="020b0503020204020204" pitchFamily="34" charset="-122"/>
                          <a:ea typeface="微软雅黑" panose="020b0503020204020204" pitchFamily="34" charset="-122"/>
                          <a:cs typeface="宋体" panose="02010600030101010101" pitchFamily="2" charset="-122"/>
                        </a:rPr>
                        <a:t>编制的依据不同</a:t>
                      </a:r>
                    </a:p>
                  </a:txBody>
                  <a:tcPr marL="0" marR="0" marT="0" marB="1" anchor="ctr"/>
                </a:tc>
                <a:tc>
                  <a:txBody>
                    <a:bodyPr vert="horz" wrap="square"/>
                    <a:lstStyle/>
                    <a:p>
                      <a:pPr indent="0">
                        <a:buNone/>
                      </a:pPr>
                      <a:r>
                        <a:rPr lang="zh-CN" altLang="en-US" sz="2000" b="0">
                          <a:solidFill>
                            <a:srgbClr val="000000"/>
                          </a:solidFill>
                          <a:latin typeface="微软雅黑" panose="020b0503020204020204" pitchFamily="34" charset="-122"/>
                          <a:ea typeface="微软雅黑" panose="020b0503020204020204" pitchFamily="34" charset="-122"/>
                          <a:cs typeface="宋体" panose="02010600030101010101" pitchFamily="2" charset="-122"/>
                        </a:rPr>
                        <a:t>以</a:t>
                      </a:r>
                      <a:r>
                        <a:rPr lang="zh-CN" altLang="en-US" sz="2000" b="0" u="dbl">
                          <a:solidFill>
                            <a:srgbClr val="A50021"/>
                          </a:solidFill>
                          <a:latin typeface="微软雅黑" panose="020b0503020204020204" pitchFamily="34" charset="-122"/>
                          <a:ea typeface="微软雅黑" panose="020b0503020204020204" pitchFamily="34" charset="-122"/>
                          <a:cs typeface="宋体" panose="02010600030101010101" pitchFamily="2" charset="-122"/>
                        </a:rPr>
                        <a:t>施工定额</a:t>
                      </a:r>
                      <a:r>
                        <a:rPr lang="zh-CN" altLang="en-US" sz="2000" b="0">
                          <a:solidFill>
                            <a:srgbClr val="000000"/>
                          </a:solidFill>
                          <a:latin typeface="微软雅黑" panose="020b0503020204020204" pitchFamily="34" charset="-122"/>
                          <a:ea typeface="微软雅黑" panose="020b0503020204020204" pitchFamily="34" charset="-122"/>
                          <a:cs typeface="宋体" panose="02010600030101010101" pitchFamily="2" charset="-122"/>
                        </a:rPr>
                        <a:t>为主要依据。</a:t>
                      </a:r>
                    </a:p>
                  </a:txBody>
                  <a:tcPr marL="0" marR="0" marT="0" marB="1" anchor="ctr"/>
                </a:tc>
                <a:tc>
                  <a:txBody>
                    <a:bodyPr vert="horz" wrap="square"/>
                    <a:lstStyle/>
                    <a:p>
                      <a:pPr indent="0">
                        <a:buNone/>
                      </a:pPr>
                      <a:r>
                        <a:rPr lang="zh-CN" altLang="en-US" sz="2000" b="0">
                          <a:solidFill>
                            <a:srgbClr val="000000"/>
                          </a:solidFill>
                          <a:latin typeface="微软雅黑" panose="020b0503020204020204" pitchFamily="34" charset="-122"/>
                          <a:ea typeface="微软雅黑" panose="020b0503020204020204" pitchFamily="34" charset="-122"/>
                          <a:cs typeface="宋体" panose="02010600030101010101" pitchFamily="2" charset="-122"/>
                        </a:rPr>
                        <a:t>以</a:t>
                      </a:r>
                      <a:r>
                        <a:rPr lang="zh-CN" altLang="en-US" sz="2000" b="0" u="dbl">
                          <a:solidFill>
                            <a:srgbClr val="A50021"/>
                          </a:solidFill>
                          <a:latin typeface="微软雅黑" panose="020b0503020204020204" pitchFamily="34" charset="-122"/>
                          <a:ea typeface="微软雅黑" panose="020b0503020204020204" pitchFamily="34" charset="-122"/>
                          <a:cs typeface="宋体" panose="02010600030101010101" pitchFamily="2" charset="-122"/>
                        </a:rPr>
                        <a:t>预算定额</a:t>
                      </a:r>
                      <a:r>
                        <a:rPr lang="zh-CN" altLang="en-US" sz="2000" b="0">
                          <a:solidFill>
                            <a:srgbClr val="000000"/>
                          </a:solidFill>
                          <a:latin typeface="微软雅黑" panose="020b0503020204020204" pitchFamily="34" charset="-122"/>
                          <a:ea typeface="微软雅黑" panose="020b0503020204020204" pitchFamily="34" charset="-122"/>
                          <a:cs typeface="宋体" panose="02010600030101010101" pitchFamily="2" charset="-122"/>
                        </a:rPr>
                        <a:t>为主要依据。</a:t>
                      </a:r>
                    </a:p>
                  </a:txBody>
                  <a:tcPr marL="0" marR="0" marT="0" marB="1" anchor="ctr"/>
                </a:tc>
                <a:extLst>
                  <a:ext uri="{0D108BD9-81ED-4DB2-BD59-A6C34878D82A}">
                    <a16:rowId xmlns:a16="http://schemas.microsoft.com/office/drawing/2014/main" val="10001"/>
                  </a:ext>
                </a:extLst>
              </a:tr>
              <a:tr h="1197610">
                <a:tc>
                  <a:txBody>
                    <a:bodyPr vert="horz" wrap="square"/>
                    <a:lstStyle/>
                    <a:p>
                      <a:pPr indent="0" algn="ctr">
                        <a:buNone/>
                      </a:pPr>
                      <a:r>
                        <a:rPr lang="zh-CN" altLang="en-US" sz="2000" b="0">
                          <a:solidFill>
                            <a:srgbClr val="000000"/>
                          </a:solidFill>
                          <a:latin typeface="微软雅黑" panose="020b0503020204020204" pitchFamily="34" charset="-122"/>
                          <a:ea typeface="微软雅黑" panose="020b0503020204020204" pitchFamily="34" charset="-122"/>
                          <a:cs typeface="宋体" panose="02010600030101010101" pitchFamily="2" charset="-122"/>
                        </a:rPr>
                        <a:t>适用的范围不同</a:t>
                      </a:r>
                    </a:p>
                  </a:txBody>
                  <a:tcPr marL="0" marR="0" marT="0" marB="1" anchor="ctr"/>
                </a:tc>
                <a:tc>
                  <a:txBody>
                    <a:bodyPr vert="horz" wrap="square"/>
                    <a:lstStyle/>
                    <a:p>
                      <a:pPr indent="0" fontAlgn="auto">
                        <a:lnSpc>
                          <a:spcPct val="125000"/>
                        </a:lnSpc>
                        <a:buNone/>
                      </a:pPr>
                      <a:r>
                        <a:rPr lang="zh-CN" altLang="en-US" sz="2000" b="0">
                          <a:solidFill>
                            <a:srgbClr val="000000"/>
                          </a:solidFill>
                          <a:latin typeface="微软雅黑" panose="020b0503020204020204" pitchFamily="34" charset="-122"/>
                          <a:ea typeface="微软雅黑" panose="020b0503020204020204" pitchFamily="34" charset="-122"/>
                          <a:cs typeface="宋体" panose="02010600030101010101" pitchFamily="2" charset="-122"/>
                        </a:rPr>
                        <a:t>是施工企业内部管理用的一种文件，与建设单位无直接关系。</a:t>
                      </a:r>
                    </a:p>
                  </a:txBody>
                  <a:tcPr marL="0" marR="0" marT="0" marB="1" anchor="ctr"/>
                </a:tc>
                <a:tc>
                  <a:txBody>
                    <a:bodyPr vert="horz" wrap="square"/>
                    <a:lstStyle/>
                    <a:p>
                      <a:pPr indent="0" fontAlgn="auto">
                        <a:lnSpc>
                          <a:spcPct val="125000"/>
                        </a:lnSpc>
                        <a:buNone/>
                      </a:pPr>
                      <a:r>
                        <a:rPr lang="zh-CN" altLang="en-US" sz="2000" b="0">
                          <a:solidFill>
                            <a:srgbClr val="000000"/>
                          </a:solidFill>
                          <a:latin typeface="微软雅黑" panose="020b0503020204020204" pitchFamily="34" charset="-122"/>
                          <a:ea typeface="微软雅黑" panose="020b0503020204020204" pitchFamily="34" charset="-122"/>
                          <a:cs typeface="宋体" panose="02010600030101010101" pitchFamily="2" charset="-122"/>
                        </a:rPr>
                        <a:t>同时适用于建设单位、施工单位。</a:t>
                      </a:r>
                    </a:p>
                  </a:txBody>
                  <a:tcPr marL="0" marR="0" marT="0" marB="1" anchor="ctr"/>
                </a:tc>
                <a:extLst>
                  <a:ext uri="{0D108BD9-81ED-4DB2-BD59-A6C34878D82A}">
                    <a16:rowId xmlns:a16="http://schemas.microsoft.com/office/drawing/2014/main" val="10002"/>
                  </a:ext>
                </a:extLst>
              </a:tr>
              <a:tr h="1207135">
                <a:tc>
                  <a:txBody>
                    <a:bodyPr vert="horz" wrap="square"/>
                    <a:lstStyle/>
                    <a:p>
                      <a:pPr indent="0" algn="ctr">
                        <a:buNone/>
                      </a:pPr>
                      <a:r>
                        <a:rPr lang="zh-CN" altLang="en-US" sz="2000" b="0">
                          <a:solidFill>
                            <a:srgbClr val="000000"/>
                          </a:solidFill>
                          <a:latin typeface="微软雅黑" panose="020b0503020204020204" pitchFamily="34" charset="-122"/>
                          <a:ea typeface="微软雅黑" panose="020b0503020204020204" pitchFamily="34" charset="-122"/>
                          <a:cs typeface="宋体" panose="02010600030101010101" pitchFamily="2" charset="-122"/>
                        </a:rPr>
                        <a:t>发挥的作用不同</a:t>
                      </a:r>
                    </a:p>
                  </a:txBody>
                  <a:tcPr marL="0" marR="0" marT="0" marB="1" anchor="ctr"/>
                </a:tc>
                <a:tc>
                  <a:txBody>
                    <a:bodyPr vert="horz" wrap="square"/>
                    <a:lstStyle/>
                    <a:p>
                      <a:pPr indent="0" fontAlgn="auto">
                        <a:lnSpc>
                          <a:spcPct val="125000"/>
                        </a:lnSpc>
                        <a:buNone/>
                      </a:pPr>
                      <a:r>
                        <a:rPr lang="zh-CN" altLang="en-US" sz="2000" b="0">
                          <a:solidFill>
                            <a:srgbClr val="000000"/>
                          </a:solidFill>
                          <a:latin typeface="微软雅黑" panose="020b0503020204020204" pitchFamily="34" charset="-122"/>
                          <a:ea typeface="微软雅黑" panose="020b0503020204020204" pitchFamily="34" charset="-122"/>
                          <a:cs typeface="宋体" panose="02010600030101010101" pitchFamily="2" charset="-122"/>
                        </a:rPr>
                        <a:t>是施工企业组织生产、编制施工计划等的依据。</a:t>
                      </a:r>
                    </a:p>
                  </a:txBody>
                  <a:tcPr marL="0" marR="0" marT="0" marB="1" anchor="ctr"/>
                </a:tc>
                <a:tc>
                  <a:txBody>
                    <a:bodyPr vert="horz" wrap="square"/>
                    <a:lstStyle/>
                    <a:p>
                      <a:pPr indent="0">
                        <a:buNone/>
                      </a:pPr>
                      <a:r>
                        <a:rPr lang="zh-CN" altLang="en-US" sz="2000" b="0">
                          <a:solidFill>
                            <a:srgbClr val="000000"/>
                          </a:solidFill>
                          <a:latin typeface="微软雅黑" panose="020b0503020204020204" pitchFamily="34" charset="-122"/>
                          <a:ea typeface="微软雅黑" panose="020b0503020204020204" pitchFamily="34" charset="-122"/>
                          <a:cs typeface="宋体" panose="02010600030101010101" pitchFamily="2" charset="-122"/>
                        </a:rPr>
                        <a:t>是投标报价的主要依据。</a:t>
                      </a:r>
                    </a:p>
                  </a:txBody>
                  <a:tcPr marL="0" marR="0" marT="0" marB="1" anchor="ctr"/>
                </a:tc>
                <a:extLst>
                  <a:ext uri="{0D108BD9-81ED-4DB2-BD59-A6C34878D82A}">
                    <a16:rowId xmlns:a16="http://schemas.microsoft.com/office/drawing/2014/main" val="10003"/>
                  </a:ext>
                </a:extLst>
              </a:tr>
            </a:tbl>
          </a:graphicData>
        </a:graphic>
      </p:graphicFrame>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3" name="文本占位符 2"/>
          <p:cNvSpPr>
            <a:spLocks noGrp="1"/>
          </p:cNvSpPr>
          <p:nvPr>
            <p:ph type="body" sz="quarter" idx="13"/>
          </p:nvPr>
        </p:nvSpPr>
        <p:spPr>
          <a:xfrm>
            <a:off x="1385957" y="609641"/>
            <a:ext cx="8572560" cy="5688632"/>
          </a:xfrm>
        </p:spPr>
        <p:txBody>
          <a:bodyPr/>
          <a:lstStyle/>
          <a:p>
            <a:r>
              <a:rPr lang="zh-CN" altLang="zh-CN">
                <a:solidFill>
                  <a:srgbClr val="FFFF00"/>
                </a:solidFill>
              </a:rPr>
              <a:t>四、施工预算与施工图预算的对比</a:t>
            </a:r>
          </a:p>
          <a:p>
            <a:r>
              <a:rPr lang="zh-CN" altLang="zh-CN" sz="2400">
                <a:solidFill>
                  <a:srgbClr val="FFFFE6"/>
                </a:solidFill>
              </a:rPr>
              <a:t>　</a:t>
            </a:r>
            <a:r>
              <a:rPr lang="zh-CN" altLang="zh-CN" sz="2400">
                <a:solidFill>
                  <a:srgbClr val="FFFF00"/>
                </a:solidFill>
              </a:rPr>
              <a:t>　1.对比方法</a:t>
            </a:r>
          </a:p>
          <a:p>
            <a:r>
              <a:rPr lang="zh-CN" altLang="zh-CN" sz="2400">
                <a:solidFill>
                  <a:srgbClr val="FFFFE6"/>
                </a:solidFill>
              </a:rPr>
              <a:t>　　（1）实物对比法    （量）</a:t>
            </a:r>
          </a:p>
          <a:p>
            <a:r>
              <a:rPr lang="zh-CN" altLang="zh-CN" sz="2400">
                <a:solidFill>
                  <a:srgbClr val="FFFFE6"/>
                </a:solidFill>
              </a:rPr>
              <a:t>　　（2）金额对比法    （费）</a:t>
            </a:r>
          </a:p>
          <a:p>
            <a:r>
              <a:rPr lang="zh-CN" altLang="zh-CN" sz="2400">
                <a:solidFill>
                  <a:srgbClr val="FFFFE6"/>
                </a:solidFill>
              </a:rPr>
              <a:t>　</a:t>
            </a:r>
            <a:r>
              <a:rPr lang="zh-CN" altLang="zh-CN" sz="2400">
                <a:solidFill>
                  <a:srgbClr val="FFFF00"/>
                </a:solidFill>
              </a:rPr>
              <a:t>　2.对比的内容</a:t>
            </a:r>
          </a:p>
          <a:p>
            <a:r>
              <a:rPr lang="zh-CN" altLang="zh-CN" sz="2400">
                <a:solidFill>
                  <a:srgbClr val="FFFFE6"/>
                </a:solidFill>
              </a:rPr>
              <a:t>　　（1）人工量及人工费的对比分析</a:t>
            </a:r>
          </a:p>
          <a:p>
            <a:r>
              <a:rPr lang="zh-CN" altLang="zh-CN" sz="2400">
                <a:solidFill>
                  <a:srgbClr val="FFFFE6"/>
                </a:solidFill>
              </a:rPr>
              <a:t>　　（2）材料消耗量及材料费的对比分析</a:t>
            </a:r>
          </a:p>
          <a:p>
            <a:r>
              <a:rPr lang="zh-CN" altLang="zh-CN" sz="2400">
                <a:solidFill>
                  <a:srgbClr val="FFFFE6"/>
                </a:solidFill>
              </a:rPr>
              <a:t>　　（3）施工机械费的对比分析</a:t>
            </a:r>
          </a:p>
          <a:p>
            <a:r>
              <a:rPr lang="zh-CN" altLang="zh-CN" sz="2400">
                <a:solidFill>
                  <a:srgbClr val="FFFFE6"/>
                </a:solidFill>
              </a:rPr>
              <a:t>　　（4）周转材料使用费的对比分析</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3" name="文本占位符 2"/>
          <p:cNvSpPr>
            <a:spLocks noGrp="1"/>
          </p:cNvSpPr>
          <p:nvPr>
            <p:ph type="body" sz="quarter" idx="13"/>
          </p:nvPr>
        </p:nvSpPr>
        <p:spPr>
          <a:xfrm>
            <a:off x="1471930" y="929640"/>
            <a:ext cx="8839835" cy="4380230"/>
          </a:xfrm>
        </p:spPr>
        <p:txBody>
          <a:bodyPr/>
          <a:lstStyle/>
          <a:p>
            <a:pPr>
              <a:lnSpc>
                <a:spcPct val="150000"/>
              </a:lnSpc>
              <a:spcBef>
                <a:spcPts val="20"/>
              </a:spcBef>
              <a:spcAft>
                <a:spcPct val="0"/>
              </a:spcAft>
            </a:pPr>
            <a:r>
              <a:rPr lang="zh-CN" altLang="zh-CN">
                <a:solidFill>
                  <a:srgbClr val="FFFF00"/>
                </a:solidFill>
              </a:rPr>
              <a:t>五、施工成本计划的编制依据</a:t>
            </a:r>
          </a:p>
          <a:p>
            <a:pPr>
              <a:lnSpc>
                <a:spcPct val="150000"/>
              </a:lnSpc>
              <a:spcBef>
                <a:spcPts val="20"/>
              </a:spcBef>
              <a:spcAft>
                <a:spcPct val="0"/>
              </a:spcAft>
            </a:pPr>
            <a:r>
              <a:rPr lang="zh-CN" altLang="zh-CN" sz="2400">
                <a:solidFill>
                  <a:srgbClr val="FFFFE6"/>
                </a:solidFill>
              </a:rPr>
              <a:t>　　</a:t>
            </a:r>
            <a:r>
              <a:rPr lang="zh-CN" altLang="zh-CN" sz="2400">
                <a:solidFill>
                  <a:schemeClr val="tx1"/>
                </a:solidFill>
              </a:rPr>
              <a:t>1.合同文件</a:t>
            </a:r>
          </a:p>
          <a:p>
            <a:pPr>
              <a:lnSpc>
                <a:spcPct val="150000"/>
              </a:lnSpc>
              <a:spcBef>
                <a:spcPts val="20"/>
              </a:spcBef>
              <a:spcAft>
                <a:spcPct val="0"/>
              </a:spcAft>
            </a:pPr>
            <a:r>
              <a:rPr lang="zh-CN" altLang="zh-CN" sz="2400">
                <a:solidFill>
                  <a:schemeClr val="tx1"/>
                </a:solidFill>
              </a:rPr>
              <a:t>　　2.项目管理实施规划</a:t>
            </a:r>
            <a:endParaRPr lang="zh-CN" altLang="zh-CN" sz="2400" u="sng">
              <a:solidFill>
                <a:schemeClr val="tx1"/>
              </a:solidFill>
            </a:endParaRPr>
          </a:p>
          <a:p>
            <a:pPr>
              <a:lnSpc>
                <a:spcPct val="150000"/>
              </a:lnSpc>
              <a:spcBef>
                <a:spcPts val="20"/>
              </a:spcBef>
              <a:spcAft>
                <a:spcPct val="0"/>
              </a:spcAft>
            </a:pPr>
            <a:r>
              <a:rPr lang="zh-CN" altLang="zh-CN" sz="2400">
                <a:solidFill>
                  <a:schemeClr val="tx1"/>
                </a:solidFill>
              </a:rPr>
              <a:t>　　3.相关设计文件</a:t>
            </a:r>
          </a:p>
          <a:p>
            <a:pPr>
              <a:lnSpc>
                <a:spcPct val="150000"/>
              </a:lnSpc>
              <a:spcBef>
                <a:spcPts val="20"/>
              </a:spcBef>
              <a:spcAft>
                <a:spcPct val="0"/>
              </a:spcAft>
            </a:pPr>
            <a:r>
              <a:rPr lang="zh-CN" altLang="zh-CN" sz="2400">
                <a:solidFill>
                  <a:schemeClr val="tx1"/>
                </a:solidFill>
              </a:rPr>
              <a:t>　　4.价格信息</a:t>
            </a:r>
          </a:p>
          <a:p>
            <a:pPr>
              <a:lnSpc>
                <a:spcPct val="150000"/>
              </a:lnSpc>
              <a:spcBef>
                <a:spcPts val="20"/>
              </a:spcBef>
              <a:spcAft>
                <a:spcPct val="0"/>
              </a:spcAft>
            </a:pPr>
            <a:r>
              <a:rPr lang="zh-CN" altLang="zh-CN" sz="2400">
                <a:solidFill>
                  <a:schemeClr val="tx1"/>
                </a:solidFill>
              </a:rPr>
              <a:t>　　5.相关定额</a:t>
            </a:r>
          </a:p>
          <a:p>
            <a:pPr>
              <a:lnSpc>
                <a:spcPct val="150000"/>
              </a:lnSpc>
              <a:spcBef>
                <a:spcPts val="20"/>
              </a:spcBef>
              <a:spcAft>
                <a:spcPct val="0"/>
              </a:spcAft>
            </a:pPr>
            <a:r>
              <a:rPr lang="zh-CN" altLang="zh-CN" sz="2400">
                <a:solidFill>
                  <a:schemeClr val="tx1"/>
                </a:solidFill>
              </a:rPr>
              <a:t>　　6.类似项目的成本资料</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2" name="文本占位符 1"/>
          <p:cNvSpPr>
            <a:spLocks noGrp="1"/>
          </p:cNvSpPr>
          <p:nvPr>
            <p:ph type="body" sz="quarter" idx="13"/>
          </p:nvPr>
        </p:nvSpPr>
        <p:spPr>
          <a:xfrm>
            <a:off x="1499870" y="1086485"/>
            <a:ext cx="8572500" cy="1134745"/>
          </a:xfrm>
        </p:spPr>
        <p:txBody>
          <a:bodyPr/>
          <a:lstStyle/>
          <a:p>
            <a:r>
              <a:rPr lang="zh-CN" altLang="en-US">
                <a:solidFill>
                  <a:srgbClr val="FFFF00"/>
                </a:solidFill>
              </a:rPr>
              <a:t>六、施工成本计划的编制方法</a:t>
            </a:r>
            <a:endParaRPr lang="zh-CN" altLang="en-US" sz="2400"/>
          </a:p>
        </p:txBody>
      </p:sp>
      <p:pic>
        <p:nvPicPr>
          <p:cNvPr id="3" name="图片 2" descr="04"/>
          <p:cNvPicPr>
            <a:picLocks noChangeAspect="1"/>
          </p:cNvPicPr>
          <p:nvPr/>
        </p:nvPicPr>
        <p:blipFill>
          <a:blip r:embed="rId2"/>
          <a:stretch>
            <a:fillRect/>
          </a:stretch>
        </p:blipFill>
        <p:spPr>
          <a:xfrm>
            <a:off x="2145665" y="2651125"/>
            <a:ext cx="7541895" cy="2306320"/>
          </a:xfrm>
          <a:prstGeom prst="rect">
            <a:avLst/>
          </a:prstGeom>
          <a:noFill/>
          <a:ln w="9525">
            <a:noFill/>
          </a:ln>
        </p:spPr>
      </p:pic>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文本占位符 1"/>
          <p:cNvSpPr>
            <a:spLocks noGrp="1"/>
          </p:cNvSpPr>
          <p:nvPr>
            <p:ph type="body" sz="quarter" idx="13"/>
          </p:nvPr>
        </p:nvSpPr>
        <p:spPr>
          <a:xfrm>
            <a:off x="1480820" y="735965"/>
            <a:ext cx="8650605" cy="5452745"/>
          </a:xfrm>
        </p:spPr>
        <p:txBody>
          <a:bodyPr/>
          <a:lstStyle/>
          <a:p>
            <a:r>
              <a:rPr lang="zh-CN" altLang="en-US">
                <a:solidFill>
                  <a:srgbClr val="FFFF00"/>
                </a:solidFill>
              </a:rPr>
              <a:t>七、按施工成本组成编制</a:t>
            </a:r>
            <a:r>
              <a:rPr lang="zh-CN" altLang="en-US">
                <a:solidFill>
                  <a:srgbClr val="FFFF00"/>
                </a:solidFill>
                <a:sym typeface="+mn-ea"/>
              </a:rPr>
              <a:t>施工成本计划</a:t>
            </a:r>
            <a:endParaRPr lang="zh-CN" altLang="en-US">
              <a:solidFill>
                <a:srgbClr val="FFFF00"/>
              </a:solidFill>
            </a:endParaRPr>
          </a:p>
          <a:p>
            <a:r>
              <a:rPr lang="en-US" altLang="zh-CN" sz="2400"/>
              <a:t>1</a:t>
            </a:r>
            <a:r>
              <a:rPr lang="zh-CN" altLang="en-US" sz="2400"/>
              <a:t>、按照费用构成要素划分（</a:t>
            </a:r>
            <a:r>
              <a:rPr lang="en-US" altLang="zh-CN" sz="2400"/>
              <a:t>P81</a:t>
            </a:r>
            <a:r>
              <a:rPr lang="zh-CN" altLang="en-US" sz="2400"/>
              <a:t>图）</a:t>
            </a:r>
          </a:p>
          <a:p>
            <a:r>
              <a:rPr lang="zh-CN" altLang="en-US" sz="2400"/>
              <a:t>    建安费由人工费、材料费、施工机具使用费、企业管理费、利润、规费、增值税组成。</a:t>
            </a:r>
            <a:r>
              <a:rPr lang="zh-CN" altLang="en-US" sz="2400">
                <a:sym typeface="+mn-ea"/>
              </a:rPr>
              <a:t>人工费、材料费、施工机具使用费、企业管理费、利润包含在分部分项工程费、措施项目费、其他项目费中。</a:t>
            </a:r>
            <a:endParaRPr lang="zh-CN" altLang="en-US" sz="2400"/>
          </a:p>
          <a:p>
            <a:r>
              <a:rPr lang="en-US" altLang="zh-CN" sz="2400"/>
              <a:t>2</a:t>
            </a:r>
            <a:r>
              <a:rPr lang="zh-CN" altLang="en-US" sz="2400"/>
              <a:t>、按施工成本构成分解</a:t>
            </a:r>
          </a:p>
          <a:p>
            <a:r>
              <a:rPr lang="zh-CN" altLang="en-US" sz="2400"/>
              <a:t>    分解为</a:t>
            </a:r>
            <a:r>
              <a:rPr lang="zh-CN" altLang="en-US" sz="2400">
                <a:sym typeface="+mn-ea"/>
              </a:rPr>
              <a:t>人工费、材料费、施工机具使用费、企业管理费等。</a:t>
            </a:r>
            <a:endParaRPr lang="zh-CN" altLang="en-US" sz="2400"/>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文本占位符 1"/>
          <p:cNvSpPr>
            <a:spLocks noGrp="1"/>
          </p:cNvSpPr>
          <p:nvPr>
            <p:ph type="body" sz="quarter" idx="13"/>
          </p:nvPr>
        </p:nvSpPr>
        <p:spPr>
          <a:xfrm>
            <a:off x="1401445" y="861060"/>
            <a:ext cx="8572500" cy="4023360"/>
          </a:xfrm>
        </p:spPr>
        <p:txBody>
          <a:bodyPr/>
          <a:lstStyle/>
          <a:p>
            <a:pPr>
              <a:lnSpc>
                <a:spcPct val="150000"/>
              </a:lnSpc>
            </a:pPr>
            <a:r>
              <a:rPr lang="zh-CN" altLang="en-US">
                <a:solidFill>
                  <a:srgbClr val="FFFF00"/>
                </a:solidFill>
              </a:rPr>
              <a:t>八、按施工项目组成编制施工成本计划</a:t>
            </a:r>
          </a:p>
          <a:p>
            <a:pPr>
              <a:lnSpc>
                <a:spcPct val="150000"/>
              </a:lnSpc>
            </a:pPr>
            <a:r>
              <a:rPr lang="zh-CN" altLang="en-US" sz="2400"/>
              <a:t>    1.首先要把项目总施工成本分解到单项工程和单位工程中，再进一步分解到分部工程和分项工程中。</a:t>
            </a:r>
          </a:p>
          <a:p>
            <a:pPr>
              <a:lnSpc>
                <a:spcPct val="150000"/>
              </a:lnSpc>
            </a:pPr>
            <a:r>
              <a:rPr lang="zh-CN" altLang="en-US" sz="2400"/>
              <a:t>    2.具体地分配成本，编制分项工程的成本支出计划。在编制成本支出计划时，要在项目总的方面考虑总的预备费，也要在主要的分项工程中安排适当的不可预见费。</a:t>
            </a: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2" name="文本占位符 1"/>
          <p:cNvSpPr>
            <a:spLocks noGrp="1"/>
          </p:cNvSpPr>
          <p:nvPr>
            <p:ph type="body" sz="quarter" idx="13"/>
          </p:nvPr>
        </p:nvSpPr>
        <p:spPr>
          <a:xfrm>
            <a:off x="1275715" y="516255"/>
            <a:ext cx="9217025" cy="2797175"/>
          </a:xfrm>
        </p:spPr>
        <p:txBody>
          <a:bodyPr/>
          <a:lstStyle/>
          <a:p>
            <a:r>
              <a:rPr lang="zh-CN" altLang="en-US">
                <a:solidFill>
                  <a:srgbClr val="FFFF00"/>
                </a:solidFill>
              </a:rPr>
              <a:t>九、按施工进度编制施工成本计划的方法</a:t>
            </a:r>
          </a:p>
          <a:p>
            <a:r>
              <a:rPr lang="zh-CN" altLang="en-US" sz="2000"/>
              <a:t>　　 </a:t>
            </a:r>
            <a:r>
              <a:rPr lang="en-US" altLang="zh-CN" sz="2400"/>
              <a:t>1</a:t>
            </a:r>
            <a:r>
              <a:rPr lang="zh-CN" altLang="en-US" sz="2400"/>
              <a:t>、通常可利用控制项目进度的网络图进一步扩充而得。</a:t>
            </a:r>
          </a:p>
          <a:p>
            <a:r>
              <a:rPr lang="zh-CN" altLang="en-US" sz="2400"/>
              <a:t>　　</a:t>
            </a:r>
            <a:r>
              <a:rPr lang="en-US" altLang="zh-CN" sz="2400"/>
              <a:t>2</a:t>
            </a:r>
            <a:r>
              <a:rPr lang="zh-CN" altLang="en-US" sz="2400"/>
              <a:t>、表示方式：</a:t>
            </a:r>
            <a:r>
              <a:rPr lang="zh-CN" altLang="en-US" sz="2400">
                <a:sym typeface="Wingdings" panose="05000000000000000000" charset="0"/>
              </a:rPr>
              <a:t></a:t>
            </a:r>
            <a:r>
              <a:rPr lang="zh-CN" altLang="en-US" sz="2400"/>
              <a:t>时标网络图上按月编制的成本计划直方图</a:t>
            </a:r>
          </a:p>
          <a:p>
            <a:r>
              <a:rPr lang="zh-CN" altLang="en-US" sz="2400"/>
              <a:t>                             </a:t>
            </a:r>
            <a:r>
              <a:rPr lang="zh-CN" altLang="en-US" sz="2400">
                <a:sym typeface="Wingdings" panose="05000000000000000000" charset="0"/>
              </a:rPr>
              <a:t>时间</a:t>
            </a:r>
            <a:r>
              <a:rPr lang="en-US" altLang="zh-CN" sz="2400">
                <a:sym typeface="Wingdings" panose="05000000000000000000" charset="0"/>
              </a:rPr>
              <a:t>----</a:t>
            </a:r>
            <a:r>
              <a:rPr lang="zh-CN" altLang="en-US" sz="2400">
                <a:sym typeface="Wingdings" panose="05000000000000000000" charset="0"/>
              </a:rPr>
              <a:t>成本累积曲线（</a:t>
            </a:r>
            <a:r>
              <a:rPr lang="zh-CN" altLang="en-US" sz="2400">
                <a:sym typeface="+mn-ea"/>
              </a:rPr>
              <a:t>S形曲线</a:t>
            </a:r>
            <a:r>
              <a:rPr lang="zh-CN" altLang="en-US" sz="2400">
                <a:sym typeface="Wingdings" panose="05000000000000000000" charset="0"/>
              </a:rPr>
              <a:t>）（</a:t>
            </a:r>
            <a:r>
              <a:rPr lang="en-US" altLang="zh-CN" sz="2400">
                <a:sym typeface="Wingdings" panose="05000000000000000000" charset="0"/>
              </a:rPr>
              <a:t>P92</a:t>
            </a:r>
            <a:r>
              <a:rPr lang="zh-CN" altLang="en-US" sz="2400">
                <a:sym typeface="Wingdings" panose="05000000000000000000" charset="0"/>
              </a:rPr>
              <a:t>）</a:t>
            </a:r>
            <a:endParaRPr lang="zh-CN" altLang="en-US" sz="2400"/>
          </a:p>
        </p:txBody>
      </p:sp>
      <p:pic>
        <p:nvPicPr>
          <p:cNvPr id="3" name="图片 -2147482612" descr="12"/>
          <p:cNvPicPr>
            <a:picLocks noChangeAspect="1"/>
          </p:cNvPicPr>
          <p:nvPr/>
        </p:nvPicPr>
        <p:blipFill>
          <a:blip r:embed="rId2"/>
          <a:stretch>
            <a:fillRect/>
          </a:stretch>
        </p:blipFill>
        <p:spPr>
          <a:xfrm>
            <a:off x="7090410" y="3434080"/>
            <a:ext cx="4760595" cy="3132455"/>
          </a:xfrm>
          <a:prstGeom prst="rect">
            <a:avLst/>
          </a:prstGeom>
          <a:noFill/>
          <a:ln w="9525">
            <a:noFill/>
          </a:ln>
        </p:spPr>
      </p:pic>
      <p:sp>
        <p:nvSpPr>
          <p:cNvPr id="4" name="文本占位符 1"/>
          <p:cNvSpPr>
            <a:spLocks noGrp="1"/>
          </p:cNvSpPr>
          <p:nvPr/>
        </p:nvSpPr>
        <p:spPr>
          <a:xfrm>
            <a:off x="1275715" y="3203575"/>
            <a:ext cx="5619750" cy="3362960"/>
          </a:xfrm>
          <a:prstGeom prst="rect">
            <a:avLst/>
          </a:prstGeom>
          <a:noFill/>
          <a:ln w="9525">
            <a:noFill/>
            <a:miter lim="800000"/>
          </a:ln>
        </p:spPr>
        <p:txBody>
          <a:bodyPr vert="horz" wrap="square" lIns="111200" tIns="55600" rIns="111200" bIns="55600" numCol="1" anchor="t" anchorCtr="0" compatLnSpc="1"/>
          <a:lstStyle>
            <a:defPPr>
              <a:defRPr lang="zh-CN"/>
            </a:defPPr>
            <a:lvl1pPr marL="0" indent="0" algn="l" rtl="0" eaLnBrk="0" fontAlgn="base" hangingPunct="1">
              <a:lnSpc>
                <a:spcPct val="150000"/>
              </a:lnSpc>
              <a:spcBef>
                <a:spcPct val="20000"/>
              </a:spcBef>
              <a:spcAft>
                <a:spcPct val="0"/>
              </a:spcAft>
              <a:buClr>
                <a:schemeClr val="accent1"/>
              </a:buClr>
              <a:buSzPct val="80000"/>
              <a:buFontTx/>
              <a:buNone/>
              <a:defRPr sz="2800" b="0" kern="1200">
                <a:solidFill>
                  <a:schemeClr val="tx1"/>
                </a:solidFill>
                <a:latin typeface="微软雅黑" panose="020b0503020204020204" pitchFamily="34" charset="-122"/>
                <a:ea typeface="微软雅黑" panose="020b0503020204020204" pitchFamily="34" charset="-122"/>
                <a:cs typeface="+mn-cs"/>
              </a:defRPr>
            </a:lvl1pPr>
            <a:lvl2pPr marL="0" indent="0" algn="l" rtl="0" eaLnBrk="0" fontAlgn="base" hangingPunct="1">
              <a:lnSpc>
                <a:spcPct val="150000"/>
              </a:lnSpc>
              <a:spcBef>
                <a:spcPct val="20000"/>
              </a:spcBef>
              <a:spcAft>
                <a:spcPct val="0"/>
              </a:spcAft>
              <a:buClr>
                <a:schemeClr val="accent1"/>
              </a:buClr>
              <a:buSzPct val="90000"/>
              <a:buFontTx/>
              <a:buNone/>
              <a:defRPr sz="2800" b="0" kern="1200">
                <a:solidFill>
                  <a:schemeClr val="tx1"/>
                </a:solidFill>
                <a:latin typeface="微软雅黑" panose="020b0503020204020204" pitchFamily="34" charset="-122"/>
                <a:ea typeface="微软雅黑" panose="020b0503020204020204" pitchFamily="34" charset="-122"/>
                <a:cs typeface="+mn-cs"/>
              </a:defRPr>
            </a:lvl2pPr>
            <a:lvl3pPr marL="0" indent="0" algn="l" rtl="0" eaLnBrk="0" fontAlgn="base" hangingPunct="1">
              <a:lnSpc>
                <a:spcPct val="150000"/>
              </a:lnSpc>
              <a:spcBef>
                <a:spcPct val="20000"/>
              </a:spcBef>
              <a:spcAft>
                <a:spcPct val="0"/>
              </a:spcAft>
              <a:buClr>
                <a:schemeClr val="accent2"/>
              </a:buClr>
              <a:buSzPct val="85000"/>
              <a:buFontTx/>
              <a:buNone/>
              <a:defRPr sz="2800" b="0" kern="1200">
                <a:solidFill>
                  <a:schemeClr val="tx1"/>
                </a:solidFill>
                <a:latin typeface="微软雅黑" panose="020b0503020204020204" pitchFamily="34" charset="-122"/>
                <a:ea typeface="微软雅黑" panose="020b0503020204020204" pitchFamily="34" charset="-122"/>
                <a:cs typeface="+mn-cs"/>
              </a:defRPr>
            </a:lvl3pPr>
            <a:lvl4pPr marL="0" indent="0" algn="l" rtl="0" eaLnBrk="0" fontAlgn="base" hangingPunct="1">
              <a:lnSpc>
                <a:spcPct val="150000"/>
              </a:lnSpc>
              <a:spcBef>
                <a:spcPct val="20000"/>
              </a:spcBef>
              <a:spcAft>
                <a:spcPct val="0"/>
              </a:spcAft>
              <a:buClr>
                <a:srgbClr val="AFB591"/>
              </a:buClr>
              <a:buSzPct val="90000"/>
              <a:buFontTx/>
              <a:buNone/>
              <a:defRPr sz="2800" b="0" kern="1200">
                <a:solidFill>
                  <a:schemeClr val="tx1"/>
                </a:solidFill>
                <a:latin typeface="微软雅黑" panose="020b0503020204020204" pitchFamily="34" charset="-122"/>
                <a:ea typeface="微软雅黑" panose="020b0503020204020204" pitchFamily="34" charset="-122"/>
                <a:cs typeface="+mn-cs"/>
              </a:defRPr>
            </a:lvl4pPr>
            <a:lvl5pPr marL="0" indent="0" algn="l" rtl="0" eaLnBrk="0" fontAlgn="base" hangingPunct="1">
              <a:lnSpc>
                <a:spcPct val="150000"/>
              </a:lnSpc>
              <a:spcBef>
                <a:spcPct val="20000"/>
              </a:spcBef>
              <a:spcAft>
                <a:spcPct val="0"/>
              </a:spcAft>
              <a:buClr>
                <a:srgbClr val="B9945B"/>
              </a:buClr>
              <a:buSzTx/>
              <a:buFontTx/>
              <a:buNone/>
              <a:defRPr sz="2800" b="0" kern="1200">
                <a:solidFill>
                  <a:schemeClr val="tx1"/>
                </a:solidFill>
                <a:latin typeface="微软雅黑" panose="020b0503020204020204" pitchFamily="34" charset="-122"/>
                <a:ea typeface="微软雅黑" panose="020b0503020204020204" pitchFamily="34" charset="-122"/>
                <a:cs typeface="+mn-cs"/>
              </a:defRPr>
            </a:lvl5pPr>
            <a:lvl6pPr marL="2366645" indent="-222250" algn="l" defTabSz="914400" rtl="0" eaLnBrk="1" fontAlgn="base" latinLnBrk="0" hangingPunct="1">
              <a:spcBef>
                <a:spcPct val="20000"/>
              </a:spcBef>
              <a:spcAft>
                <a:spcPct val="0"/>
              </a:spcAft>
              <a:buClr>
                <a:srgbClr val="B9945B"/>
              </a:buClr>
              <a:buSzTx/>
              <a:buFont typeface="Arial" pitchFamily="34" charset="0"/>
              <a:buChar char="-"/>
              <a:defRPr sz="2400" kern="1200">
                <a:solidFill>
                  <a:schemeClr val="tx1"/>
                </a:solidFill>
                <a:latin typeface="+mn-lt"/>
                <a:ea typeface="+mn-ea"/>
                <a:cs typeface="+mn-cs"/>
              </a:defRPr>
            </a:lvl6pPr>
            <a:lvl7pPr marL="2922905" indent="-222250" algn="l" defTabSz="914400" rtl="0" eaLnBrk="1" fontAlgn="base" latinLnBrk="0" hangingPunct="1">
              <a:spcBef>
                <a:spcPct val="20000"/>
              </a:spcBef>
              <a:spcAft>
                <a:spcPct val="0"/>
              </a:spcAft>
              <a:buClr>
                <a:srgbClr val="B9945B"/>
              </a:buClr>
              <a:buSzTx/>
              <a:buFont typeface="Arial" pitchFamily="34" charset="0"/>
              <a:buChar char="-"/>
              <a:defRPr sz="2400" kern="1200">
                <a:solidFill>
                  <a:schemeClr val="tx1"/>
                </a:solidFill>
                <a:latin typeface="+mn-lt"/>
                <a:ea typeface="+mn-ea"/>
                <a:cs typeface="+mn-cs"/>
              </a:defRPr>
            </a:lvl7pPr>
            <a:lvl8pPr marL="3479165" indent="-222250" algn="l" defTabSz="914400" rtl="0" eaLnBrk="1" fontAlgn="base" latinLnBrk="0" hangingPunct="1">
              <a:spcBef>
                <a:spcPct val="20000"/>
              </a:spcBef>
              <a:spcAft>
                <a:spcPct val="0"/>
              </a:spcAft>
              <a:buClr>
                <a:srgbClr val="B9945B"/>
              </a:buClr>
              <a:buSzTx/>
              <a:buFont typeface="Arial" pitchFamily="34" charset="0"/>
              <a:buChar char="-"/>
              <a:defRPr sz="2400" kern="1200">
                <a:solidFill>
                  <a:schemeClr val="tx1"/>
                </a:solidFill>
                <a:latin typeface="+mn-lt"/>
                <a:ea typeface="+mn-ea"/>
                <a:cs typeface="+mn-cs"/>
              </a:defRPr>
            </a:lvl8pPr>
            <a:lvl9pPr marL="4034790" indent="-222250" algn="l" defTabSz="914400" rtl="0" eaLnBrk="1" fontAlgn="base" latinLnBrk="0" hangingPunct="1">
              <a:spcBef>
                <a:spcPct val="20000"/>
              </a:spcBef>
              <a:spcAft>
                <a:spcPct val="0"/>
              </a:spcAft>
              <a:buClr>
                <a:srgbClr val="B9945B"/>
              </a:buClr>
              <a:buSzTx/>
              <a:buFont typeface="Arial" pitchFamily="34" charset="0"/>
              <a:buChar char="-"/>
              <a:defRPr sz="2400" kern="1200">
                <a:solidFill>
                  <a:schemeClr val="tx1"/>
                </a:solidFill>
                <a:latin typeface="+mn-lt"/>
                <a:ea typeface="+mn-ea"/>
                <a:cs typeface="+mn-cs"/>
              </a:defRPr>
            </a:lvl9pPr>
          </a:lstStyle>
          <a:p>
            <a:r>
              <a:rPr lang="zh-CN" altLang="en-US" sz="2400"/>
              <a:t>　　</a:t>
            </a:r>
            <a:r>
              <a:rPr lang="en-US" altLang="zh-CN" sz="2400"/>
              <a:t>3</a:t>
            </a:r>
            <a:r>
              <a:rPr lang="zh-CN" altLang="en-US" sz="2400"/>
              <a:t>、每一条S形曲线都对应某一特定的工程进度计划。S形曲线必然包络在由全部工作都按最早开始时间开始和全部工作都按最迟必须开始时间开始的曲线所组成的“香蕉图”内。</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文本占位符 1"/>
          <p:cNvSpPr>
            <a:spLocks noGrp="1"/>
          </p:cNvSpPr>
          <p:nvPr>
            <p:ph type="body" sz="quarter" idx="13"/>
          </p:nvPr>
        </p:nvSpPr>
        <p:spPr>
          <a:xfrm>
            <a:off x="1258570" y="756285"/>
            <a:ext cx="8846185" cy="5688330"/>
          </a:xfrm>
        </p:spPr>
        <p:txBody>
          <a:bodyPr/>
          <a:lstStyle/>
          <a:p>
            <a:r>
              <a:rPr lang="en-US" altLang="zh-CN" sz="2500">
                <a:solidFill>
                  <a:srgbClr val="FFFF00"/>
                </a:solidFill>
              </a:rPr>
              <a:t>12.</a:t>
            </a:r>
            <a:r>
              <a:rPr lang="zh-CN" altLang="zh-CN" sz="2500">
                <a:solidFill>
                  <a:schemeClr val="tx1"/>
                </a:solidFill>
              </a:rPr>
              <a:t>按施工进度编制施工成本计划</a:t>
            </a:r>
            <a:r>
              <a:rPr lang="zh-CN" altLang="en-US" sz="2500">
                <a:solidFill>
                  <a:schemeClr val="tx1"/>
                </a:solidFill>
              </a:rPr>
              <a:t>时</a:t>
            </a:r>
            <a:r>
              <a:rPr lang="zh-CN" altLang="zh-CN" sz="2500">
                <a:solidFill>
                  <a:schemeClr val="tx1"/>
                </a:solidFill>
              </a:rPr>
              <a:t>，若所有工作均按照</a:t>
            </a:r>
          </a:p>
          <a:p>
            <a:r>
              <a:rPr lang="zh-CN" altLang="zh-CN" sz="2500">
                <a:solidFill>
                  <a:srgbClr val="FFFF00"/>
                </a:solidFill>
              </a:rPr>
              <a:t>     </a:t>
            </a:r>
            <a:r>
              <a:rPr lang="zh-CN" altLang="zh-CN" sz="2500" b="1">
                <a:solidFill>
                  <a:srgbClr val="FFFF00"/>
                </a:solidFill>
              </a:rPr>
              <a:t>最早开始时间</a:t>
            </a:r>
            <a:r>
              <a:rPr lang="zh-CN" altLang="zh-CN" sz="2500">
                <a:solidFill>
                  <a:schemeClr val="tx1"/>
                </a:solidFill>
              </a:rPr>
              <a:t>安排，则对项目目标控制的影响有（</a:t>
            </a:r>
            <a:r>
              <a:rPr lang="en-US" altLang="zh-CN" sz="2500">
                <a:solidFill>
                  <a:schemeClr val="tx1"/>
                </a:solidFill>
              </a:rPr>
              <a:t>  </a:t>
            </a:r>
            <a:r>
              <a:rPr lang="zh-CN" altLang="zh-CN" sz="2500">
                <a:solidFill>
                  <a:schemeClr val="tx1"/>
                </a:solidFill>
              </a:rPr>
              <a:t>）</a:t>
            </a:r>
            <a:endParaRPr lang="en-US" altLang="zh-CN" sz="2500">
              <a:solidFill>
                <a:schemeClr val="tx1"/>
              </a:solidFill>
            </a:endParaRPr>
          </a:p>
          <a:p>
            <a:r>
              <a:rPr lang="en-US" altLang="zh-CN" sz="2500">
                <a:solidFill>
                  <a:schemeClr val="tx1"/>
                </a:solidFill>
              </a:rPr>
              <a:t>A. </a:t>
            </a:r>
            <a:r>
              <a:rPr lang="zh-CN" altLang="zh-CN" sz="2500">
                <a:solidFill>
                  <a:schemeClr val="tx1"/>
                </a:solidFill>
              </a:rPr>
              <a:t>工程按期竣工的保证率较高</a:t>
            </a:r>
          </a:p>
          <a:p>
            <a:r>
              <a:rPr lang="en-US" altLang="zh-CN" sz="2500">
                <a:solidFill>
                  <a:schemeClr val="tx1"/>
                </a:solidFill>
              </a:rPr>
              <a:t>B. </a:t>
            </a:r>
            <a:r>
              <a:rPr lang="zh-CN" altLang="zh-CN" sz="2500">
                <a:solidFill>
                  <a:schemeClr val="tx1"/>
                </a:solidFill>
              </a:rPr>
              <a:t>工程质量会更好</a:t>
            </a:r>
          </a:p>
          <a:p>
            <a:r>
              <a:rPr lang="en-US" altLang="zh-CN" sz="2500">
                <a:solidFill>
                  <a:schemeClr val="tx1"/>
                </a:solidFill>
              </a:rPr>
              <a:t>C. </a:t>
            </a:r>
            <a:r>
              <a:rPr lang="zh-CN" altLang="zh-CN" sz="2500">
                <a:solidFill>
                  <a:schemeClr val="tx1"/>
                </a:solidFill>
              </a:rPr>
              <a:t>有利于降低投资</a:t>
            </a:r>
          </a:p>
          <a:p>
            <a:r>
              <a:rPr lang="en-US" altLang="zh-CN" sz="2500">
                <a:solidFill>
                  <a:schemeClr val="tx1"/>
                </a:solidFill>
              </a:rPr>
              <a:t>D. </a:t>
            </a:r>
            <a:r>
              <a:rPr lang="zh-CN" altLang="zh-CN" sz="2500">
                <a:solidFill>
                  <a:schemeClr val="tx1"/>
                </a:solidFill>
              </a:rPr>
              <a:t>不利于节约资金贷款利息</a:t>
            </a:r>
          </a:p>
          <a:p>
            <a:r>
              <a:rPr lang="en-US" altLang="zh-CN" sz="2500">
                <a:solidFill>
                  <a:schemeClr val="tx1"/>
                </a:solidFill>
              </a:rPr>
              <a:t>E. </a:t>
            </a:r>
            <a:r>
              <a:rPr lang="zh-CN" altLang="zh-CN" sz="2500">
                <a:solidFill>
                  <a:schemeClr val="tx1"/>
                </a:solidFill>
              </a:rPr>
              <a:t>不能保证工程质量</a:t>
            </a:r>
          </a:p>
          <a:p>
            <a:r>
              <a:rPr lang="zh-CN" altLang="zh-CN" sz="2500">
                <a:solidFill>
                  <a:srgbClr val="FFFF00"/>
                </a:solidFill>
                <a:sym typeface="+mn-ea"/>
              </a:rPr>
              <a:t>【答案】</a:t>
            </a:r>
            <a:r>
              <a:rPr lang="en-US" altLang="zh-CN" sz="2500">
                <a:solidFill>
                  <a:srgbClr val="FFFF00"/>
                </a:solidFill>
                <a:sym typeface="+mn-ea"/>
              </a:rPr>
              <a:t>AD</a:t>
            </a:r>
            <a:endParaRPr lang="zh-CN" altLang="en-US" sz="2500"/>
          </a:p>
        </p:txBody>
      </p:sp>
    </p:spTree>
    <p:custDataLst>
      <p:tags r:id="rId3"/>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文本占位符 1"/>
          <p:cNvSpPr>
            <a:spLocks noGrp="1"/>
          </p:cNvSpPr>
          <p:nvPr>
            <p:ph type="body" sz="quarter" idx="13"/>
          </p:nvPr>
        </p:nvSpPr>
        <p:spPr>
          <a:xfrm>
            <a:off x="1476375" y="925195"/>
            <a:ext cx="8034655" cy="4363720"/>
          </a:xfrm>
        </p:spPr>
        <p:txBody>
          <a:bodyPr/>
          <a:lstStyle/>
          <a:p>
            <a:r>
              <a:rPr lang="en-US" altLang="zh-CN" sz="2500" b="1">
                <a:solidFill>
                  <a:srgbClr val="FFFF00"/>
                </a:solidFill>
              </a:rPr>
              <a:t>4</a:t>
            </a:r>
            <a:r>
              <a:rPr lang="zh-CN" altLang="zh-CN" sz="2500" b="1">
                <a:solidFill>
                  <a:srgbClr val="FFFF00"/>
                </a:solidFill>
              </a:rPr>
              <a:t>．</a:t>
            </a:r>
            <a:r>
              <a:rPr lang="zh-CN" altLang="zh-CN" sz="2500"/>
              <a:t>建筑施工企业编制实施性成本计划时，宜以（</a:t>
            </a:r>
            <a:r>
              <a:rPr lang="en-US" altLang="zh-CN" sz="2500"/>
              <a:t>    </a:t>
            </a:r>
            <a:r>
              <a:rPr lang="zh-CN" altLang="zh-CN" sz="2500"/>
              <a:t>）为依据。</a:t>
            </a:r>
          </a:p>
          <a:p>
            <a:r>
              <a:rPr lang="en-US" altLang="zh-CN" sz="2500"/>
              <a:t>A</a:t>
            </a:r>
            <a:r>
              <a:rPr lang="zh-CN" altLang="zh-CN" sz="2500"/>
              <a:t>．施工图预算成本</a:t>
            </a:r>
          </a:p>
          <a:p>
            <a:r>
              <a:rPr lang="en-US" altLang="zh-CN" sz="2500"/>
              <a:t>B</a:t>
            </a:r>
            <a:r>
              <a:rPr lang="zh-CN" altLang="zh-CN" sz="2500"/>
              <a:t>．工程概算成本</a:t>
            </a:r>
          </a:p>
          <a:p>
            <a:r>
              <a:rPr lang="en-US" altLang="zh-CN" sz="2500"/>
              <a:t>C</a:t>
            </a:r>
            <a:r>
              <a:rPr lang="zh-CN" altLang="zh-CN" sz="2500"/>
              <a:t>．施工预算成本</a:t>
            </a:r>
          </a:p>
          <a:p>
            <a:r>
              <a:rPr lang="en-US" altLang="zh-CN" sz="2500"/>
              <a:t>D</a:t>
            </a:r>
            <a:r>
              <a:rPr lang="zh-CN" altLang="zh-CN" sz="2500"/>
              <a:t>．施工结算成本</a:t>
            </a:r>
            <a:endParaRPr lang="en-US" altLang="zh-CN" sz="2500"/>
          </a:p>
          <a:p>
            <a:r>
              <a:rPr lang="en-US" altLang="zh-CN" sz="2500">
                <a:solidFill>
                  <a:srgbClr val="FFFF00"/>
                </a:solidFill>
                <a:sym typeface="+mn-ea"/>
              </a:rPr>
              <a:t>【</a:t>
            </a:r>
            <a:r>
              <a:rPr lang="zh-CN" altLang="en-US" sz="2500">
                <a:solidFill>
                  <a:srgbClr val="FFFF00"/>
                </a:solidFill>
                <a:sym typeface="+mn-ea"/>
              </a:rPr>
              <a:t>答案</a:t>
            </a:r>
            <a:r>
              <a:rPr lang="en-US" altLang="zh-CN" sz="2500">
                <a:solidFill>
                  <a:srgbClr val="FFFF00"/>
                </a:solidFill>
                <a:sym typeface="+mn-ea"/>
              </a:rPr>
              <a:t>】 C</a:t>
            </a:r>
            <a:endParaRPr lang="zh-CN" altLang="zh-CN" sz="25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文本占位符 1"/>
          <p:cNvSpPr>
            <a:spLocks noGrp="1"/>
          </p:cNvSpPr>
          <p:nvPr>
            <p:ph type="body" sz="quarter" idx="13"/>
          </p:nvPr>
        </p:nvSpPr>
        <p:spPr>
          <a:xfrm>
            <a:off x="1547463" y="1081486"/>
            <a:ext cx="8572560" cy="3608302"/>
          </a:xfrm>
        </p:spPr>
        <p:txBody>
          <a:bodyPr anchor="ctr"/>
          <a:lstStyle/>
          <a:p>
            <a:pPr algn="ctr"/>
            <a:r>
              <a:rPr lang="en-US" altLang="zh-CN" sz="3600" b="1">
                <a:solidFill>
                  <a:srgbClr val="FFFF00"/>
                </a:solidFill>
              </a:rPr>
              <a:t>1Z202030    </a:t>
            </a:r>
            <a:r>
              <a:rPr lang="zh-CN" altLang="zh-CN" sz="3600" b="1">
                <a:solidFill>
                  <a:srgbClr val="FFFF00"/>
                </a:solidFill>
              </a:rPr>
              <a:t>施工成本控制</a:t>
            </a: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264194" name="文本占位符 1"/>
          <p:cNvSpPr>
            <a:spLocks noGrp="1" noChangeArrowheads="1"/>
          </p:cNvSpPr>
          <p:nvPr>
            <p:ph sz="quarter" idx="4294967295"/>
          </p:nvPr>
        </p:nvSpPr>
        <p:spPr>
          <a:xfrm>
            <a:off x="6852920" y="1180465"/>
            <a:ext cx="4964430" cy="4578985"/>
          </a:xfrm>
        </p:spPr>
        <p:txBody>
          <a:bodyPr/>
          <a:lstStyle/>
          <a:p>
            <a:pPr marL="0" indent="0" eaLnBrk="1" hangingPunct="1">
              <a:lnSpc>
                <a:spcPct val="150000"/>
              </a:lnSpc>
              <a:spcBef>
                <a:spcPct val="0"/>
              </a:spcBef>
              <a:buNone/>
            </a:pPr>
            <a:r>
              <a:rPr lang="zh-CN" altLang="en-US" sz="2800">
                <a:solidFill>
                  <a:srgbClr val="FFFF00"/>
                </a:solidFill>
                <a:latin typeface="微软雅黑" panose="020b0503020204020204" pitchFamily="34" charset="-122"/>
                <a:ea typeface="微软雅黑" panose="020b0503020204020204" pitchFamily="34" charset="-122"/>
              </a:rPr>
              <a:t>一、施工成本控制的依据</a:t>
            </a:r>
          </a:p>
          <a:p>
            <a:pPr marL="0" indent="0" eaLnBrk="1" hangingPunct="1">
              <a:lnSpc>
                <a:spcPct val="150000"/>
              </a:lnSpc>
              <a:spcBef>
                <a:spcPct val="0"/>
              </a:spcBef>
              <a:buNone/>
            </a:pPr>
            <a:r>
              <a:rPr lang="zh-CN" altLang="en-US" sz="2400">
                <a:latin typeface="微软雅黑" panose="020b0503020204020204" pitchFamily="34" charset="-122"/>
                <a:ea typeface="微软雅黑" panose="020b0503020204020204" pitchFamily="34" charset="-122"/>
              </a:rPr>
              <a:t>工程承包合同、施工成本计划、进度报告、工程变更、施工组织设计、分包合同等。</a:t>
            </a:r>
          </a:p>
          <a:p>
            <a:pPr marL="0" indent="0" eaLnBrk="1" hangingPunct="1">
              <a:lnSpc>
                <a:spcPct val="150000"/>
              </a:lnSpc>
              <a:spcBef>
                <a:spcPct val="0"/>
              </a:spcBef>
              <a:buNone/>
            </a:pPr>
            <a:endParaRPr lang="en-US" altLang="zh-CN" sz="2845">
              <a:latin typeface="微软雅黑" panose="020b0503020204020204" pitchFamily="34" charset="-122"/>
              <a:ea typeface="微软雅黑" panose="020b0503020204020204" pitchFamily="34" charset="-122"/>
            </a:endParaRPr>
          </a:p>
          <a:p>
            <a:pPr marL="0" indent="0" eaLnBrk="1" hangingPunct="1">
              <a:lnSpc>
                <a:spcPct val="150000"/>
              </a:lnSpc>
              <a:spcBef>
                <a:spcPct val="0"/>
              </a:spcBef>
              <a:buNone/>
            </a:pPr>
            <a:r>
              <a:rPr lang="zh-CN" altLang="en-US" sz="2800">
                <a:solidFill>
                  <a:srgbClr val="FFFF00"/>
                </a:solidFill>
                <a:latin typeface="微软雅黑" panose="020b0503020204020204" pitchFamily="34" charset="-122"/>
                <a:ea typeface="微软雅黑" panose="020b0503020204020204" pitchFamily="34" charset="-122"/>
                <a:sym typeface="+mn-ea"/>
              </a:rPr>
              <a:t>二、施工成本的过程控制方法</a:t>
            </a:r>
          </a:p>
          <a:p>
            <a:pPr marL="0" indent="0" eaLnBrk="1" hangingPunct="1">
              <a:lnSpc>
                <a:spcPct val="150000"/>
              </a:lnSpc>
              <a:spcBef>
                <a:spcPct val="0"/>
              </a:spcBef>
              <a:buNone/>
            </a:pPr>
            <a:endParaRPr lang="zh-CN" altLang="en-US" sz="2845">
              <a:solidFill>
                <a:schemeClr val="bg1"/>
              </a:solidFill>
              <a:latin typeface="微软雅黑" panose="020b0503020204020204" pitchFamily="34" charset="-122"/>
              <a:ea typeface="微软雅黑" panose="020b0503020204020204" pitchFamily="34" charset="-122"/>
            </a:endParaRPr>
          </a:p>
        </p:txBody>
      </p:sp>
      <p:pic>
        <p:nvPicPr>
          <p:cNvPr id="2" name="图片 1" descr="03"/>
          <p:cNvPicPr>
            <a:picLocks noChangeAspect="1"/>
          </p:cNvPicPr>
          <p:nvPr/>
        </p:nvPicPr>
        <p:blipFill>
          <a:blip r:embed="rId2">
            <a:lum contrast="6000"/>
          </a:blip>
          <a:srcRect l="12887" b="49387"/>
          <a:stretch>
            <a:fillRect/>
          </a:stretch>
        </p:blipFill>
        <p:spPr>
          <a:xfrm>
            <a:off x="624205" y="1180465"/>
            <a:ext cx="5813425" cy="5040630"/>
          </a:xfrm>
          <a:prstGeom prst="rect">
            <a:avLst/>
          </a:prstGeom>
          <a:noFill/>
          <a:ln w="9525">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pic>
        <p:nvPicPr>
          <p:cNvPr id="3" name="图片 -2147482597" descr="03"/>
          <p:cNvPicPr>
            <a:picLocks noChangeAspect="1"/>
          </p:cNvPicPr>
          <p:nvPr/>
        </p:nvPicPr>
        <p:blipFill>
          <a:blip r:embed="rId2"/>
          <a:srcRect t="50598"/>
          <a:stretch>
            <a:fillRect/>
          </a:stretch>
        </p:blipFill>
        <p:spPr>
          <a:xfrm>
            <a:off x="2350770" y="890905"/>
            <a:ext cx="7350125" cy="5418455"/>
          </a:xfrm>
          <a:prstGeom prst="rect">
            <a:avLst/>
          </a:prstGeom>
          <a:noFill/>
          <a:ln w="9525">
            <a:noFill/>
          </a:ln>
        </p:spPr>
      </p:pic>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文本占位符 1"/>
          <p:cNvSpPr>
            <a:spLocks noGrp="1"/>
          </p:cNvSpPr>
          <p:nvPr>
            <p:ph type="body" sz="quarter" idx="13"/>
          </p:nvPr>
        </p:nvSpPr>
        <p:spPr>
          <a:xfrm>
            <a:off x="1370360" y="801500"/>
            <a:ext cx="9217024" cy="5598890"/>
          </a:xfrm>
        </p:spPr>
        <p:txBody>
          <a:bodyPr/>
          <a:lstStyle/>
          <a:p>
            <a:pPr>
              <a:lnSpc>
                <a:spcPct val="150000"/>
              </a:lnSpc>
            </a:pPr>
            <a:r>
              <a:rPr lang="zh-CN" altLang="zh-CN">
                <a:solidFill>
                  <a:srgbClr val="FFFF00"/>
                </a:solidFill>
              </a:rPr>
              <a:t>三、赢得值法</a:t>
            </a:r>
          </a:p>
          <a:p>
            <a:pPr>
              <a:lnSpc>
                <a:spcPct val="150000"/>
              </a:lnSpc>
            </a:pPr>
            <a:r>
              <a:rPr lang="zh-CN" altLang="zh-CN" sz="2400">
                <a:solidFill>
                  <a:srgbClr val="FFFF00"/>
                </a:solidFill>
                <a:sym typeface="+mn-ea"/>
              </a:rPr>
              <a:t>赢得值法的三个基本参数</a:t>
            </a:r>
          </a:p>
          <a:p>
            <a:pPr>
              <a:lnSpc>
                <a:spcPct val="150000"/>
              </a:lnSpc>
            </a:pPr>
            <a:r>
              <a:rPr lang="en-US" altLang="zh-CN" sz="2400" spc="-136"/>
              <a:t>1</a:t>
            </a:r>
            <a:r>
              <a:rPr lang="zh-CN" altLang="zh-CN" sz="2400" spc="-136"/>
              <a:t>）已完工作预算费用</a:t>
            </a:r>
            <a:endParaRPr lang="en-US" altLang="zh-CN" sz="2400" spc="-136"/>
          </a:p>
          <a:p>
            <a:pPr>
              <a:lnSpc>
                <a:spcPct val="150000"/>
              </a:lnSpc>
            </a:pPr>
            <a:r>
              <a:rPr lang="zh-CN" altLang="zh-CN" sz="2400" spc="-136">
                <a:solidFill>
                  <a:srgbClr val="FFFF00"/>
                </a:solidFill>
              </a:rPr>
              <a:t>已完工作预算费用（</a:t>
            </a:r>
            <a:r>
              <a:rPr lang="en-US" altLang="zh-CN" sz="2400" spc="-136">
                <a:solidFill>
                  <a:srgbClr val="FFFF00"/>
                </a:solidFill>
              </a:rPr>
              <a:t>BCWP</a:t>
            </a:r>
            <a:r>
              <a:rPr lang="zh-CN" altLang="zh-CN" sz="2400" spc="-136">
                <a:solidFill>
                  <a:srgbClr val="FFFF00"/>
                </a:solidFill>
              </a:rPr>
              <a:t>）</a:t>
            </a:r>
            <a:r>
              <a:rPr lang="en-US" altLang="zh-CN" sz="2400" spc="-136"/>
              <a:t>=</a:t>
            </a:r>
            <a:r>
              <a:rPr lang="zh-CN" altLang="zh-CN" sz="2400" spc="-136"/>
              <a:t>己完成工作量</a:t>
            </a:r>
            <a:r>
              <a:rPr lang="en-US" altLang="zh-CN" sz="2400" spc="-136"/>
              <a:t>×</a:t>
            </a:r>
            <a:r>
              <a:rPr lang="zh-CN" altLang="zh-CN" sz="2400" spc="-136"/>
              <a:t>预算（计划）单价</a:t>
            </a:r>
          </a:p>
          <a:p>
            <a:pPr>
              <a:lnSpc>
                <a:spcPct val="150000"/>
              </a:lnSpc>
            </a:pPr>
            <a:r>
              <a:rPr lang="en-US" altLang="zh-CN" sz="2400" spc="-136"/>
              <a:t>2</a:t>
            </a:r>
            <a:r>
              <a:rPr lang="zh-CN" altLang="zh-CN" sz="2400" spc="-136"/>
              <a:t>）计划工作预算费用</a:t>
            </a:r>
            <a:endParaRPr lang="en-US" altLang="zh-CN" sz="2400" spc="-136"/>
          </a:p>
          <a:p>
            <a:pPr>
              <a:lnSpc>
                <a:spcPct val="150000"/>
              </a:lnSpc>
            </a:pPr>
            <a:r>
              <a:rPr lang="zh-CN" altLang="zh-CN" sz="2400" spc="-136">
                <a:solidFill>
                  <a:srgbClr val="FFFF00"/>
                </a:solidFill>
              </a:rPr>
              <a:t>计划工作预算费用（</a:t>
            </a:r>
            <a:r>
              <a:rPr lang="en-US" altLang="zh-CN" sz="2400" spc="-136">
                <a:solidFill>
                  <a:srgbClr val="FFFF00"/>
                </a:solidFill>
              </a:rPr>
              <a:t>BCWS</a:t>
            </a:r>
            <a:r>
              <a:rPr lang="zh-CN" altLang="zh-CN" sz="2400" spc="-136">
                <a:solidFill>
                  <a:srgbClr val="FFFF00"/>
                </a:solidFill>
              </a:rPr>
              <a:t>）</a:t>
            </a:r>
            <a:r>
              <a:rPr lang="en-US" altLang="zh-CN" sz="2400" spc="-136"/>
              <a:t>=</a:t>
            </a:r>
            <a:r>
              <a:rPr lang="zh-CN" altLang="zh-CN" sz="2400" spc="-136"/>
              <a:t>计划工作量</a:t>
            </a:r>
            <a:r>
              <a:rPr lang="en-US" altLang="zh-CN" sz="2400" spc="-136"/>
              <a:t>×</a:t>
            </a:r>
            <a:r>
              <a:rPr lang="zh-CN" altLang="zh-CN" sz="2400" spc="-136"/>
              <a:t>预算（计划）单价</a:t>
            </a:r>
          </a:p>
          <a:p>
            <a:pPr>
              <a:lnSpc>
                <a:spcPct val="150000"/>
              </a:lnSpc>
            </a:pPr>
            <a:r>
              <a:rPr lang="en-US" altLang="zh-CN" sz="2400" spc="-136"/>
              <a:t>3</a:t>
            </a:r>
            <a:r>
              <a:rPr lang="zh-CN" altLang="zh-CN" sz="2400" spc="-136"/>
              <a:t>）已完工作实际费用</a:t>
            </a:r>
            <a:endParaRPr lang="en-US" altLang="zh-CN" sz="2400" spc="-136"/>
          </a:p>
          <a:p>
            <a:pPr>
              <a:lnSpc>
                <a:spcPct val="150000"/>
              </a:lnSpc>
            </a:pPr>
            <a:r>
              <a:rPr lang="zh-CN" altLang="zh-CN" sz="2400" spc="-136">
                <a:solidFill>
                  <a:srgbClr val="FFFF00"/>
                </a:solidFill>
              </a:rPr>
              <a:t>已完工作实际费用（</a:t>
            </a:r>
            <a:r>
              <a:rPr lang="en-US" altLang="zh-CN" sz="2400" spc="-136">
                <a:solidFill>
                  <a:srgbClr val="FFFF00"/>
                </a:solidFill>
              </a:rPr>
              <a:t>ACWP</a:t>
            </a:r>
            <a:r>
              <a:rPr lang="zh-CN" altLang="zh-CN" sz="2400" spc="-136">
                <a:solidFill>
                  <a:srgbClr val="FFFF00"/>
                </a:solidFill>
              </a:rPr>
              <a:t>）</a:t>
            </a:r>
            <a:r>
              <a:rPr lang="zh-CN" altLang="zh-CN" sz="2400" spc="-136"/>
              <a:t>＝已完成工作量</a:t>
            </a:r>
            <a:r>
              <a:rPr lang="en-US" altLang="zh-CN" sz="2400" spc="-136"/>
              <a:t>×</a:t>
            </a:r>
            <a:r>
              <a:rPr lang="zh-CN" altLang="zh-CN" sz="2400" spc="-136"/>
              <a:t>实际单价</a:t>
            </a:r>
          </a:p>
          <a:p>
            <a:pPr>
              <a:lnSpc>
                <a:spcPts val="3700"/>
              </a:lnSpc>
            </a:pPr>
            <a:endParaRPr lang="zh-CN" altLang="en-US" sz="2400"/>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文本占位符 1"/>
          <p:cNvSpPr>
            <a:spLocks noGrp="1"/>
          </p:cNvSpPr>
          <p:nvPr>
            <p:ph type="body" sz="quarter" idx="13"/>
          </p:nvPr>
        </p:nvSpPr>
        <p:spPr>
          <a:xfrm>
            <a:off x="1260475" y="568960"/>
            <a:ext cx="9844405" cy="5598795"/>
          </a:xfrm>
        </p:spPr>
        <p:txBody>
          <a:bodyPr/>
          <a:lstStyle/>
          <a:p>
            <a:pPr>
              <a:lnSpc>
                <a:spcPct val="150000"/>
              </a:lnSpc>
            </a:pPr>
            <a:r>
              <a:rPr lang="zh-CN" altLang="zh-CN" sz="2400">
                <a:solidFill>
                  <a:srgbClr val="FFFF00"/>
                </a:solidFill>
              </a:rPr>
              <a:t>赢得值法的四个评价指标</a:t>
            </a:r>
          </a:p>
          <a:p>
            <a:pPr>
              <a:lnSpc>
                <a:spcPct val="150000"/>
              </a:lnSpc>
            </a:pPr>
            <a:r>
              <a:rPr lang="en-US" altLang="zh-CN" sz="2400"/>
              <a:t>1</a:t>
            </a:r>
            <a:r>
              <a:rPr lang="zh-CN" altLang="zh-CN" sz="2400"/>
              <a:t>）</a:t>
            </a:r>
            <a:r>
              <a:rPr lang="zh-CN" altLang="zh-CN" sz="2400">
                <a:solidFill>
                  <a:srgbClr val="FFFF00"/>
                </a:solidFill>
              </a:rPr>
              <a:t>费用偏差（</a:t>
            </a:r>
            <a:r>
              <a:rPr lang="en-US" altLang="zh-CN" sz="2400">
                <a:solidFill>
                  <a:srgbClr val="FFFF00"/>
                </a:solidFill>
              </a:rPr>
              <a:t>CV</a:t>
            </a:r>
            <a:r>
              <a:rPr lang="zh-CN" altLang="en-US" sz="2400">
                <a:solidFill>
                  <a:srgbClr val="FFFF00"/>
                </a:solidFill>
              </a:rPr>
              <a:t>）      </a:t>
            </a:r>
            <a:endParaRPr lang="en-US" altLang="zh-CN" sz="2400">
              <a:solidFill>
                <a:srgbClr val="C00000"/>
              </a:solidFill>
              <a:sym typeface="+mn-ea"/>
            </a:endParaRPr>
          </a:p>
          <a:p>
            <a:pPr>
              <a:lnSpc>
                <a:spcPct val="150000"/>
              </a:lnSpc>
            </a:pPr>
            <a:r>
              <a:rPr lang="en-US" altLang="zh-CN" sz="2400"/>
              <a:t>     </a:t>
            </a:r>
            <a:r>
              <a:rPr lang="zh-CN" altLang="zh-CN" sz="2400"/>
              <a:t>＝已完工作预算费用（</a:t>
            </a:r>
            <a:r>
              <a:rPr lang="en-US" altLang="zh-CN" sz="2400"/>
              <a:t>BCWP</a:t>
            </a:r>
            <a:r>
              <a:rPr lang="zh-CN" altLang="zh-CN" sz="2400"/>
              <a:t>）一已完工作实际费用（</a:t>
            </a:r>
            <a:r>
              <a:rPr lang="en-US" altLang="zh-CN" sz="2400"/>
              <a:t>ACWP</a:t>
            </a:r>
            <a:r>
              <a:rPr lang="zh-CN" altLang="zh-CN" sz="2400"/>
              <a:t>）</a:t>
            </a:r>
          </a:p>
          <a:p>
            <a:pPr>
              <a:lnSpc>
                <a:spcPct val="150000"/>
              </a:lnSpc>
            </a:pPr>
            <a:r>
              <a:rPr lang="en-US" altLang="zh-CN" sz="2400"/>
              <a:t>2</a:t>
            </a:r>
            <a:r>
              <a:rPr lang="zh-CN" altLang="en-US" sz="2400"/>
              <a:t>）</a:t>
            </a:r>
            <a:r>
              <a:rPr lang="zh-CN" altLang="en-US" sz="2400">
                <a:solidFill>
                  <a:srgbClr val="FFFF00"/>
                </a:solidFill>
              </a:rPr>
              <a:t>进度偏差（SV）      </a:t>
            </a:r>
            <a:endParaRPr lang="zh-CN" altLang="en-US" sz="2400">
              <a:solidFill>
                <a:srgbClr val="FFFF00"/>
              </a:solidFill>
              <a:sym typeface="+mn-ea"/>
            </a:endParaRPr>
          </a:p>
          <a:p>
            <a:pPr>
              <a:lnSpc>
                <a:spcPct val="150000"/>
              </a:lnSpc>
            </a:pPr>
            <a:r>
              <a:rPr lang="zh-CN" altLang="en-US" sz="2400"/>
              <a:t>     =已完工作预算费用（BCWP）</a:t>
            </a:r>
            <a:r>
              <a:rPr lang="zh-CN" altLang="zh-CN" sz="2400">
                <a:sym typeface="+mn-ea"/>
              </a:rPr>
              <a:t>一</a:t>
            </a:r>
            <a:r>
              <a:rPr lang="zh-CN" altLang="en-US" sz="2400"/>
              <a:t>计划工作预算费用（BCWS）</a:t>
            </a:r>
          </a:p>
          <a:p>
            <a:pPr>
              <a:lnSpc>
                <a:spcPct val="150000"/>
              </a:lnSpc>
            </a:pPr>
            <a:r>
              <a:rPr lang="en-US" altLang="zh-CN" sz="2400"/>
              <a:t>3</a:t>
            </a:r>
            <a:r>
              <a:rPr lang="zh-CN" altLang="en-US" sz="2400"/>
              <a:t>）</a:t>
            </a:r>
            <a:r>
              <a:rPr lang="zh-CN" altLang="en-US" sz="2400">
                <a:solidFill>
                  <a:srgbClr val="FFFF00"/>
                </a:solidFill>
              </a:rPr>
              <a:t>费用绩效指数（CPI）     </a:t>
            </a:r>
          </a:p>
          <a:p>
            <a:pPr>
              <a:lnSpc>
                <a:spcPct val="150000"/>
              </a:lnSpc>
            </a:pPr>
            <a:r>
              <a:rPr lang="zh-CN" altLang="en-US" sz="2400"/>
              <a:t>     =已完工作预算费用（BCWP）/已完工作实际费用（ACWP）</a:t>
            </a:r>
          </a:p>
          <a:p>
            <a:pPr>
              <a:lnSpc>
                <a:spcPct val="150000"/>
              </a:lnSpc>
            </a:pPr>
            <a:r>
              <a:rPr lang="en-US" altLang="zh-CN" sz="2400"/>
              <a:t>4</a:t>
            </a:r>
            <a:r>
              <a:rPr lang="zh-CN" altLang="en-US" sz="2400"/>
              <a:t>）</a:t>
            </a:r>
            <a:r>
              <a:rPr lang="zh-CN" altLang="en-US" sz="2400">
                <a:solidFill>
                  <a:srgbClr val="FFFF00"/>
                </a:solidFill>
              </a:rPr>
              <a:t>进度绩效指数（SPI）      </a:t>
            </a:r>
          </a:p>
          <a:p>
            <a:pPr>
              <a:lnSpc>
                <a:spcPct val="150000"/>
              </a:lnSpc>
            </a:pPr>
            <a:r>
              <a:rPr lang="zh-CN" altLang="en-US" sz="2400"/>
              <a:t>     =已完工作预算费用（BCWP）/计划工作预算费用（BCWS）</a:t>
            </a:r>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文本占位符 1"/>
          <p:cNvSpPr>
            <a:spLocks noGrp="1"/>
          </p:cNvSpPr>
          <p:nvPr>
            <p:ph type="body" sz="quarter" idx="13"/>
          </p:nvPr>
        </p:nvSpPr>
        <p:spPr>
          <a:xfrm>
            <a:off x="1339215" y="713105"/>
            <a:ext cx="4990465" cy="3944620"/>
          </a:xfrm>
        </p:spPr>
        <p:txBody>
          <a:bodyPr/>
          <a:lstStyle/>
          <a:p>
            <a:r>
              <a:rPr lang="zh-CN" altLang="en-US">
                <a:solidFill>
                  <a:srgbClr val="FFFF00"/>
                </a:solidFill>
              </a:rPr>
              <a:t>判断</a:t>
            </a:r>
          </a:p>
          <a:p>
            <a:endParaRPr lang="zh-CN" altLang="en-US" sz="1000">
              <a:solidFill>
                <a:srgbClr val="FFFF00"/>
              </a:solidFill>
            </a:endParaRPr>
          </a:p>
          <a:p>
            <a:r>
              <a:rPr lang="en-US" altLang="zh-CN"/>
              <a:t>CV</a:t>
            </a:r>
            <a:r>
              <a:rPr lang="en-US" altLang="zh-CN">
                <a:latin typeface="Arial" pitchFamily="34" charset="0"/>
              </a:rPr>
              <a:t>&gt;0</a:t>
            </a:r>
            <a:r>
              <a:rPr lang="zh-CN" altLang="en-US">
                <a:latin typeface="Arial" pitchFamily="34" charset="0"/>
              </a:rPr>
              <a:t>，节支      </a:t>
            </a:r>
            <a:r>
              <a:rPr lang="en-US" altLang="zh-CN">
                <a:sym typeface="+mn-ea"/>
              </a:rPr>
              <a:t>CV</a:t>
            </a:r>
            <a:r>
              <a:rPr lang="en-US" altLang="zh-CN">
                <a:latin typeface="Arial" pitchFamily="34" charset="0"/>
                <a:sym typeface="+mn-ea"/>
              </a:rPr>
              <a:t>&lt;0</a:t>
            </a:r>
            <a:r>
              <a:rPr lang="zh-CN" altLang="en-US">
                <a:latin typeface="Arial" pitchFamily="34" charset="0"/>
                <a:sym typeface="+mn-ea"/>
              </a:rPr>
              <a:t>，超支</a:t>
            </a:r>
          </a:p>
          <a:p>
            <a:r>
              <a:rPr lang="en-US" altLang="zh-CN">
                <a:sym typeface="+mn-ea"/>
              </a:rPr>
              <a:t>SV</a:t>
            </a:r>
            <a:r>
              <a:rPr lang="en-US" altLang="zh-CN">
                <a:latin typeface="Arial" pitchFamily="34" charset="0"/>
                <a:sym typeface="+mn-ea"/>
              </a:rPr>
              <a:t>&gt;0</a:t>
            </a:r>
            <a:r>
              <a:rPr lang="zh-CN" altLang="en-US">
                <a:latin typeface="Arial" pitchFamily="34" charset="0"/>
                <a:sym typeface="+mn-ea"/>
              </a:rPr>
              <a:t>，提前      </a:t>
            </a:r>
            <a:r>
              <a:rPr lang="en-US" altLang="zh-CN">
                <a:latin typeface="Arial" pitchFamily="34" charset="0"/>
                <a:sym typeface="+mn-ea"/>
              </a:rPr>
              <a:t>S</a:t>
            </a:r>
            <a:r>
              <a:rPr lang="en-US" altLang="zh-CN">
                <a:sym typeface="+mn-ea"/>
              </a:rPr>
              <a:t>V</a:t>
            </a:r>
            <a:r>
              <a:rPr lang="en-US" altLang="zh-CN">
                <a:latin typeface="Arial" pitchFamily="34" charset="0"/>
                <a:sym typeface="+mn-ea"/>
              </a:rPr>
              <a:t>&lt;0</a:t>
            </a:r>
            <a:r>
              <a:rPr lang="zh-CN" altLang="en-US">
                <a:latin typeface="Arial" pitchFamily="34" charset="0"/>
                <a:sym typeface="+mn-ea"/>
              </a:rPr>
              <a:t>，延误</a:t>
            </a:r>
          </a:p>
          <a:p>
            <a:r>
              <a:rPr lang="zh-CN" altLang="en-US">
                <a:latin typeface="Arial" pitchFamily="34" charset="0"/>
                <a:sym typeface="+mn-ea"/>
              </a:rPr>
              <a:t>  </a:t>
            </a:r>
            <a:endParaRPr lang="zh-CN" altLang="en-US" sz="1000">
              <a:latin typeface="Arial" pitchFamily="34" charset="0"/>
              <a:sym typeface="+mn-ea"/>
            </a:endParaRPr>
          </a:p>
          <a:p>
            <a:endParaRPr lang="zh-CN" altLang="en-US" sz="1000">
              <a:latin typeface="Arial" pitchFamily="34" charset="0"/>
              <a:sym typeface="+mn-ea"/>
            </a:endParaRPr>
          </a:p>
          <a:p>
            <a:r>
              <a:rPr lang="en-US" altLang="zh-CN">
                <a:sym typeface="+mn-ea"/>
              </a:rPr>
              <a:t>CPI</a:t>
            </a:r>
            <a:r>
              <a:rPr lang="en-US" altLang="zh-CN">
                <a:latin typeface="Arial" pitchFamily="34" charset="0"/>
                <a:sym typeface="+mn-ea"/>
              </a:rPr>
              <a:t>&gt;1</a:t>
            </a:r>
            <a:r>
              <a:rPr lang="zh-CN" altLang="en-US">
                <a:latin typeface="Arial" pitchFamily="34" charset="0"/>
                <a:sym typeface="+mn-ea"/>
              </a:rPr>
              <a:t>，节支      </a:t>
            </a:r>
            <a:r>
              <a:rPr lang="en-US" altLang="zh-CN">
                <a:sym typeface="+mn-ea"/>
              </a:rPr>
              <a:t>CPI</a:t>
            </a:r>
            <a:r>
              <a:rPr lang="en-US" altLang="zh-CN">
                <a:latin typeface="Arial" pitchFamily="34" charset="0"/>
                <a:sym typeface="+mn-ea"/>
              </a:rPr>
              <a:t>&lt;1</a:t>
            </a:r>
            <a:r>
              <a:rPr lang="zh-CN" altLang="en-US">
                <a:latin typeface="Arial" pitchFamily="34" charset="0"/>
                <a:sym typeface="+mn-ea"/>
              </a:rPr>
              <a:t>，超支</a:t>
            </a:r>
          </a:p>
          <a:p>
            <a:r>
              <a:rPr lang="en-US" altLang="zh-CN">
                <a:sym typeface="+mn-ea"/>
              </a:rPr>
              <a:t>SPI</a:t>
            </a:r>
            <a:r>
              <a:rPr lang="en-US" altLang="zh-CN">
                <a:latin typeface="Arial" pitchFamily="34" charset="0"/>
                <a:sym typeface="+mn-ea"/>
              </a:rPr>
              <a:t>&gt;1</a:t>
            </a:r>
            <a:r>
              <a:rPr lang="zh-CN" altLang="en-US">
                <a:latin typeface="Arial" pitchFamily="34" charset="0"/>
                <a:sym typeface="+mn-ea"/>
              </a:rPr>
              <a:t>，提前      </a:t>
            </a:r>
            <a:r>
              <a:rPr lang="en-US" altLang="zh-CN">
                <a:latin typeface="Arial" pitchFamily="34" charset="0"/>
                <a:sym typeface="+mn-ea"/>
              </a:rPr>
              <a:t>S</a:t>
            </a:r>
            <a:r>
              <a:rPr lang="en-US" altLang="zh-CN">
                <a:sym typeface="+mn-ea"/>
              </a:rPr>
              <a:t>PI</a:t>
            </a:r>
            <a:r>
              <a:rPr lang="en-US" altLang="zh-CN">
                <a:latin typeface="Arial" pitchFamily="34" charset="0"/>
                <a:sym typeface="+mn-ea"/>
              </a:rPr>
              <a:t>&lt;1</a:t>
            </a:r>
            <a:r>
              <a:rPr lang="zh-CN" altLang="en-US">
                <a:latin typeface="Arial" pitchFamily="34" charset="0"/>
                <a:sym typeface="+mn-ea"/>
              </a:rPr>
              <a:t>，延误</a:t>
            </a:r>
            <a:endParaRPr lang="zh-CN" altLang="en-US">
              <a:latin typeface="Arial" pitchFamily="34" charset="0"/>
            </a:endParaRPr>
          </a:p>
        </p:txBody>
      </p:sp>
      <p:sp>
        <p:nvSpPr>
          <p:cNvPr id="100" name="文本框 99"/>
          <p:cNvSpPr txBox="1"/>
          <p:nvPr/>
        </p:nvSpPr>
        <p:spPr>
          <a:xfrm>
            <a:off x="6919595" y="2085975"/>
            <a:ext cx="3996690" cy="1198880"/>
          </a:xfrm>
          <a:prstGeom prst="rect">
            <a:avLst/>
          </a:prstGeom>
          <a:noFill/>
          <a:ln w="9525">
            <a:noFill/>
          </a:ln>
        </p:spPr>
        <p:txBody>
          <a:bodyPr wrap="square">
            <a:spAutoFit/>
          </a:bodyPr>
          <a:lstStyle>
            <a:defPPr>
              <a:defRPr lang="zh-CN"/>
            </a:defPPr>
            <a:lvl1pPr algn="l" rtl="0" fontAlgn="base">
              <a:spcBef>
                <a:spcPct val="0"/>
              </a:spcBef>
              <a:spcAft>
                <a:spcPct val="0"/>
              </a:spcAft>
              <a:defRPr kern="1200">
                <a:solidFill>
                  <a:schemeClr val="tx1"/>
                </a:solidFill>
                <a:latin typeface="Arial" pitchFamily="34" charset="0"/>
                <a:ea typeface="黑体" panose="02010609060101010101" pitchFamily="49" charset="-122"/>
                <a:cs typeface="+mn-cs"/>
              </a:defRPr>
            </a:lvl1pPr>
            <a:lvl2pPr marL="555625" indent="-98425" algn="l" rtl="0" fontAlgn="base">
              <a:spcBef>
                <a:spcPct val="0"/>
              </a:spcBef>
              <a:spcAft>
                <a:spcPct val="0"/>
              </a:spcAft>
              <a:defRPr kern="1200">
                <a:solidFill>
                  <a:schemeClr val="tx1"/>
                </a:solidFill>
                <a:latin typeface="Arial" pitchFamily="34" charset="0"/>
                <a:ea typeface="黑体" panose="02010609060101010101" pitchFamily="49" charset="-122"/>
                <a:cs typeface="+mn-cs"/>
              </a:defRPr>
            </a:lvl2pPr>
            <a:lvl3pPr marL="1111250" indent="-196850" algn="l" rtl="0" fontAlgn="base">
              <a:spcBef>
                <a:spcPct val="0"/>
              </a:spcBef>
              <a:spcAft>
                <a:spcPct val="0"/>
              </a:spcAft>
              <a:defRPr kern="1200">
                <a:solidFill>
                  <a:schemeClr val="tx1"/>
                </a:solidFill>
                <a:latin typeface="Arial" pitchFamily="34" charset="0"/>
                <a:ea typeface="黑体" panose="02010609060101010101" pitchFamily="49" charset="-122"/>
                <a:cs typeface="+mn-cs"/>
              </a:defRPr>
            </a:lvl3pPr>
            <a:lvl4pPr marL="1666875" indent="-295275" algn="l" rtl="0" fontAlgn="base">
              <a:spcBef>
                <a:spcPct val="0"/>
              </a:spcBef>
              <a:spcAft>
                <a:spcPct val="0"/>
              </a:spcAft>
              <a:defRPr kern="1200">
                <a:solidFill>
                  <a:schemeClr val="tx1"/>
                </a:solidFill>
                <a:latin typeface="Arial" pitchFamily="34" charset="0"/>
                <a:ea typeface="黑体" panose="02010609060101010101" pitchFamily="49" charset="-122"/>
                <a:cs typeface="+mn-cs"/>
              </a:defRPr>
            </a:lvl4pPr>
            <a:lvl5pPr marL="2222500" indent="-393700" algn="l" rtl="0" fontAlgn="base">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pPr marL="0" indent="0">
              <a:lnSpc>
                <a:spcPct val="150000"/>
              </a:lnSpc>
            </a:pPr>
            <a:r>
              <a:rPr lang="zh-CN" altLang="en-US" sz="2400" b="0">
                <a:solidFill>
                  <a:srgbClr val="FFFFE6"/>
                </a:solidFill>
                <a:latin typeface="微软雅黑" panose="020b0503020204020204" pitchFamily="34" charset="-122"/>
                <a:ea typeface="微软雅黑" panose="020b0503020204020204" pitchFamily="34" charset="-122"/>
                <a:cs typeface="宋体" panose="02010600030101010101" pitchFamily="2" charset="-122"/>
              </a:rPr>
              <a:t>绝对偏差，仅适合于对同一项目作偏差分析</a:t>
            </a:r>
          </a:p>
        </p:txBody>
      </p:sp>
      <p:sp>
        <p:nvSpPr>
          <p:cNvPr id="3" name="文本框 2"/>
          <p:cNvSpPr txBox="1"/>
          <p:nvPr/>
        </p:nvSpPr>
        <p:spPr>
          <a:xfrm>
            <a:off x="6919595" y="4401185"/>
            <a:ext cx="4199890" cy="1198880"/>
          </a:xfrm>
          <a:prstGeom prst="rect">
            <a:avLst/>
          </a:prstGeom>
          <a:noFill/>
          <a:ln w="9525">
            <a:noFill/>
          </a:ln>
        </p:spPr>
        <p:txBody>
          <a:bodyPr wrap="square">
            <a:spAutoFit/>
          </a:bodyPr>
          <a:lstStyle>
            <a:defPPr>
              <a:defRPr lang="zh-CN"/>
            </a:defPPr>
            <a:lvl1pPr algn="l" rtl="0" fontAlgn="base">
              <a:spcBef>
                <a:spcPct val="0"/>
              </a:spcBef>
              <a:spcAft>
                <a:spcPct val="0"/>
              </a:spcAft>
              <a:defRPr kern="1200">
                <a:solidFill>
                  <a:schemeClr val="tx1"/>
                </a:solidFill>
                <a:latin typeface="Arial" pitchFamily="34" charset="0"/>
                <a:ea typeface="黑体" panose="02010609060101010101" pitchFamily="49" charset="-122"/>
                <a:cs typeface="+mn-cs"/>
              </a:defRPr>
            </a:lvl1pPr>
            <a:lvl2pPr marL="555625" indent="-98425" algn="l" rtl="0" fontAlgn="base">
              <a:spcBef>
                <a:spcPct val="0"/>
              </a:spcBef>
              <a:spcAft>
                <a:spcPct val="0"/>
              </a:spcAft>
              <a:defRPr kern="1200">
                <a:solidFill>
                  <a:schemeClr val="tx1"/>
                </a:solidFill>
                <a:latin typeface="Arial" pitchFamily="34" charset="0"/>
                <a:ea typeface="黑体" panose="02010609060101010101" pitchFamily="49" charset="-122"/>
                <a:cs typeface="+mn-cs"/>
              </a:defRPr>
            </a:lvl2pPr>
            <a:lvl3pPr marL="1111250" indent="-196850" algn="l" rtl="0" fontAlgn="base">
              <a:spcBef>
                <a:spcPct val="0"/>
              </a:spcBef>
              <a:spcAft>
                <a:spcPct val="0"/>
              </a:spcAft>
              <a:defRPr kern="1200">
                <a:solidFill>
                  <a:schemeClr val="tx1"/>
                </a:solidFill>
                <a:latin typeface="Arial" pitchFamily="34" charset="0"/>
                <a:ea typeface="黑体" panose="02010609060101010101" pitchFamily="49" charset="-122"/>
                <a:cs typeface="+mn-cs"/>
              </a:defRPr>
            </a:lvl3pPr>
            <a:lvl4pPr marL="1666875" indent="-295275" algn="l" rtl="0" fontAlgn="base">
              <a:spcBef>
                <a:spcPct val="0"/>
              </a:spcBef>
              <a:spcAft>
                <a:spcPct val="0"/>
              </a:spcAft>
              <a:defRPr kern="1200">
                <a:solidFill>
                  <a:schemeClr val="tx1"/>
                </a:solidFill>
                <a:latin typeface="Arial" pitchFamily="34" charset="0"/>
                <a:ea typeface="黑体" panose="02010609060101010101" pitchFamily="49" charset="-122"/>
                <a:cs typeface="+mn-cs"/>
              </a:defRPr>
            </a:lvl4pPr>
            <a:lvl5pPr marL="2222500" indent="-393700" algn="l" rtl="0" fontAlgn="base">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pPr marL="0" indent="0">
              <a:lnSpc>
                <a:spcPct val="150000"/>
              </a:lnSpc>
            </a:pPr>
            <a:r>
              <a:rPr lang="zh-CN" altLang="en-US" sz="2400" b="0">
                <a:solidFill>
                  <a:srgbClr val="FFFFE6"/>
                </a:solidFill>
                <a:latin typeface="微软雅黑" panose="020b0503020204020204" pitchFamily="34" charset="-122"/>
                <a:ea typeface="微软雅黑" panose="020b0503020204020204" pitchFamily="34" charset="-122"/>
                <a:cs typeface="宋体" panose="02010600030101010101" pitchFamily="2" charset="-122"/>
              </a:rPr>
              <a:t>相对偏差，可适用于同一项目和不同项目之间的偏差分析</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100"/>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nodeType="clickEffect">
                                  <p:stCondLst>
                                    <p:cond delay="0"/>
                                  </p:stCondLst>
                                  <p:childTnLst>
                                    <p:set>
                                      <p:cBhvr>
                                        <p:cTn id="10" dur="1" fill="hold">
                                          <p:stCondLst>
                                            <p:cond delay="0"/>
                                          </p:stCondLst>
                                        </p:cTn>
                                        <p:tgtEl>
                                          <p:spTgt spid="2">
                                            <p:txEl>
                                              <p:pRg st="6" end="6"/>
                                            </p:txEl>
                                          </p:spTgt>
                                        </p:tgtEl>
                                        <p:attrNameLst>
                                          <p:attrName>style.visibility</p:attrName>
                                        </p:attrNameLst>
                                      </p:cBhvr>
                                      <p:to>
                                        <p:strVal val="visible"/>
                                      </p:to>
                                    </p:set>
                                  </p:childTnLst>
                                </p:cTn>
                              </p:par>
                              <p:par>
                                <p:cTn id="11" presetID="1" presetClass="entr" presetSubtype="0" dur="1" fill="hold" nodeType="withEffect">
                                  <p:stCondLst>
                                    <p:cond delay="0"/>
                                  </p:stCondLst>
                                  <p:childTnLst>
                                    <p:set>
                                      <p:cBhvr>
                                        <p:cTn id="12"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p:stCondLst>
                              <p:cond delay="0"/>
                            </p:stCondLst>
                            <p:childTnLst>
                              <p:par>
                                <p:cTn id="15" presetID="1" presetClass="entr" presetSubtype="0" dur="1"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 grpId="0"/>
      <p:bldP spid="3" grpId="0"/>
    </p:bldLst>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1527175" y="1223010"/>
            <a:ext cx="9075420" cy="4313555"/>
          </a:xfrm>
        </p:spPr>
        <p:txBody>
          <a:bodyPr/>
          <a:lstStyle/>
          <a:p>
            <a:pPr>
              <a:lnSpc>
                <a:spcPct val="150000"/>
              </a:lnSpc>
            </a:pPr>
            <a:r>
              <a:rPr lang="en-US" altLang="zh-CN" sz="2400">
                <a:solidFill>
                  <a:srgbClr val="FFFF00"/>
                </a:solidFill>
                <a:latin typeface="微软雅黑" panose="020b0503020204020204" pitchFamily="34" charset="-122"/>
                <a:ea typeface="微软雅黑" panose="020b0503020204020204" pitchFamily="34" charset="-122"/>
              </a:rPr>
              <a:t>20.</a:t>
            </a:r>
            <a:r>
              <a:rPr lang="zh-CN" altLang="zh-CN" sz="2400">
                <a:latin typeface="微软雅黑" panose="020b0503020204020204" pitchFamily="34" charset="-122"/>
                <a:ea typeface="微软雅黑" panose="020b0503020204020204" pitchFamily="34" charset="-122"/>
              </a:rPr>
              <a:t>对总量</a:t>
            </a:r>
            <a:r>
              <a:rPr lang="en-US" altLang="zh-CN" sz="2400">
                <a:latin typeface="微软雅黑" panose="020b0503020204020204" pitchFamily="34" charset="-122"/>
                <a:ea typeface="微软雅黑" panose="020b0503020204020204" pitchFamily="34" charset="-122"/>
              </a:rPr>
              <a:t>1000</a:t>
            </a:r>
            <a:r>
              <a:rPr lang="zh-CN" altLang="zh-CN" sz="2400">
                <a:latin typeface="微软雅黑" panose="020b0503020204020204" pitchFamily="34" charset="-122"/>
                <a:ea typeface="微软雅黑" panose="020b0503020204020204" pitchFamily="34" charset="-122"/>
              </a:rPr>
              <a:t>万元的工程项目进行中检查，截止检查时已完成工作预算费用为</a:t>
            </a:r>
            <a:r>
              <a:rPr lang="en-US" altLang="zh-CN" sz="2400">
                <a:latin typeface="微软雅黑" panose="020b0503020204020204" pitchFamily="34" charset="-122"/>
                <a:ea typeface="微软雅黑" panose="020b0503020204020204" pitchFamily="34" charset="-122"/>
              </a:rPr>
              <a:t>410</a:t>
            </a:r>
            <a:r>
              <a:rPr lang="zh-CN" altLang="zh-CN" sz="2400">
                <a:latin typeface="微软雅黑" panose="020b0503020204020204" pitchFamily="34" charset="-122"/>
                <a:ea typeface="微软雅黑" panose="020b0503020204020204" pitchFamily="34" charset="-122"/>
              </a:rPr>
              <a:t>万元，计划工程预算费为</a:t>
            </a:r>
            <a:r>
              <a:rPr lang="en-US" altLang="zh-CN" sz="2400">
                <a:latin typeface="微软雅黑" panose="020b0503020204020204" pitchFamily="34" charset="-122"/>
                <a:ea typeface="微软雅黑" panose="020b0503020204020204" pitchFamily="34" charset="-122"/>
              </a:rPr>
              <a:t>400</a:t>
            </a:r>
            <a:r>
              <a:rPr lang="zh-CN" altLang="zh-CN" sz="2400">
                <a:latin typeface="微软雅黑" panose="020b0503020204020204" pitchFamily="34" charset="-122"/>
                <a:ea typeface="微软雅黑" panose="020b0503020204020204" pitchFamily="34" charset="-122"/>
              </a:rPr>
              <a:t>万元，已完工作实施费用为</a:t>
            </a:r>
            <a:r>
              <a:rPr lang="en-US" altLang="zh-CN" sz="2400">
                <a:latin typeface="微软雅黑" panose="020b0503020204020204" pitchFamily="34" charset="-122"/>
                <a:ea typeface="微软雅黑" panose="020b0503020204020204" pitchFamily="34" charset="-122"/>
              </a:rPr>
              <a:t>430</a:t>
            </a:r>
            <a:r>
              <a:rPr lang="zh-CN" altLang="zh-CN" sz="2400">
                <a:latin typeface="微软雅黑" panose="020b0503020204020204" pitchFamily="34" charset="-122"/>
                <a:ea typeface="微软雅黑" panose="020b0503020204020204" pitchFamily="34" charset="-122"/>
              </a:rPr>
              <a:t>万元，则其费用绩效指数为（</a:t>
            </a:r>
            <a:r>
              <a:rPr lang="en-US" altLang="zh-CN" sz="2400">
                <a:latin typeface="微软雅黑" panose="020b0503020204020204" pitchFamily="34" charset="-122"/>
                <a:ea typeface="微软雅黑" panose="020b0503020204020204" pitchFamily="34" charset="-122"/>
              </a:rPr>
              <a:t>    </a:t>
            </a:r>
            <a:r>
              <a:rPr lang="zh-CN" altLang="zh-CN" sz="2400">
                <a:latin typeface="微软雅黑" panose="020b0503020204020204" pitchFamily="34" charset="-122"/>
                <a:ea typeface="微软雅黑" panose="020b0503020204020204" pitchFamily="34" charset="-122"/>
              </a:rPr>
              <a:t>）。</a:t>
            </a:r>
            <a:br>
              <a:rPr lang="zh-CN" altLang="zh-CN" sz="2400">
                <a:solidFill>
                  <a:srgbClr val="FFFF00"/>
                </a:solidFill>
                <a:latin typeface="微软雅黑" panose="020b0503020204020204" pitchFamily="34" charset="-122"/>
                <a:ea typeface="微软雅黑" panose="020b0503020204020204" pitchFamily="34" charset="-122"/>
              </a:rPr>
            </a:br>
            <a:r>
              <a:rPr lang="en-US" altLang="zh-CN" sz="2400">
                <a:latin typeface="微软雅黑" panose="020b0503020204020204" pitchFamily="34" charset="-122"/>
                <a:ea typeface="微软雅黑" panose="020b0503020204020204" pitchFamily="34" charset="-122"/>
              </a:rPr>
              <a:t>A</a:t>
            </a:r>
            <a:r>
              <a:rPr lang="zh-CN" altLang="zh-CN" sz="2400">
                <a:latin typeface="微软雅黑" panose="020b0503020204020204" pitchFamily="34" charset="-122"/>
                <a:ea typeface="微软雅黑" panose="020b0503020204020204" pitchFamily="34" charset="-122"/>
              </a:rPr>
              <a:t>．</a:t>
            </a:r>
            <a:r>
              <a:rPr lang="en-US" altLang="zh-CN" sz="2400">
                <a:latin typeface="微软雅黑" panose="020b0503020204020204" pitchFamily="34" charset="-122"/>
                <a:ea typeface="微软雅黑" panose="020b0503020204020204" pitchFamily="34" charset="-122"/>
              </a:rPr>
              <a:t>0.430</a:t>
            </a:r>
            <a:br>
              <a:rPr lang="zh-CN" altLang="zh-CN" sz="2400">
                <a:latin typeface="微软雅黑" panose="020b0503020204020204" pitchFamily="34" charset="-122"/>
                <a:ea typeface="微软雅黑" panose="020b0503020204020204" pitchFamily="34" charset="-122"/>
              </a:rPr>
            </a:br>
            <a:r>
              <a:rPr lang="en-US" altLang="zh-CN" sz="2400">
                <a:latin typeface="微软雅黑" panose="020b0503020204020204" pitchFamily="34" charset="-122"/>
                <a:ea typeface="微软雅黑" panose="020b0503020204020204" pitchFamily="34" charset="-122"/>
              </a:rPr>
              <a:t>B</a:t>
            </a:r>
            <a:r>
              <a:rPr lang="zh-CN" altLang="zh-CN" sz="2400">
                <a:latin typeface="微软雅黑" panose="020b0503020204020204" pitchFamily="34" charset="-122"/>
                <a:ea typeface="微软雅黑" panose="020b0503020204020204" pitchFamily="34" charset="-122"/>
              </a:rPr>
              <a:t>．</a:t>
            </a:r>
            <a:r>
              <a:rPr lang="en-US" altLang="zh-CN" sz="2400">
                <a:latin typeface="微软雅黑" panose="020b0503020204020204" pitchFamily="34" charset="-122"/>
                <a:ea typeface="微软雅黑" panose="020b0503020204020204" pitchFamily="34" charset="-122"/>
              </a:rPr>
              <a:t>0.930</a:t>
            </a:r>
            <a:br>
              <a:rPr lang="zh-CN" altLang="zh-CN" sz="2400">
                <a:latin typeface="微软雅黑" panose="020b0503020204020204" pitchFamily="34" charset="-122"/>
                <a:ea typeface="微软雅黑" panose="020b0503020204020204" pitchFamily="34" charset="-122"/>
              </a:rPr>
            </a:br>
            <a:r>
              <a:rPr lang="en-US" altLang="zh-CN" sz="2400">
                <a:latin typeface="微软雅黑" panose="020b0503020204020204" pitchFamily="34" charset="-122"/>
                <a:ea typeface="微软雅黑" panose="020b0503020204020204" pitchFamily="34" charset="-122"/>
              </a:rPr>
              <a:t>C</a:t>
            </a:r>
            <a:r>
              <a:rPr lang="zh-CN" altLang="zh-CN" sz="2400">
                <a:latin typeface="微软雅黑" panose="020b0503020204020204" pitchFamily="34" charset="-122"/>
                <a:ea typeface="微软雅黑" panose="020b0503020204020204" pitchFamily="34" charset="-122"/>
              </a:rPr>
              <a:t>．</a:t>
            </a:r>
            <a:r>
              <a:rPr lang="en-US" altLang="zh-CN" sz="2400">
                <a:latin typeface="微软雅黑" panose="020b0503020204020204" pitchFamily="34" charset="-122"/>
                <a:ea typeface="微软雅黑" panose="020b0503020204020204" pitchFamily="34" charset="-122"/>
              </a:rPr>
              <a:t>0.953</a:t>
            </a:r>
            <a:br>
              <a:rPr lang="zh-CN" altLang="zh-CN" sz="2400">
                <a:latin typeface="微软雅黑" panose="020b0503020204020204" pitchFamily="34" charset="-122"/>
                <a:ea typeface="微软雅黑" panose="020b0503020204020204" pitchFamily="34" charset="-122"/>
              </a:rPr>
            </a:br>
            <a:r>
              <a:rPr lang="en-US" altLang="zh-CN" sz="2400">
                <a:latin typeface="微软雅黑" panose="020b0503020204020204" pitchFamily="34" charset="-122"/>
                <a:ea typeface="微软雅黑" panose="020b0503020204020204" pitchFamily="34" charset="-122"/>
              </a:rPr>
              <a:t>D</a:t>
            </a:r>
            <a:r>
              <a:rPr lang="zh-CN" altLang="zh-CN" sz="2400">
                <a:latin typeface="微软雅黑" panose="020b0503020204020204" pitchFamily="34" charset="-122"/>
                <a:ea typeface="微软雅黑" panose="020b0503020204020204" pitchFamily="34" charset="-122"/>
              </a:rPr>
              <a:t>．</a:t>
            </a:r>
            <a:r>
              <a:rPr lang="en-US" altLang="zh-CN" sz="2400">
                <a:latin typeface="微软雅黑" panose="020b0503020204020204" pitchFamily="34" charset="-122"/>
                <a:ea typeface="微软雅黑" panose="020b0503020204020204" pitchFamily="34" charset="-122"/>
              </a:rPr>
              <a:t>1.075</a:t>
            </a:r>
            <a:br>
              <a:rPr lang="zh-CN" altLang="zh-CN" sz="2400">
                <a:latin typeface="微软雅黑" panose="020b0503020204020204" pitchFamily="34" charset="-122"/>
                <a:ea typeface="微软雅黑" panose="020b0503020204020204" pitchFamily="34" charset="-122"/>
              </a:rPr>
            </a:br>
            <a:endParaRPr lang="zh-CN" altLang="en-US" sz="2400">
              <a:latin typeface="微软雅黑" panose="020b0503020204020204" pitchFamily="34" charset="-122"/>
              <a:ea typeface="微软雅黑" panose="020b0503020204020204" pitchFamily="34" charset="-122"/>
            </a:endParaRPr>
          </a:p>
        </p:txBody>
      </p:sp>
      <p:sp>
        <p:nvSpPr>
          <p:cNvPr id="3" name="文本框 2"/>
          <p:cNvSpPr txBox="1"/>
          <p:nvPr/>
        </p:nvSpPr>
        <p:spPr>
          <a:xfrm>
            <a:off x="1527175" y="5154930"/>
            <a:ext cx="8753475" cy="1322070"/>
          </a:xfrm>
          <a:prstGeom prst="rect">
            <a:avLst/>
          </a:prstGeom>
          <a:noFill/>
        </p:spPr>
        <p:txBody>
          <a:bodyPr wrap="square" rtlCol="0" anchor="t">
            <a:spAutoFit/>
          </a:bodyPr>
          <a:lstStyle>
            <a:defPPr>
              <a:defRPr lang="zh-CN"/>
            </a:defPPr>
            <a:lvl1pPr algn="l" rtl="0" fontAlgn="base">
              <a:spcBef>
                <a:spcPct val="0"/>
              </a:spcBef>
              <a:spcAft>
                <a:spcPct val="0"/>
              </a:spcAft>
              <a:defRPr kern="1200">
                <a:solidFill>
                  <a:schemeClr val="tx1"/>
                </a:solidFill>
                <a:latin typeface="Arial" pitchFamily="34" charset="0"/>
                <a:ea typeface="黑体" panose="02010609060101010101" pitchFamily="49" charset="-122"/>
                <a:cs typeface="+mn-cs"/>
              </a:defRPr>
            </a:lvl1pPr>
            <a:lvl2pPr marL="555625" indent="-98425" algn="l" rtl="0" fontAlgn="base">
              <a:spcBef>
                <a:spcPct val="0"/>
              </a:spcBef>
              <a:spcAft>
                <a:spcPct val="0"/>
              </a:spcAft>
              <a:defRPr kern="1200">
                <a:solidFill>
                  <a:schemeClr val="tx1"/>
                </a:solidFill>
                <a:latin typeface="Arial" pitchFamily="34" charset="0"/>
                <a:ea typeface="黑体" panose="02010609060101010101" pitchFamily="49" charset="-122"/>
                <a:cs typeface="+mn-cs"/>
              </a:defRPr>
            </a:lvl2pPr>
            <a:lvl3pPr marL="1111250" indent="-196850" algn="l" rtl="0" fontAlgn="base">
              <a:spcBef>
                <a:spcPct val="0"/>
              </a:spcBef>
              <a:spcAft>
                <a:spcPct val="0"/>
              </a:spcAft>
              <a:defRPr kern="1200">
                <a:solidFill>
                  <a:schemeClr val="tx1"/>
                </a:solidFill>
                <a:latin typeface="Arial" pitchFamily="34" charset="0"/>
                <a:ea typeface="黑体" panose="02010609060101010101" pitchFamily="49" charset="-122"/>
                <a:cs typeface="+mn-cs"/>
              </a:defRPr>
            </a:lvl3pPr>
            <a:lvl4pPr marL="1666875" indent="-295275" algn="l" rtl="0" fontAlgn="base">
              <a:spcBef>
                <a:spcPct val="0"/>
              </a:spcBef>
              <a:spcAft>
                <a:spcPct val="0"/>
              </a:spcAft>
              <a:defRPr kern="1200">
                <a:solidFill>
                  <a:schemeClr val="tx1"/>
                </a:solidFill>
                <a:latin typeface="Arial" pitchFamily="34" charset="0"/>
                <a:ea typeface="黑体" panose="02010609060101010101" pitchFamily="49" charset="-122"/>
                <a:cs typeface="+mn-cs"/>
              </a:defRPr>
            </a:lvl4pPr>
            <a:lvl5pPr marL="2222500" indent="-393700" algn="l" rtl="0" fontAlgn="base">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r>
              <a:rPr lang="zh-CN" altLang="zh-CN" sz="2000">
                <a:solidFill>
                  <a:srgbClr val="FFFF00"/>
                </a:solidFill>
                <a:latin typeface="微软雅黑" panose="020b0503020204020204" pitchFamily="34" charset="-122"/>
                <a:ea typeface="微软雅黑" panose="020b0503020204020204" pitchFamily="34" charset="-122"/>
                <a:sym typeface="+mn-ea"/>
              </a:rPr>
              <a:t>【试题答案】</a:t>
            </a:r>
            <a:r>
              <a:rPr lang="en-US" altLang="zh-CN" sz="2000">
                <a:solidFill>
                  <a:srgbClr val="FFFF00"/>
                </a:solidFill>
                <a:latin typeface="微软雅黑" panose="020b0503020204020204" pitchFamily="34" charset="-122"/>
                <a:ea typeface="微软雅黑" panose="020b0503020204020204" pitchFamily="34" charset="-122"/>
                <a:sym typeface="+mn-ea"/>
              </a:rPr>
              <a:t>C</a:t>
            </a:r>
            <a:br>
              <a:rPr lang="zh-CN" altLang="zh-CN" sz="2000">
                <a:solidFill>
                  <a:srgbClr val="FFFF00"/>
                </a:solidFill>
                <a:latin typeface="微软雅黑" panose="020b0503020204020204" pitchFamily="34" charset="-122"/>
                <a:ea typeface="微软雅黑" panose="020b0503020204020204" pitchFamily="34" charset="-122"/>
                <a:sym typeface="+mn-ea"/>
              </a:rPr>
            </a:br>
            <a:r>
              <a:rPr lang="zh-CN" altLang="zh-CN" sz="2000">
                <a:solidFill>
                  <a:srgbClr val="FFFF00"/>
                </a:solidFill>
                <a:latin typeface="微软雅黑" panose="020b0503020204020204" pitchFamily="34" charset="-122"/>
                <a:ea typeface="微软雅黑" panose="020b0503020204020204" pitchFamily="34" charset="-122"/>
                <a:sym typeface="+mn-ea"/>
              </a:rPr>
              <a:t>【试题解析】</a:t>
            </a:r>
            <a:r>
              <a:rPr lang="zh-CN" altLang="zh-CN" sz="2000">
                <a:latin typeface="微软雅黑" panose="020b0503020204020204" pitchFamily="34" charset="-122"/>
                <a:ea typeface="微软雅黑" panose="020b0503020204020204" pitchFamily="34" charset="-122"/>
                <a:sym typeface="+mn-ea"/>
              </a:rPr>
              <a:t>费用绩效指数（</a:t>
            </a:r>
            <a:r>
              <a:rPr lang="en-US" altLang="zh-CN" sz="2000">
                <a:latin typeface="微软雅黑" panose="020b0503020204020204" pitchFamily="34" charset="-122"/>
                <a:ea typeface="微软雅黑" panose="020b0503020204020204" pitchFamily="34" charset="-122"/>
                <a:sym typeface="+mn-ea"/>
              </a:rPr>
              <a:t>CPI</a:t>
            </a:r>
            <a:r>
              <a:rPr lang="zh-CN" altLang="zh-CN" sz="2000">
                <a:latin typeface="微软雅黑" panose="020b0503020204020204" pitchFamily="34" charset="-122"/>
                <a:ea typeface="微软雅黑" panose="020b0503020204020204" pitchFamily="34" charset="-122"/>
                <a:sym typeface="+mn-ea"/>
              </a:rPr>
              <a:t>）</a:t>
            </a:r>
          </a:p>
          <a:p>
            <a:r>
              <a:rPr lang="zh-CN" altLang="zh-CN" sz="2000">
                <a:latin typeface="微软雅黑" panose="020b0503020204020204" pitchFamily="34" charset="-122"/>
                <a:ea typeface="微软雅黑" panose="020b0503020204020204" pitchFamily="34" charset="-122"/>
                <a:sym typeface="+mn-ea"/>
              </a:rPr>
              <a:t>                   </a:t>
            </a:r>
            <a:r>
              <a:rPr lang="en-US" altLang="zh-CN" sz="2000">
                <a:latin typeface="微软雅黑" panose="020b0503020204020204" pitchFamily="34" charset="-122"/>
                <a:ea typeface="微软雅黑" panose="020b0503020204020204" pitchFamily="34" charset="-122"/>
                <a:sym typeface="+mn-ea"/>
              </a:rPr>
              <a:t>=</a:t>
            </a:r>
            <a:r>
              <a:rPr lang="zh-CN" altLang="zh-CN" sz="2000">
                <a:latin typeface="微软雅黑" panose="020b0503020204020204" pitchFamily="34" charset="-122"/>
                <a:ea typeface="微软雅黑" panose="020b0503020204020204" pitchFamily="34" charset="-122"/>
                <a:sym typeface="+mn-ea"/>
              </a:rPr>
              <a:t>已完工作预算费用（</a:t>
            </a:r>
            <a:r>
              <a:rPr lang="en-US" altLang="zh-CN" sz="2000">
                <a:latin typeface="微软雅黑" panose="020b0503020204020204" pitchFamily="34" charset="-122"/>
                <a:ea typeface="微软雅黑" panose="020b0503020204020204" pitchFamily="34" charset="-122"/>
                <a:sym typeface="+mn-ea"/>
              </a:rPr>
              <a:t>BCWP</a:t>
            </a:r>
            <a:r>
              <a:rPr lang="zh-CN" altLang="zh-CN" sz="2000">
                <a:latin typeface="微软雅黑" panose="020b0503020204020204" pitchFamily="34" charset="-122"/>
                <a:ea typeface="微软雅黑" panose="020b0503020204020204" pitchFamily="34" charset="-122"/>
                <a:sym typeface="+mn-ea"/>
              </a:rPr>
              <a:t>）</a:t>
            </a:r>
            <a:r>
              <a:rPr lang="en-US" altLang="zh-CN" sz="2000">
                <a:latin typeface="微软雅黑" panose="020b0503020204020204" pitchFamily="34" charset="-122"/>
                <a:ea typeface="微软雅黑" panose="020b0503020204020204" pitchFamily="34" charset="-122"/>
                <a:sym typeface="+mn-ea"/>
              </a:rPr>
              <a:t>/</a:t>
            </a:r>
            <a:r>
              <a:rPr lang="zh-CN" altLang="zh-CN" sz="2000">
                <a:latin typeface="微软雅黑" panose="020b0503020204020204" pitchFamily="34" charset="-122"/>
                <a:ea typeface="微软雅黑" panose="020b0503020204020204" pitchFamily="34" charset="-122"/>
                <a:sym typeface="+mn-ea"/>
              </a:rPr>
              <a:t>已完工作实际费用（</a:t>
            </a:r>
            <a:r>
              <a:rPr lang="en-US" altLang="zh-CN" sz="2000">
                <a:latin typeface="微软雅黑" panose="020b0503020204020204" pitchFamily="34" charset="-122"/>
                <a:ea typeface="微软雅黑" panose="020b0503020204020204" pitchFamily="34" charset="-122"/>
                <a:sym typeface="+mn-ea"/>
              </a:rPr>
              <a:t>ACWP</a:t>
            </a:r>
            <a:r>
              <a:rPr lang="zh-CN" altLang="zh-CN" sz="2000">
                <a:latin typeface="微软雅黑" panose="020b0503020204020204" pitchFamily="34" charset="-122"/>
                <a:ea typeface="微软雅黑" panose="020b0503020204020204" pitchFamily="34" charset="-122"/>
                <a:sym typeface="+mn-ea"/>
              </a:rPr>
              <a:t>）          </a:t>
            </a:r>
          </a:p>
          <a:p>
            <a:r>
              <a:rPr lang="zh-CN" altLang="zh-CN" sz="2000">
                <a:latin typeface="微软雅黑" panose="020b0503020204020204" pitchFamily="34" charset="-122"/>
                <a:ea typeface="微软雅黑" panose="020b0503020204020204" pitchFamily="34" charset="-122"/>
                <a:sym typeface="+mn-ea"/>
              </a:rPr>
              <a:t>                   </a:t>
            </a:r>
            <a:r>
              <a:rPr lang="en-US" altLang="zh-CN" sz="2000">
                <a:latin typeface="微软雅黑" panose="020b0503020204020204" pitchFamily="34" charset="-122"/>
                <a:ea typeface="微软雅黑" panose="020b0503020204020204" pitchFamily="34" charset="-122"/>
                <a:sym typeface="+mn-ea"/>
              </a:rPr>
              <a:t>=410/430=0.953</a:t>
            </a:r>
            <a:endParaRPr lang="zh-CN" altLang="en-US" sz="20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61122" name="文本占位符 1"/>
          <p:cNvSpPr>
            <a:spLocks noGrp="1" noChangeArrowheads="1"/>
          </p:cNvSpPr>
          <p:nvPr>
            <p:ph sz="quarter" idx="4294967295"/>
          </p:nvPr>
        </p:nvSpPr>
        <p:spPr>
          <a:xfrm>
            <a:off x="1260475" y="843915"/>
            <a:ext cx="8798560" cy="5490210"/>
          </a:xfrm>
        </p:spPr>
        <p:txBody>
          <a:bodyPr/>
          <a:lstStyle/>
          <a:p>
            <a:pPr marL="0" indent="0" eaLnBrk="1" hangingPunct="1">
              <a:lnSpc>
                <a:spcPct val="150000"/>
              </a:lnSpc>
              <a:spcBef>
                <a:spcPct val="0"/>
              </a:spcBef>
              <a:buNone/>
            </a:pPr>
            <a:r>
              <a:rPr lang="en-US" altLang="zh-CN" sz="2400">
                <a:solidFill>
                  <a:srgbClr val="FFFF00"/>
                </a:solidFill>
                <a:latin typeface="微软雅黑" panose="020b0503020204020204" pitchFamily="34" charset="-122"/>
                <a:ea typeface="微软雅黑" panose="020b0503020204020204" pitchFamily="34" charset="-122"/>
              </a:rPr>
              <a:t>3. </a:t>
            </a:r>
            <a:r>
              <a:rPr lang="zh-CN" altLang="en-US" sz="2400">
                <a:latin typeface="微软雅黑" panose="020b0503020204020204" pitchFamily="34" charset="-122"/>
                <a:ea typeface="微软雅黑" panose="020b0503020204020204" pitchFamily="34" charset="-122"/>
              </a:rPr>
              <a:t>某钢门窗安装工程，工程到第三个月末时，已完成工作预算费用</a:t>
            </a:r>
            <a:r>
              <a:rPr lang="en-US" altLang="zh-CN" sz="2400">
                <a:latin typeface="微软雅黑" panose="020b0503020204020204" pitchFamily="34" charset="-122"/>
                <a:ea typeface="微软雅黑" panose="020b0503020204020204" pitchFamily="34" charset="-122"/>
              </a:rPr>
              <a:t>40</a:t>
            </a:r>
            <a:r>
              <a:rPr lang="zh-CN" altLang="en-US" sz="2400">
                <a:latin typeface="微软雅黑" panose="020b0503020204020204" pitchFamily="34" charset="-122"/>
                <a:ea typeface="微软雅黑" panose="020b0503020204020204" pitchFamily="34" charset="-122"/>
              </a:rPr>
              <a:t>万元。已完成工作实际费用为</a:t>
            </a:r>
            <a:r>
              <a:rPr lang="en-US" altLang="zh-CN" sz="2400">
                <a:latin typeface="微软雅黑" panose="020b0503020204020204" pitchFamily="34" charset="-122"/>
                <a:ea typeface="微软雅黑" panose="020b0503020204020204" pitchFamily="34" charset="-122"/>
              </a:rPr>
              <a:t>45</a:t>
            </a:r>
            <a:r>
              <a:rPr lang="zh-CN" altLang="en-US" sz="2400">
                <a:latin typeface="微软雅黑" panose="020b0503020204020204" pitchFamily="34" charset="-122"/>
                <a:ea typeface="微软雅黑" panose="020b0503020204020204" pitchFamily="34" charset="-122"/>
              </a:rPr>
              <a:t>万元，则该项目的成本控制效果是（</a:t>
            </a:r>
            <a:r>
              <a:rPr lang="en-US" sz="2400">
                <a:latin typeface="微软雅黑" panose="020b0503020204020204" pitchFamily="34" charset="-122"/>
                <a:ea typeface="微软雅黑" panose="020b0503020204020204" pitchFamily="34" charset="-122"/>
              </a:rPr>
              <a:t>   </a:t>
            </a:r>
            <a:r>
              <a:rPr lang="zh-CN" altLang="en-US" sz="2400">
                <a:latin typeface="微软雅黑" panose="020b0503020204020204" pitchFamily="34" charset="-122"/>
                <a:ea typeface="微软雅黑" panose="020b0503020204020204" pitchFamily="34" charset="-122"/>
              </a:rPr>
              <a:t>）</a:t>
            </a:r>
          </a:p>
          <a:p>
            <a:pPr marL="0" indent="0" eaLnBrk="1" hangingPunct="1">
              <a:lnSpc>
                <a:spcPct val="150000"/>
              </a:lnSpc>
              <a:spcBef>
                <a:spcPct val="0"/>
              </a:spcBef>
              <a:buNone/>
            </a:pPr>
            <a:r>
              <a:rPr lang="en-US" altLang="zh-CN" sz="2400">
                <a:latin typeface="微软雅黑" panose="020b0503020204020204" pitchFamily="34" charset="-122"/>
                <a:ea typeface="微软雅黑" panose="020b0503020204020204" pitchFamily="34" charset="-122"/>
              </a:rPr>
              <a:t>A</a:t>
            </a:r>
            <a:r>
              <a:rPr lang="zh-CN" altLang="en-US" sz="2400">
                <a:latin typeface="微软雅黑" panose="020b0503020204020204" pitchFamily="34" charset="-122"/>
                <a:ea typeface="微软雅黑" panose="020b0503020204020204" pitchFamily="34" charset="-122"/>
              </a:rPr>
              <a:t>．费用偏差为</a:t>
            </a:r>
            <a:r>
              <a:rPr lang="en-US" altLang="zh-CN" sz="2400">
                <a:latin typeface="微软雅黑" panose="020b0503020204020204" pitchFamily="34" charset="-122"/>
                <a:ea typeface="微软雅黑" panose="020b0503020204020204" pitchFamily="34" charset="-122"/>
              </a:rPr>
              <a:t>-5</a:t>
            </a:r>
            <a:r>
              <a:rPr lang="zh-CN" altLang="en-US" sz="2400">
                <a:latin typeface="微软雅黑" panose="020b0503020204020204" pitchFamily="34" charset="-122"/>
                <a:ea typeface="微软雅黑" panose="020b0503020204020204" pitchFamily="34" charset="-122"/>
              </a:rPr>
              <a:t>万元，项目运行超出预算。</a:t>
            </a:r>
          </a:p>
          <a:p>
            <a:pPr marL="0" indent="0" eaLnBrk="1" hangingPunct="1">
              <a:lnSpc>
                <a:spcPct val="150000"/>
              </a:lnSpc>
              <a:spcBef>
                <a:spcPct val="0"/>
              </a:spcBef>
              <a:buNone/>
            </a:pPr>
            <a:r>
              <a:rPr lang="en-US" altLang="zh-CN" sz="2400">
                <a:latin typeface="微软雅黑" panose="020b0503020204020204" pitchFamily="34" charset="-122"/>
                <a:ea typeface="微软雅黑" panose="020b0503020204020204" pitchFamily="34" charset="-122"/>
              </a:rPr>
              <a:t>B</a:t>
            </a:r>
            <a:r>
              <a:rPr lang="zh-CN" altLang="en-US" sz="2400">
                <a:latin typeface="微软雅黑" panose="020b0503020204020204" pitchFamily="34" charset="-122"/>
                <a:ea typeface="微软雅黑" panose="020b0503020204020204" pitchFamily="34" charset="-122"/>
              </a:rPr>
              <a:t>．费用偏差为</a:t>
            </a:r>
            <a:r>
              <a:rPr lang="en-US" altLang="zh-CN" sz="2400">
                <a:latin typeface="微软雅黑" panose="020b0503020204020204" pitchFamily="34" charset="-122"/>
                <a:ea typeface="微软雅黑" panose="020b0503020204020204" pitchFamily="34" charset="-122"/>
              </a:rPr>
              <a:t>5</a:t>
            </a:r>
            <a:r>
              <a:rPr lang="zh-CN" altLang="en-US" sz="2400">
                <a:latin typeface="微软雅黑" panose="020b0503020204020204" pitchFamily="34" charset="-122"/>
                <a:ea typeface="微软雅黑" panose="020b0503020204020204" pitchFamily="34" charset="-122"/>
              </a:rPr>
              <a:t>万元，项目运行节支</a:t>
            </a:r>
          </a:p>
          <a:p>
            <a:pPr marL="0" indent="0" eaLnBrk="1" hangingPunct="1">
              <a:lnSpc>
                <a:spcPct val="150000"/>
              </a:lnSpc>
              <a:spcBef>
                <a:spcPct val="0"/>
              </a:spcBef>
              <a:buNone/>
            </a:pPr>
            <a:r>
              <a:rPr lang="en-US" altLang="zh-CN" sz="2400">
                <a:latin typeface="微软雅黑" panose="020b0503020204020204" pitchFamily="34" charset="-122"/>
                <a:ea typeface="微软雅黑" panose="020b0503020204020204" pitchFamily="34" charset="-122"/>
              </a:rPr>
              <a:t>C</a:t>
            </a:r>
            <a:r>
              <a:rPr lang="zh-CN" altLang="en-US" sz="2400">
                <a:latin typeface="微软雅黑" panose="020b0503020204020204" pitchFamily="34" charset="-122"/>
                <a:ea typeface="微软雅黑" panose="020b0503020204020204" pitchFamily="34" charset="-122"/>
              </a:rPr>
              <a:t>．费用偏差为</a:t>
            </a:r>
            <a:r>
              <a:rPr lang="en-US" altLang="zh-CN" sz="2400">
                <a:latin typeface="微软雅黑" panose="020b0503020204020204" pitchFamily="34" charset="-122"/>
                <a:ea typeface="微软雅黑" panose="020b0503020204020204" pitchFamily="34" charset="-122"/>
              </a:rPr>
              <a:t>5</a:t>
            </a:r>
            <a:r>
              <a:rPr lang="zh-CN" altLang="en-US" sz="2400">
                <a:latin typeface="微软雅黑" panose="020b0503020204020204" pitchFamily="34" charset="-122"/>
                <a:ea typeface="微软雅黑" panose="020b0503020204020204" pitchFamily="34" charset="-122"/>
              </a:rPr>
              <a:t>万元，项目运行超出预算</a:t>
            </a:r>
          </a:p>
          <a:p>
            <a:pPr marL="0" indent="0" eaLnBrk="1" hangingPunct="1">
              <a:lnSpc>
                <a:spcPct val="150000"/>
              </a:lnSpc>
              <a:spcBef>
                <a:spcPct val="0"/>
              </a:spcBef>
              <a:buNone/>
            </a:pPr>
            <a:r>
              <a:rPr lang="en-US" altLang="zh-CN" sz="2400">
                <a:latin typeface="微软雅黑" panose="020b0503020204020204" pitchFamily="34" charset="-122"/>
                <a:ea typeface="微软雅黑" panose="020b0503020204020204" pitchFamily="34" charset="-122"/>
              </a:rPr>
              <a:t>D</a:t>
            </a:r>
            <a:r>
              <a:rPr lang="zh-CN" altLang="en-US" sz="2400">
                <a:latin typeface="微软雅黑" panose="020b0503020204020204" pitchFamily="34" charset="-122"/>
                <a:ea typeface="微软雅黑" panose="020b0503020204020204" pitchFamily="34" charset="-122"/>
              </a:rPr>
              <a:t>．费用偏差为</a:t>
            </a:r>
            <a:r>
              <a:rPr lang="en-US" altLang="zh-CN" sz="2400">
                <a:latin typeface="微软雅黑" panose="020b0503020204020204" pitchFamily="34" charset="-122"/>
                <a:ea typeface="微软雅黑" panose="020b0503020204020204" pitchFamily="34" charset="-122"/>
              </a:rPr>
              <a:t>-5</a:t>
            </a:r>
            <a:r>
              <a:rPr lang="zh-CN" altLang="en-US" sz="2400">
                <a:latin typeface="微软雅黑" panose="020b0503020204020204" pitchFamily="34" charset="-122"/>
                <a:ea typeface="微软雅黑" panose="020b0503020204020204" pitchFamily="34" charset="-122"/>
              </a:rPr>
              <a:t>万元，项目运行节支</a:t>
            </a:r>
          </a:p>
          <a:p>
            <a:pPr marL="0" indent="0" eaLnBrk="1" hangingPunct="1">
              <a:lnSpc>
                <a:spcPct val="150000"/>
              </a:lnSpc>
              <a:spcBef>
                <a:spcPct val="0"/>
              </a:spcBef>
              <a:buNone/>
            </a:pPr>
            <a:r>
              <a:rPr lang="en-US" altLang="zh-CN" sz="2400">
                <a:solidFill>
                  <a:srgbClr val="FFFF00"/>
                </a:solidFill>
                <a:latin typeface="微软雅黑" panose="020b0503020204020204" pitchFamily="34" charset="-122"/>
                <a:ea typeface="微软雅黑" panose="020b0503020204020204" pitchFamily="34" charset="-122"/>
                <a:sym typeface="+mn-ea"/>
              </a:rPr>
              <a:t>【</a:t>
            </a:r>
            <a:r>
              <a:rPr lang="zh-CN" altLang="en-US" sz="2400">
                <a:solidFill>
                  <a:srgbClr val="FFFF00"/>
                </a:solidFill>
                <a:latin typeface="微软雅黑" panose="020b0503020204020204" pitchFamily="34" charset="-122"/>
                <a:ea typeface="微软雅黑" panose="020b0503020204020204" pitchFamily="34" charset="-122"/>
                <a:sym typeface="+mn-ea"/>
              </a:rPr>
              <a:t>答案</a:t>
            </a:r>
            <a:r>
              <a:rPr lang="en-US" altLang="zh-CN" sz="2400">
                <a:solidFill>
                  <a:srgbClr val="FFFF00"/>
                </a:solidFill>
                <a:latin typeface="微软雅黑" panose="020b0503020204020204" pitchFamily="34" charset="-122"/>
                <a:ea typeface="微软雅黑" panose="020b0503020204020204" pitchFamily="34" charset="-122"/>
                <a:sym typeface="+mn-ea"/>
              </a:rPr>
              <a:t>】A</a:t>
            </a:r>
            <a:endParaRPr lang="zh-CN" altLang="en-US" sz="2400">
              <a:solidFill>
                <a:srgbClr val="FFFF00"/>
              </a:solidFill>
              <a:latin typeface="微软雅黑" panose="020b0503020204020204" pitchFamily="34" charset="-122"/>
              <a:ea typeface="微软雅黑" panose="020b0503020204020204" pitchFamily="34" charset="-122"/>
            </a:endParaRPr>
          </a:p>
          <a:p>
            <a:pPr marL="0" indent="0" eaLnBrk="1" hangingPunct="1">
              <a:lnSpc>
                <a:spcPct val="150000"/>
              </a:lnSpc>
              <a:spcBef>
                <a:spcPct val="0"/>
              </a:spcBef>
              <a:buNone/>
            </a:pPr>
            <a:r>
              <a:rPr lang="en-US" altLang="zh-CN" sz="2400">
                <a:solidFill>
                  <a:srgbClr val="FFFF00"/>
                </a:solidFill>
                <a:latin typeface="微软雅黑" panose="020b0503020204020204" pitchFamily="34" charset="-122"/>
                <a:ea typeface="微软雅黑" panose="020b0503020204020204" pitchFamily="34" charset="-122"/>
                <a:sym typeface="+mn-ea"/>
              </a:rPr>
              <a:t>【</a:t>
            </a:r>
            <a:r>
              <a:rPr lang="zh-CN" altLang="en-US" sz="2400">
                <a:solidFill>
                  <a:srgbClr val="FFFF00"/>
                </a:solidFill>
                <a:latin typeface="微软雅黑" panose="020b0503020204020204" pitchFamily="34" charset="-122"/>
                <a:ea typeface="微软雅黑" panose="020b0503020204020204" pitchFamily="34" charset="-122"/>
                <a:sym typeface="+mn-ea"/>
              </a:rPr>
              <a:t>解析</a:t>
            </a:r>
            <a:r>
              <a:rPr lang="en-US" altLang="zh-CN" sz="2400">
                <a:solidFill>
                  <a:srgbClr val="FFFF00"/>
                </a:solidFill>
                <a:latin typeface="微软雅黑" panose="020b0503020204020204" pitchFamily="34" charset="-122"/>
                <a:ea typeface="微软雅黑" panose="020b0503020204020204" pitchFamily="34" charset="-122"/>
                <a:sym typeface="+mn-ea"/>
              </a:rPr>
              <a:t>】</a:t>
            </a:r>
            <a:r>
              <a:rPr lang="zh-CN" altLang="en-US" sz="2400">
                <a:latin typeface="微软雅黑" panose="020b0503020204020204" pitchFamily="34" charset="-122"/>
                <a:ea typeface="微软雅黑" panose="020b0503020204020204" pitchFamily="34" charset="-122"/>
                <a:sym typeface="+mn-ea"/>
              </a:rPr>
              <a:t>费用偏差（</a:t>
            </a:r>
            <a:r>
              <a:rPr lang="en-US" altLang="zh-CN" sz="2400">
                <a:latin typeface="微软雅黑" panose="020b0503020204020204" pitchFamily="34" charset="-122"/>
                <a:ea typeface="微软雅黑" panose="020b0503020204020204" pitchFamily="34" charset="-122"/>
                <a:sym typeface="+mn-ea"/>
              </a:rPr>
              <a:t>CV</a:t>
            </a:r>
            <a:r>
              <a:rPr lang="zh-CN" altLang="en-US" sz="2400">
                <a:latin typeface="微软雅黑" panose="020b0503020204020204" pitchFamily="34" charset="-122"/>
                <a:ea typeface="微软雅黑" panose="020b0503020204020204" pitchFamily="34" charset="-122"/>
                <a:sym typeface="+mn-ea"/>
              </a:rPr>
              <a:t>）＝已完工作预算费用（</a:t>
            </a:r>
            <a:r>
              <a:rPr lang="en-US" altLang="zh-CN" sz="2400">
                <a:latin typeface="微软雅黑" panose="020b0503020204020204" pitchFamily="34" charset="-122"/>
                <a:ea typeface="微软雅黑" panose="020b0503020204020204" pitchFamily="34" charset="-122"/>
                <a:sym typeface="+mn-ea"/>
              </a:rPr>
              <a:t>BCWP</a:t>
            </a:r>
            <a:r>
              <a:rPr lang="zh-CN" altLang="en-US" sz="2400">
                <a:latin typeface="微软雅黑" panose="020b0503020204020204" pitchFamily="34" charset="-122"/>
                <a:ea typeface="微软雅黑" panose="020b0503020204020204" pitchFamily="34" charset="-122"/>
                <a:sym typeface="+mn-ea"/>
              </a:rPr>
              <a:t>）</a:t>
            </a:r>
            <a:r>
              <a:rPr lang="en-US" altLang="zh-CN" sz="2400">
                <a:latin typeface="微软雅黑" panose="020b0503020204020204" pitchFamily="34" charset="-122"/>
                <a:ea typeface="微软雅黑" panose="020b0503020204020204" pitchFamily="34" charset="-122"/>
                <a:sym typeface="+mn-ea"/>
              </a:rPr>
              <a:t>-</a:t>
            </a:r>
            <a:r>
              <a:rPr lang="zh-CN" altLang="en-US" sz="2400">
                <a:latin typeface="微软雅黑" panose="020b0503020204020204" pitchFamily="34" charset="-122"/>
                <a:ea typeface="微软雅黑" panose="020b0503020204020204" pitchFamily="34" charset="-122"/>
                <a:sym typeface="+mn-ea"/>
              </a:rPr>
              <a:t>已完工作实际费用（</a:t>
            </a:r>
            <a:r>
              <a:rPr lang="en-US" altLang="zh-CN" sz="2400">
                <a:latin typeface="微软雅黑" panose="020b0503020204020204" pitchFamily="34" charset="-122"/>
                <a:ea typeface="微软雅黑" panose="020b0503020204020204" pitchFamily="34" charset="-122"/>
                <a:sym typeface="+mn-ea"/>
              </a:rPr>
              <a:t>ACWP</a:t>
            </a:r>
            <a:r>
              <a:rPr lang="zh-CN" altLang="en-US" sz="2400">
                <a:latin typeface="微软雅黑" panose="020b0503020204020204" pitchFamily="34" charset="-122"/>
                <a:ea typeface="微软雅黑" panose="020b0503020204020204" pitchFamily="34" charset="-122"/>
                <a:sym typeface="+mn-ea"/>
              </a:rPr>
              <a:t>）</a:t>
            </a:r>
            <a:r>
              <a:rPr lang="en-US" altLang="zh-CN" sz="2400">
                <a:latin typeface="微软雅黑" panose="020b0503020204020204" pitchFamily="34" charset="-122"/>
                <a:ea typeface="微软雅黑" panose="020b0503020204020204" pitchFamily="34" charset="-122"/>
                <a:sym typeface="+mn-ea"/>
              </a:rPr>
              <a:t>= 40-45=-5</a:t>
            </a:r>
            <a:endParaRPr lang="zh-CN" altLang="en-US" sz="2400">
              <a:latin typeface="微软雅黑" panose="020b0503020204020204" pitchFamily="34" charset="-122"/>
              <a:ea typeface="微软雅黑" panose="020b0503020204020204" pitchFamily="34" charset="-122"/>
            </a:endParaRPr>
          </a:p>
          <a:p>
            <a:pPr marL="0" indent="0" eaLnBrk="1" hangingPunct="1">
              <a:lnSpc>
                <a:spcPct val="150000"/>
              </a:lnSpc>
              <a:spcBef>
                <a:spcPct val="0"/>
              </a:spcBef>
              <a:buNone/>
            </a:pPr>
            <a:endParaRPr lang="zh-CN" altLang="en-US" sz="2400">
              <a:latin typeface="微软雅黑" panose="020b0503020204020204" pitchFamily="34" charset="-122"/>
              <a:ea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261122">
                                            <p:txEl>
                                              <p:pRg st="5" end="5"/>
                                            </p:txEl>
                                          </p:spTgt>
                                        </p:tgtEl>
                                        <p:attrNameLst>
                                          <p:attrName>style.visibility</p:attrName>
                                        </p:attrNameLst>
                                      </p:cBhvr>
                                      <p:to>
                                        <p:strVal val="visible"/>
                                      </p:to>
                                    </p:set>
                                  </p:childTnLst>
                                </p:cTn>
                              </p:par>
                              <p:par>
                                <p:cTn id="7" presetID="1" presetClass="entr" presetSubtype="0" dur="1" fill="hold" nodeType="withEffect">
                                  <p:stCondLst>
                                    <p:cond delay="0"/>
                                  </p:stCondLst>
                                  <p:childTnLst>
                                    <p:set>
                                      <p:cBhvr>
                                        <p:cTn id="8" dur="1" fill="hold">
                                          <p:stCondLst>
                                            <p:cond delay="0"/>
                                          </p:stCondLst>
                                        </p:cTn>
                                        <p:tgtEl>
                                          <p:spTgt spid="26112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3" name="文本占位符 2"/>
          <p:cNvSpPr>
            <a:spLocks noGrp="1"/>
          </p:cNvSpPr>
          <p:nvPr>
            <p:ph type="body" sz="quarter" idx="13"/>
          </p:nvPr>
        </p:nvSpPr>
        <p:spPr>
          <a:xfrm>
            <a:off x="1260505" y="1001554"/>
            <a:ext cx="8820494" cy="5598890"/>
          </a:xfrm>
        </p:spPr>
        <p:txBody>
          <a:bodyPr/>
          <a:lstStyle/>
          <a:p>
            <a:pPr>
              <a:lnSpc>
                <a:spcPts val="4000"/>
              </a:lnSpc>
            </a:pPr>
            <a:r>
              <a:rPr lang="en-US" altLang="zh-CN" sz="2400">
                <a:solidFill>
                  <a:srgbClr val="FFFF00"/>
                </a:solidFill>
              </a:rPr>
              <a:t>7.  </a:t>
            </a:r>
            <a:r>
              <a:rPr lang="zh-CN" altLang="zh-CN" sz="2400">
                <a:solidFill>
                  <a:schemeClr val="tx1"/>
                </a:solidFill>
              </a:rPr>
              <a:t>某土方工程，月计划工程量</a:t>
            </a:r>
            <a:r>
              <a:rPr lang="en-US" altLang="zh-CN" sz="2400">
                <a:solidFill>
                  <a:schemeClr val="tx1"/>
                </a:solidFill>
              </a:rPr>
              <a:t>2800m</a:t>
            </a:r>
            <a:r>
              <a:rPr lang="en-US" altLang="zh-CN" sz="2400" baseline="30000">
                <a:solidFill>
                  <a:schemeClr val="tx1"/>
                </a:solidFill>
              </a:rPr>
              <a:t>3</a:t>
            </a:r>
            <a:r>
              <a:rPr lang="zh-CN" altLang="zh-CN" sz="2400">
                <a:solidFill>
                  <a:schemeClr val="tx1"/>
                </a:solidFill>
              </a:rPr>
              <a:t>，预算单价</a:t>
            </a:r>
            <a:r>
              <a:rPr lang="en-US" altLang="zh-CN" sz="2400">
                <a:solidFill>
                  <a:schemeClr val="tx1"/>
                </a:solidFill>
              </a:rPr>
              <a:t>25</a:t>
            </a:r>
            <a:r>
              <a:rPr lang="zh-CN" altLang="zh-CN" sz="2400">
                <a:solidFill>
                  <a:schemeClr val="tx1"/>
                </a:solidFill>
              </a:rPr>
              <a:t>元</a:t>
            </a:r>
            <a:r>
              <a:rPr lang="en-US" altLang="zh-CN" sz="2400">
                <a:solidFill>
                  <a:schemeClr val="tx1"/>
                </a:solidFill>
              </a:rPr>
              <a:t>/m</a:t>
            </a:r>
            <a:r>
              <a:rPr lang="en-US" altLang="zh-CN" sz="2400" baseline="30000">
                <a:solidFill>
                  <a:schemeClr val="tx1"/>
                </a:solidFill>
              </a:rPr>
              <a:t>3</a:t>
            </a:r>
            <a:r>
              <a:rPr lang="en-US" altLang="zh-CN" sz="2400">
                <a:solidFill>
                  <a:schemeClr val="tx1"/>
                </a:solidFill>
              </a:rPr>
              <a:t>;</a:t>
            </a:r>
            <a:r>
              <a:rPr lang="zh-CN" altLang="zh-CN" sz="2400">
                <a:solidFill>
                  <a:schemeClr val="tx1"/>
                </a:solidFill>
              </a:rPr>
              <a:t>到月末时己完工程量</a:t>
            </a:r>
            <a:r>
              <a:rPr lang="en-US" altLang="zh-CN" sz="2400">
                <a:solidFill>
                  <a:schemeClr val="tx1"/>
                </a:solidFill>
              </a:rPr>
              <a:t>3000m</a:t>
            </a:r>
            <a:r>
              <a:rPr lang="en-US" altLang="zh-CN" sz="2400" baseline="30000">
                <a:solidFill>
                  <a:schemeClr val="tx1"/>
                </a:solidFill>
              </a:rPr>
              <a:t>3</a:t>
            </a:r>
            <a:r>
              <a:rPr lang="zh-CN" altLang="zh-CN" sz="2400">
                <a:solidFill>
                  <a:schemeClr val="tx1"/>
                </a:solidFill>
              </a:rPr>
              <a:t>，实际单价</a:t>
            </a:r>
            <a:r>
              <a:rPr lang="en-US" altLang="zh-CN" sz="2400">
                <a:solidFill>
                  <a:schemeClr val="tx1"/>
                </a:solidFill>
              </a:rPr>
              <a:t>26</a:t>
            </a:r>
            <a:r>
              <a:rPr lang="zh-CN" altLang="zh-CN" sz="2400">
                <a:solidFill>
                  <a:schemeClr val="tx1"/>
                </a:solidFill>
              </a:rPr>
              <a:t>元</a:t>
            </a:r>
            <a:r>
              <a:rPr lang="en-US" altLang="zh-CN" sz="2400">
                <a:solidFill>
                  <a:schemeClr val="tx1"/>
                </a:solidFill>
              </a:rPr>
              <a:t>/m</a:t>
            </a:r>
            <a:r>
              <a:rPr lang="en-US" altLang="zh-CN" sz="2400" baseline="30000">
                <a:solidFill>
                  <a:schemeClr val="tx1"/>
                </a:solidFill>
              </a:rPr>
              <a:t>3</a:t>
            </a:r>
            <a:r>
              <a:rPr lang="zh-CN" altLang="zh-CN" sz="2400">
                <a:solidFill>
                  <a:schemeClr val="tx1"/>
                </a:solidFill>
              </a:rPr>
              <a:t>。对该项工作采用赢得值法进行偏差分析的说法，正确的是</a:t>
            </a:r>
            <a:r>
              <a:rPr lang="en-US" altLang="zh-CN" sz="2400">
                <a:solidFill>
                  <a:schemeClr val="tx1"/>
                </a:solidFill>
              </a:rPr>
              <a:t>(     )</a:t>
            </a:r>
            <a:r>
              <a:rPr lang="zh-CN" altLang="zh-CN" sz="2400">
                <a:solidFill>
                  <a:schemeClr val="tx1"/>
                </a:solidFill>
              </a:rPr>
              <a:t>。</a:t>
            </a:r>
          </a:p>
          <a:p>
            <a:pPr>
              <a:lnSpc>
                <a:spcPts val="4000"/>
              </a:lnSpc>
            </a:pPr>
            <a:r>
              <a:rPr lang="en-US" altLang="zh-CN" sz="2400">
                <a:solidFill>
                  <a:schemeClr val="tx1"/>
                </a:solidFill>
              </a:rPr>
              <a:t>A.  </a:t>
            </a:r>
            <a:r>
              <a:rPr lang="zh-CN" altLang="zh-CN" sz="2400">
                <a:solidFill>
                  <a:schemeClr val="tx1"/>
                </a:solidFill>
              </a:rPr>
              <a:t>己完工作实际费用为</a:t>
            </a:r>
            <a:r>
              <a:rPr lang="en-US" altLang="zh-CN" sz="2400">
                <a:solidFill>
                  <a:schemeClr val="tx1"/>
                </a:solidFill>
              </a:rPr>
              <a:t>75000</a:t>
            </a:r>
            <a:r>
              <a:rPr lang="zh-CN" altLang="zh-CN" sz="2400">
                <a:solidFill>
                  <a:schemeClr val="tx1"/>
                </a:solidFill>
              </a:rPr>
              <a:t>元</a:t>
            </a:r>
          </a:p>
          <a:p>
            <a:pPr>
              <a:lnSpc>
                <a:spcPts val="4000"/>
              </a:lnSpc>
            </a:pPr>
            <a:r>
              <a:rPr lang="en-US" altLang="zh-CN" sz="2400">
                <a:solidFill>
                  <a:schemeClr val="tx1"/>
                </a:solidFill>
              </a:rPr>
              <a:t>B.  </a:t>
            </a:r>
            <a:r>
              <a:rPr lang="zh-CN" altLang="zh-CN" sz="2400">
                <a:solidFill>
                  <a:schemeClr val="tx1"/>
                </a:solidFill>
              </a:rPr>
              <a:t>费用绩效指标</a:t>
            </a:r>
            <a:r>
              <a:rPr lang="en-US" altLang="zh-CN" sz="2400">
                <a:solidFill>
                  <a:schemeClr val="tx1"/>
                </a:solidFill>
              </a:rPr>
              <a:t>&gt;1</a:t>
            </a:r>
            <a:r>
              <a:rPr lang="zh-CN" altLang="zh-CN" sz="2400">
                <a:solidFill>
                  <a:schemeClr val="tx1"/>
                </a:solidFill>
              </a:rPr>
              <a:t>，表明项目运行超出预算费用</a:t>
            </a:r>
          </a:p>
          <a:p>
            <a:pPr>
              <a:lnSpc>
                <a:spcPts val="4000"/>
              </a:lnSpc>
            </a:pPr>
            <a:r>
              <a:rPr lang="en-US" altLang="zh-CN" sz="2400">
                <a:solidFill>
                  <a:schemeClr val="tx1"/>
                </a:solidFill>
              </a:rPr>
              <a:t>C.  </a:t>
            </a:r>
            <a:r>
              <a:rPr lang="zh-CN" altLang="zh-CN" sz="2400">
                <a:solidFill>
                  <a:schemeClr val="tx1"/>
                </a:solidFill>
              </a:rPr>
              <a:t>进度绩效指标</a:t>
            </a:r>
            <a:r>
              <a:rPr lang="en-US" altLang="zh-CN" sz="2400">
                <a:solidFill>
                  <a:schemeClr val="tx1"/>
                </a:solidFill>
              </a:rPr>
              <a:t>&lt;1</a:t>
            </a:r>
            <a:r>
              <a:rPr lang="zh-CN" altLang="zh-CN" sz="2400">
                <a:solidFill>
                  <a:schemeClr val="tx1"/>
                </a:solidFill>
              </a:rPr>
              <a:t>，表明实际进度比计划进度拖后</a:t>
            </a:r>
          </a:p>
          <a:p>
            <a:pPr>
              <a:lnSpc>
                <a:spcPts val="4000"/>
              </a:lnSpc>
            </a:pPr>
            <a:r>
              <a:rPr lang="en-US" altLang="zh-CN" sz="2400">
                <a:solidFill>
                  <a:schemeClr val="tx1"/>
                </a:solidFill>
              </a:rPr>
              <a:t>D.  </a:t>
            </a:r>
            <a:r>
              <a:rPr lang="zh-CN" altLang="zh-CN" sz="2400">
                <a:solidFill>
                  <a:schemeClr val="tx1"/>
                </a:solidFill>
              </a:rPr>
              <a:t>费用偏差为</a:t>
            </a:r>
            <a:r>
              <a:rPr lang="en-US" altLang="zh-CN" sz="2400">
                <a:solidFill>
                  <a:schemeClr val="tx1"/>
                </a:solidFill>
              </a:rPr>
              <a:t>-3000</a:t>
            </a:r>
            <a:r>
              <a:rPr lang="zh-CN" altLang="zh-CN" sz="2400">
                <a:solidFill>
                  <a:schemeClr val="tx1"/>
                </a:solidFill>
              </a:rPr>
              <a:t>元，表明项目运行超出预算费用</a:t>
            </a:r>
          </a:p>
          <a:p>
            <a:pPr>
              <a:lnSpc>
                <a:spcPts val="4000"/>
              </a:lnSpc>
            </a:pPr>
            <a:endParaRPr lang="zh-CN" altLang="en-US" sz="2400">
              <a:solidFill>
                <a:schemeClr val="tx1"/>
              </a:solidFill>
            </a:endParaRPr>
          </a:p>
        </p:txBody>
      </p:sp>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3" name="文本占位符 2"/>
          <p:cNvSpPr>
            <a:spLocks noGrp="1"/>
          </p:cNvSpPr>
          <p:nvPr>
            <p:ph type="body" sz="quarter" idx="13"/>
          </p:nvPr>
        </p:nvSpPr>
        <p:spPr>
          <a:xfrm>
            <a:off x="1260505" y="922800"/>
            <a:ext cx="8572560" cy="5598890"/>
          </a:xfrm>
        </p:spPr>
        <p:txBody>
          <a:bodyPr/>
          <a:lstStyle/>
          <a:p>
            <a:pPr>
              <a:lnSpc>
                <a:spcPts val="4000"/>
              </a:lnSpc>
            </a:pPr>
            <a:r>
              <a:rPr lang="zh-CN" altLang="zh-CN" sz="2400">
                <a:solidFill>
                  <a:srgbClr val="FFFF00"/>
                </a:solidFill>
              </a:rPr>
              <a:t>【答案】</a:t>
            </a:r>
            <a:r>
              <a:rPr lang="en-US" altLang="zh-CN" sz="2400">
                <a:solidFill>
                  <a:srgbClr val="FFFF00"/>
                </a:solidFill>
              </a:rPr>
              <a:t>D</a:t>
            </a:r>
            <a:endParaRPr lang="zh-CN" altLang="zh-CN" sz="2400">
              <a:solidFill>
                <a:srgbClr val="FFFF00"/>
              </a:solidFill>
            </a:endParaRPr>
          </a:p>
          <a:p>
            <a:pPr>
              <a:lnSpc>
                <a:spcPts val="4000"/>
              </a:lnSpc>
            </a:pPr>
            <a:r>
              <a:rPr lang="zh-CN" altLang="zh-CN" sz="2400">
                <a:solidFill>
                  <a:srgbClr val="FFFF00"/>
                </a:solidFill>
              </a:rPr>
              <a:t>【解析】</a:t>
            </a:r>
            <a:endParaRPr lang="en-US" altLang="zh-CN" sz="2400">
              <a:solidFill>
                <a:srgbClr val="FFFF00"/>
              </a:solidFill>
            </a:endParaRPr>
          </a:p>
          <a:p>
            <a:pPr>
              <a:lnSpc>
                <a:spcPts val="4000"/>
              </a:lnSpc>
            </a:pPr>
            <a:r>
              <a:rPr lang="zh-CN" altLang="zh-CN" sz="2400">
                <a:solidFill>
                  <a:schemeClr val="tx1"/>
                </a:solidFill>
              </a:rPr>
              <a:t>已完工作实际费用：</a:t>
            </a:r>
            <a:r>
              <a:rPr lang="en-US" altLang="zh-CN" sz="2400">
                <a:solidFill>
                  <a:schemeClr val="tx1"/>
                </a:solidFill>
              </a:rPr>
              <a:t>3000*26=78000</a:t>
            </a:r>
            <a:r>
              <a:rPr lang="zh-CN" altLang="zh-CN" sz="2400">
                <a:solidFill>
                  <a:schemeClr val="tx1"/>
                </a:solidFill>
              </a:rPr>
              <a:t>元，</a:t>
            </a:r>
            <a:r>
              <a:rPr lang="en-US" altLang="zh-CN" sz="2400">
                <a:solidFill>
                  <a:schemeClr val="tx1"/>
                </a:solidFill>
              </a:rPr>
              <a:t>A</a:t>
            </a:r>
            <a:r>
              <a:rPr lang="zh-CN" altLang="zh-CN" sz="2400">
                <a:solidFill>
                  <a:schemeClr val="tx1"/>
                </a:solidFill>
              </a:rPr>
              <a:t>错；</a:t>
            </a:r>
            <a:endParaRPr lang="en-US" altLang="zh-CN" sz="2400">
              <a:solidFill>
                <a:schemeClr val="tx1"/>
              </a:solidFill>
            </a:endParaRPr>
          </a:p>
          <a:p>
            <a:pPr>
              <a:lnSpc>
                <a:spcPts val="4000"/>
              </a:lnSpc>
            </a:pPr>
            <a:r>
              <a:rPr lang="zh-CN" altLang="zh-CN" sz="2400">
                <a:solidFill>
                  <a:schemeClr val="tx1"/>
                </a:solidFill>
              </a:rPr>
              <a:t>已完工作预算费用：</a:t>
            </a:r>
            <a:r>
              <a:rPr lang="en-US" altLang="zh-CN" sz="2400">
                <a:solidFill>
                  <a:schemeClr val="tx1"/>
                </a:solidFill>
              </a:rPr>
              <a:t>3000*25=75000</a:t>
            </a:r>
            <a:r>
              <a:rPr lang="zh-CN" altLang="zh-CN" sz="2400">
                <a:solidFill>
                  <a:schemeClr val="tx1"/>
                </a:solidFill>
              </a:rPr>
              <a:t>元；</a:t>
            </a:r>
            <a:endParaRPr lang="en-US" altLang="zh-CN" sz="2400">
              <a:solidFill>
                <a:schemeClr val="tx1"/>
              </a:solidFill>
            </a:endParaRPr>
          </a:p>
          <a:p>
            <a:pPr>
              <a:lnSpc>
                <a:spcPts val="4000"/>
              </a:lnSpc>
            </a:pPr>
            <a:r>
              <a:rPr lang="zh-CN" altLang="zh-CN" sz="2400">
                <a:solidFill>
                  <a:schemeClr val="tx1"/>
                </a:solidFill>
              </a:rPr>
              <a:t>计划工作预算费用：</a:t>
            </a:r>
            <a:r>
              <a:rPr lang="en-US" altLang="zh-CN" sz="2400">
                <a:solidFill>
                  <a:schemeClr val="tx1"/>
                </a:solidFill>
              </a:rPr>
              <a:t>2800*25=70000</a:t>
            </a:r>
            <a:r>
              <a:rPr lang="zh-CN" altLang="zh-CN" sz="2400">
                <a:solidFill>
                  <a:schemeClr val="tx1"/>
                </a:solidFill>
              </a:rPr>
              <a:t>元；</a:t>
            </a:r>
            <a:endParaRPr lang="en-US" altLang="zh-CN" sz="2400">
              <a:solidFill>
                <a:schemeClr val="tx1"/>
              </a:solidFill>
            </a:endParaRPr>
          </a:p>
          <a:p>
            <a:pPr>
              <a:lnSpc>
                <a:spcPts val="4000"/>
              </a:lnSpc>
            </a:pPr>
            <a:r>
              <a:rPr lang="zh-CN" altLang="zh-CN" sz="2400">
                <a:solidFill>
                  <a:schemeClr val="tx1"/>
                </a:solidFill>
              </a:rPr>
              <a:t>费用绩效指数：</a:t>
            </a:r>
            <a:r>
              <a:rPr lang="en-US" altLang="zh-CN" sz="2400">
                <a:solidFill>
                  <a:schemeClr val="tx1"/>
                </a:solidFill>
              </a:rPr>
              <a:t>75000/78000&lt;1,B</a:t>
            </a:r>
            <a:r>
              <a:rPr lang="zh-CN" altLang="zh-CN" sz="2400">
                <a:solidFill>
                  <a:schemeClr val="tx1"/>
                </a:solidFill>
              </a:rPr>
              <a:t>错；</a:t>
            </a:r>
            <a:endParaRPr lang="en-US" altLang="zh-CN" sz="2400">
              <a:solidFill>
                <a:schemeClr val="tx1"/>
              </a:solidFill>
            </a:endParaRPr>
          </a:p>
          <a:p>
            <a:pPr>
              <a:lnSpc>
                <a:spcPts val="4000"/>
              </a:lnSpc>
            </a:pPr>
            <a:r>
              <a:rPr lang="zh-CN" altLang="zh-CN" sz="2400">
                <a:solidFill>
                  <a:schemeClr val="tx1"/>
                </a:solidFill>
              </a:rPr>
              <a:t>进度绩效指标：</a:t>
            </a:r>
            <a:r>
              <a:rPr lang="en-US" altLang="zh-CN" sz="2400">
                <a:solidFill>
                  <a:schemeClr val="tx1"/>
                </a:solidFill>
              </a:rPr>
              <a:t>75000/70000&gt;1,C</a:t>
            </a:r>
            <a:r>
              <a:rPr lang="zh-CN" altLang="zh-CN" sz="2400">
                <a:solidFill>
                  <a:schemeClr val="tx1"/>
                </a:solidFill>
              </a:rPr>
              <a:t>错。</a:t>
            </a:r>
            <a:endParaRPr lang="en-US" altLang="zh-CN" sz="2400">
              <a:solidFill>
                <a:schemeClr val="tx1"/>
              </a:solidFill>
            </a:endParaRPr>
          </a:p>
          <a:p>
            <a:pPr>
              <a:lnSpc>
                <a:spcPts val="4000"/>
              </a:lnSpc>
            </a:pPr>
            <a:r>
              <a:rPr lang="zh-CN" altLang="zh-CN" sz="2400">
                <a:solidFill>
                  <a:schemeClr val="tx1"/>
                </a:solidFill>
              </a:rPr>
              <a:t>费用偏差：</a:t>
            </a:r>
            <a:r>
              <a:rPr lang="en-US" altLang="zh-CN" sz="2400">
                <a:solidFill>
                  <a:schemeClr val="tx1"/>
                </a:solidFill>
              </a:rPr>
              <a:t>75000-78000=-3000</a:t>
            </a:r>
            <a:r>
              <a:rPr lang="zh-CN" altLang="zh-CN" sz="2400">
                <a:solidFill>
                  <a:schemeClr val="tx1"/>
                </a:solidFill>
              </a:rPr>
              <a:t>，超支。</a:t>
            </a:r>
          </a:p>
          <a:p>
            <a:pPr>
              <a:lnSpc>
                <a:spcPts val="4000"/>
              </a:lnSpc>
            </a:pPr>
            <a:endParaRPr lang="zh-CN" altLang="en-US" sz="2400">
              <a:solidFill>
                <a:schemeClr val="tx1"/>
              </a:solidFill>
            </a:endParaRPr>
          </a:p>
        </p:txBody>
      </p:sp>
    </p:spTree>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1331575" cy="59309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https://d.book118.com/645103301322011122</a:t>
            </a:r>
          </a:p>
        </p:txBody>
      </p:sp>
    </p:spTree>
  </p:cSld>
  <p:clrMapOvr>
    <a:masterClrMapping/>
  </p:clrMapOvr>
  <p:transition/>
  <p:timing/>
</p:sld>
</file>

<file path=ppt/tags/tag1.xml><?xml version="1.0" encoding="utf-8"?>
<p:tagLst xmlns:p="http://schemas.openxmlformats.org/presentationml/2006/main">
  <p:tag name="KSO_WM_SLIDE_MODEL_TYPE" val="dynamicNum"/>
</p:tagLst>
</file>

<file path=ppt/tags/tag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5_技巧">
  <a:themeElements>
    <a:clrScheme name="5_技巧 1">
      <a:dk1>
        <a:srgbClr val="2F2F2F"/>
      </a:dk1>
      <a:lt1>
        <a:srgbClr val="FFFFFF"/>
      </a:lt1>
      <a:dk2>
        <a:srgbClr val="000000"/>
      </a:dk2>
      <a:lt2>
        <a:srgbClr val="FFFFF4"/>
      </a:lt2>
      <a:accent1>
        <a:srgbClr val="918415"/>
      </a:accent1>
      <a:accent2>
        <a:srgbClr val="C47546"/>
      </a:accent2>
      <a:accent3>
        <a:srgbClr val="AAAAAA"/>
      </a:accent3>
      <a:accent4>
        <a:srgbClr val="DADADA"/>
      </a:accent4>
      <a:accent5>
        <a:srgbClr val="C7C2AA"/>
      </a:accent5>
      <a:accent6>
        <a:srgbClr val="B1693F"/>
      </a:accent6>
      <a:hlink>
        <a:srgbClr val="00D5D5"/>
      </a:hlink>
      <a:folHlink>
        <a:srgbClr val="DD00DD"/>
      </a:folHlink>
    </a:clrScheme>
    <a:fontScheme name="5_技巧">
      <a:majorFont>
        <a:latin typeface="Arial"/>
        <a:ea typeface="黑体"/>
        <a:cs typeface="Arial"/>
      </a:majorFont>
      <a:minorFont>
        <a:latin typeface="Arial"/>
        <a:ea typeface="黑体"/>
        <a:cs typeface="Arial"/>
      </a:minorFont>
    </a:fontScheme>
    <a:fmtScheme name="活力">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0800" dist="38100" dir="14700000" algn="t" rotWithShape="0">
              <a:srgbClr val="000000">
                <a:alpha val="60000"/>
              </a:srgbClr>
            </a:outerShdw>
          </a:effectLst>
          <a:scene3d>
            <a:camera prst="orthographicFront" fov="0">
              <a:rot lat="0" lon="0" rev="0"/>
            </a:camera>
            <a:lightRig rig="contrasting" dir="t">
              <a:rot lat="0" lon="0" rev="3600000"/>
            </a:lightRig>
          </a:scene3d>
          <a:sp3d prstMaterial="plastic">
            <a:bevelT w="127000" h="38200" prst="relaxedInset"/>
            <a:contourClr>
              <a:schemeClr val="ph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5_技巧 1">
        <a:dk1>
          <a:srgbClr val="2F2F2F"/>
        </a:dk1>
        <a:lt1>
          <a:srgbClr val="FFFFFF"/>
        </a:lt1>
        <a:dk2>
          <a:srgbClr val="000000"/>
        </a:dk2>
        <a:lt2>
          <a:srgbClr val="FFFFF4"/>
        </a:lt2>
        <a:accent1>
          <a:srgbClr val="918415"/>
        </a:accent1>
        <a:accent2>
          <a:srgbClr val="C47546"/>
        </a:accent2>
        <a:accent3>
          <a:srgbClr val="AAAAAA"/>
        </a:accent3>
        <a:accent4>
          <a:srgbClr val="DADADA"/>
        </a:accent4>
        <a:accent5>
          <a:srgbClr val="C7C2AA"/>
        </a:accent5>
        <a:accent6>
          <a:srgbClr val="B1693F"/>
        </a:accent6>
        <a:hlink>
          <a:srgbClr val="00D5D5"/>
        </a:hlink>
        <a:folHlink>
          <a:srgbClr val="DD00DD"/>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162</Paragraphs>
  <Slides>35</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35</vt:i4>
      </vt:variant>
    </vt:vector>
  </HeadingPairs>
  <TitlesOfParts>
    <vt:vector baseType="lpstr" size="43">
      <vt:lpstr>Arial</vt:lpstr>
      <vt:lpstr>Calibri</vt:lpstr>
      <vt:lpstr>黑体</vt:lpstr>
      <vt:lpstr>宋体</vt:lpstr>
      <vt:lpstr>Wingdings 2</vt:lpstr>
      <vt:lpstr>微软雅黑</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20.对总量1000万元的工程项目进行中检查，截止检查时已完成工作预算费用为410万元，计划工程预算费为400万元，已完工作实施费用为430万元，则其费用绩效指数为（    ）。A．0.430B．0.930C．0.953D．1.075</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2024-09-26T12:33:43.900</cp:lastPrinted>
  <dcterms:created xsi:type="dcterms:W3CDTF">2024-09-26T04:33:43Z</dcterms:created>
  <dcterms:modified xsi:type="dcterms:W3CDTF">2024-09-26T04:33:45Z</dcterms:modified>
</cp:coreProperties>
</file>