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A40A6-AE37-4D46-BDE6-D9C1CAAE5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281747-21A7-4E77-8736-0F31A8FED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25A9E-E8C4-4332-8D88-8323ABA9D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DF69C4-AD0D-40E8-BBA1-A6E365610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6EF3D4-642A-486F-B39E-2BB797EE8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0B4F8E-0785-40EA-9F0A-E2CB7A344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1DA9D7-FA38-45FC-92D2-2F5FF3E62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E4BA86-0D58-41A0-BFD5-3D672B213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A2FA87-235C-4D62-BF06-42F0AA117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825821-9296-47AD-8ABC-61EDCC14A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25EDD-6479-4203-A8CD-7169C2C7C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111343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采购数据挖掘与业务洞察策略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采购数据挖掘基础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采购业务洞察方法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供应商选择与评估策略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采购成本控制与优化策略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采购流程优化与协同策略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采购绩效评价与持续改进策略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采购数据挖掘基础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数据挖掘是从大量数据中提取出有用信息和知识的过程，通过特定算法对数据进行处理和分析，以发现数据之间的潜在联系和规律。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数据挖掘定义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采购数据挖掘可以帮助企业更好地了解市场、供应商和客户需求，优化采购策略和决策，降低采购成本，提高采购效率和企业竞争力。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数据挖掘在采购中的意义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数据挖掘概念及意义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采购数据特点与分类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数据具有多样性、海量性、时效性和不确定性等特点。多样性体现在数据来源、格式和类型等方面；海量性指数据量巨大，需要高效的数据处理和分析技术；时效性要求数据及时反映市场变化和采购需求；不确定性则体现在数据质量和预测结果等方面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采购数据特点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根据数据来源和用途，采购数据可分为内部数据和外部数据。内部数据主要包括企业内部的采购订单、库存、供应商信息等；外部数据则包括市场信息、竞争对手情报、政策法规等。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采购数据分类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预处理是数据挖掘的重要步骤，包括数据集成、数据变换、数据规约等。数据集成是将多个数据源的数据合并成一个统一的数据集；数据变换是对数据进行规范化、离散化等处理，以适应数据挖掘算法的需要；数据规约则是通过降维、抽样等技术减少数据量，提高数据挖掘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由于采购数据中可能存在大量重复、错误或无效的数据，因此需要进行数据清洗。数据清洗的主要任务包括去重、去噪、填补缺失值、纠正错误数据等，以保证数据的准确性和完整性。同时，还需要对数据进行一致性检验和标准化处理，以便后续的数据分析和挖掘工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数据预处理与清洗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采购业务洞察方法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数据概览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通过统计采购数据的总量、平均值、中位数等指标，初步了解采购业务的整体情况。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趋势分析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观察采购数据在时间序列上的变化趋势，如采购量的增减、采购价格的波动等，以发现潜在的业务规律。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结构分析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分析采购数据的构成，如不同产品、不同供应商的采购占比，以揭示采购业务的内在结构。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描述性统计分析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关联规则生成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基于频繁项集，生成形如“购买了商品A的用户也倾向于购买商品B”的关联规则，以揭示商品间的关联关系。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规则评估与优化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对生成的关联规则进行评估，如计算支持度、置信度等指标，并根据业务需求对规则进行优化和调整。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频繁项集挖掘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寻找在采购数据中频繁出现的项目组合，如经常一起购买的商品组合，以发现潜在的关联关系。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关联规则挖掘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聚类分析与异常检测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对聚类结果和异常检测结果进行解释和分析，提取有价值的业务洞察，并制定相应的业务策略或措施。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结果解释与应用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通过聚类算法将相似的采购数据归为一类，如基于采购量、采购价格等特征的聚类，以发现不同的采购群体或模式。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聚类分析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识别与正常采购模式显著不同的异常数据点，如突然增加的采购量或异常低的采购价格，以发现潜在的欺诈行为或业务问题。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异常检测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供应商选择与评估策略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质量指标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包括产品合格率、退货率、质量事故次数等，用于评估供应商的产品质量水平。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成本指标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涉及产品价格、运输费用、库存成本等，用于衡量供应商的成本竞争力。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交货期指标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考察供应商的交货准时率、交货周期等，以评估其交货能力。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服务指标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包括售后服务、技术支持、合作态度等，用于评价供应商的服务水平。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供应商选择指标体系构建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特征提取与选择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从预处理后的数据中提取出与供应商评价相关的特征，如质量合格率、交货准时率等。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模型评估与优化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对训练好的模型进行评估，根据评估结果进行模型优化和调整，以提高模型的预测准确性。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模型构建与训练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利用数据挖掘技术，如聚类分析、分类算法等，构建供应商评价模型，并使用历史数据进行训练。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数据收集与预处理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收集供应商的历史交易数据、质量数据、成本数据等，并进行清洗和整理。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基于数据挖掘的供应商评价模型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https://d.book118.com/645111343321011042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2024-09-04T08:07:48.330</cp:lastPrinted>
  <dcterms:created xsi:type="dcterms:W3CDTF">2024-09-04T00:07:48Z</dcterms:created>
  <dcterms:modified xsi:type="dcterms:W3CDTF">2024-09-04T00:07:50Z</dcterms:modified>
</cp:coreProperties>
</file>