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58D15B-0CDC-4DE3-B0CB-56E91FD24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F3CB0-7D3E-4132-902F-57DE4E173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B38415-C3FD-4B1E-9D6A-ED955B836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9A7ACF-A1BE-4FFD-BD73-20551A6D4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FBDE69-0449-4767-8A07-B10913D854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3DFAA6-8311-4B9E-A948-B6C0833BBC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A11443-BD53-4719-900E-2AD961A958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A2A55-A578-4141-82E4-17F25C35A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F1B741-CCD3-4CB6-9979-22D1C5F68D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C815E-6D2F-4DA7-8CC0-4089E058F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511B0-6627-47F2-ACC8-FBEB6AE69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113010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脑机接口技术军事应用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脑机接口技术军事应用概述
 脑控武器技术原理及发展
 脑机接口技术在军事领域的应用场景
 脑控武器的潜在风险及伦理问题
 脑机接口技术的军事优势及局限性
 我国脑机接口技术军事应用的现状与前景
 脑机接口技术军事应用的国际形势与趋势
 脑机接口技术军事应用的未来发展方向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脑机接口技术军事应用概述</a:t>
            </a:r>
          </a:p>
        </p:txBody>
      </p:sp>
      <p:sp>
        <p:nvSpPr>
          <p:cNvPr id="3" name="Subtitle 2"/>
          <p:cNvSpPr>
            <a:spLocks noGrp="1"/>
          </p:cNvSpPr>
          <p:nvPr>
            <p:ph type="subTitle" idx="1"/>
          </p:nvPr>
        </p:nvSpPr>
        <p:spPr/>
        <p:txBody>
          <a:bodyPr/>
          <a:lstStyle/>
          <a:p>
            <a:r>
              <a:t>脑机接口技术军事应用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脑机接口技术军事应用概述</a:t>
            </a:r>
          </a:p>
        </p:txBody>
      </p:sp>
      <p:sp>
        <p:nvSpPr>
          <p:cNvPr id="3" name="Text Placeholder 2"/>
          <p:cNvSpPr>
            <a:spLocks noGrp="1"/>
          </p:cNvSpPr>
          <p:nvPr>
            <p:ph type="body" idx="1"/>
          </p:nvPr>
        </p:nvSpPr>
        <p:spPr/>
        <p:txBody>
          <a:bodyPr/>
          <a:lstStyle/>
          <a:p>
            <a:r>
              <a:t>脑机接口技术在军事中的潜在应用</a:t>
            </a:r>
          </a:p>
        </p:txBody>
      </p:sp>
      <p:sp>
        <p:nvSpPr>
          <p:cNvPr id="4" name="Content Placeholder 3"/>
          <p:cNvSpPr>
            <a:spLocks noGrp="1"/>
          </p:cNvSpPr>
          <p:nvPr>
            <p:ph sz="half" idx="2"/>
          </p:nvPr>
        </p:nvSpPr>
        <p:spPr/>
        <p:txBody>
          <a:bodyPr/>
          <a:lstStyle/>
          <a:p>
            <a:r>
              <a:t>1. 提高士兵的作战能力，如增强士兵的感知能力、反应能力和决策能力，提高士兵的战斗力和生存能力。</a:t>
            </a:r>
          </a:p>
          <a:p>
            <a:r>
              <a:t>2. 开发新型军事装备，如无人机、机器人和智能武器，通过脑机接口技术控制和操作这些装备，提高军事装备的作战效能。</a:t>
            </a:r>
          </a:p>
          <a:p>
            <a:r>
              <a:t>3. 发展军事医学，如治疗创伤性脑损伤、中风和神经退行性疾病等，提高士兵的健康水平和作战能力。</a:t>
            </a:r>
          </a:p>
        </p:txBody>
      </p:sp>
      <p:sp>
        <p:nvSpPr>
          <p:cNvPr id="5" name="Text Placeholder 4"/>
          <p:cNvSpPr>
            <a:spLocks noGrp="1"/>
          </p:cNvSpPr>
          <p:nvPr>
            <p:ph type="body" idx="3"/>
          </p:nvPr>
        </p:nvSpPr>
        <p:spPr/>
        <p:txBody>
          <a:bodyPr/>
          <a:lstStyle/>
          <a:p>
            <a:r>
              <a:t>脑机接口技术在军事中的挑战</a:t>
            </a:r>
          </a:p>
        </p:txBody>
      </p:sp>
      <p:sp>
        <p:nvSpPr>
          <p:cNvPr id="6" name="Content Placeholder 5"/>
          <p:cNvSpPr>
            <a:spLocks noGrp="1"/>
          </p:cNvSpPr>
          <p:nvPr>
            <p:ph sz="half" idx="4"/>
          </p:nvPr>
        </p:nvSpPr>
        <p:spPr/>
        <p:txBody>
          <a:bodyPr/>
          <a:lstStyle/>
          <a:p>
            <a:r>
              <a:t>1. 技术瓶颈，如脑机接口技术的安全性、可靠性和有效性等方面还存在许多挑战，需要进一步的研究和突破。</a:t>
            </a:r>
          </a:p>
          <a:p>
            <a:r>
              <a:t>2. 伦理问题，如脑机接口技术可能带来的伦理问题，如隐私、安全和人类尊严等问题，需要引起重视和解决。</a:t>
            </a:r>
          </a:p>
          <a:p>
            <a:r>
              <a:t>3. 法律法规，如脑机接口技术在军事中的应用需要制定相应的法律法规，以规范和约束脑机接口技术的使用，防止滥用和误用。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脑机接口技术军事应用概述</a:t>
            </a:r>
          </a:p>
        </p:txBody>
      </p:sp>
      <p:sp>
        <p:nvSpPr>
          <p:cNvPr id="3" name="Text Placeholder 2"/>
          <p:cNvSpPr>
            <a:spLocks noGrp="1"/>
          </p:cNvSpPr>
          <p:nvPr>
            <p:ph type="body" idx="1"/>
          </p:nvPr>
        </p:nvSpPr>
        <p:spPr/>
        <p:txBody>
          <a:bodyPr/>
          <a:lstStyle/>
          <a:p>
            <a:r>
              <a:t>脑机接口技术在军事中的发展趋势</a:t>
            </a:r>
          </a:p>
        </p:txBody>
      </p:sp>
      <p:sp>
        <p:nvSpPr>
          <p:cNvPr id="4" name="Content Placeholder 3"/>
          <p:cNvSpPr>
            <a:spLocks noGrp="1"/>
          </p:cNvSpPr>
          <p:nvPr>
            <p:ph sz="half" idx="2"/>
          </p:nvPr>
        </p:nvSpPr>
        <p:spPr/>
        <p:txBody>
          <a:bodyPr/>
          <a:lstStyle/>
          <a:p>
            <a:r>
              <a:t>1. 技术融合，如脑机接口技术与人工智能、大数据和云计算等技术的融合，将进一步提升脑机接口技术的性能和应用范围。</a:t>
            </a:r>
          </a:p>
          <a:p>
            <a:r>
              <a:t>2. 植入式脑机接口，如微创植入式脑机接口技术的发展，将使脑机接口技术更加安全、可靠和有效。</a:t>
            </a:r>
          </a:p>
          <a:p>
            <a:r>
              <a:t>3. 无线脑机接口，如无线脑机接口技术的发展，将使脑机接口技术更加灵活和便携，提高脑机接口技术的实用性。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脑控武器技术原理及发展</a:t>
            </a:r>
          </a:p>
        </p:txBody>
      </p:sp>
      <p:sp>
        <p:nvSpPr>
          <p:cNvPr id="3" name="Subtitle 2"/>
          <p:cNvSpPr>
            <a:spLocks noGrp="1"/>
          </p:cNvSpPr>
          <p:nvPr>
            <p:ph type="subTitle" idx="1"/>
          </p:nvPr>
        </p:nvSpPr>
        <p:spPr/>
        <p:txBody>
          <a:bodyPr/>
          <a:lstStyle/>
          <a:p>
            <a:r>
              <a:t>脑机接口技术军事应用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脑控武器技术原理及发展</a:t>
            </a:r>
          </a:p>
        </p:txBody>
      </p:sp>
      <p:sp>
        <p:nvSpPr>
          <p:cNvPr id="3" name="Text Placeholder 2"/>
          <p:cNvSpPr>
            <a:spLocks noGrp="1"/>
          </p:cNvSpPr>
          <p:nvPr>
            <p:ph type="body" idx="1"/>
          </p:nvPr>
        </p:nvSpPr>
        <p:spPr/>
        <p:txBody>
          <a:bodyPr/>
          <a:lstStyle/>
          <a:p>
            <a:r>
              <a:t>脑控武器技术原理及发展：</a:t>
            </a:r>
          </a:p>
        </p:txBody>
      </p:sp>
      <p:sp>
        <p:nvSpPr>
          <p:cNvPr id="4" name="Content Placeholder 3"/>
          <p:cNvSpPr>
            <a:spLocks noGrp="1"/>
          </p:cNvSpPr>
          <p:nvPr>
            <p:ph sz="half" idx="2"/>
          </p:nvPr>
        </p:nvSpPr>
        <p:spPr/>
        <p:txBody>
          <a:bodyPr/>
          <a:lstStyle/>
          <a:p>
            <a:r>
              <a:t>1. 脑控武器技术是利用电磁波、微波或超声波等手段，直接作用于人体大脑，从而实现控制和操纵他人行为的一种技术。</a:t>
            </a:r>
          </a:p>
          <a:p>
            <a:r>
              <a:t>2. 脑控武器技术主要包括以下几个步骤：信息采集、信息处理、信息传输和信息接收。</a:t>
            </a:r>
          </a:p>
          <a:p>
            <a:r>
              <a:t>3. 信息采集可以通过植入式传感器、穿戴式传感器、脑电图等方式实现，信息处理包括信号增强、信号滤波、特征提取等过程，信息传输可以通过无线电波、光纤等方式实现，信息接收可以通过植入式接收器、穿戴式接收器或脑电图等方式实现。</a:t>
            </a:r>
          </a:p>
        </p:txBody>
      </p:sp>
      <p:sp>
        <p:nvSpPr>
          <p:cNvPr id="5" name="Text Placeholder 4"/>
          <p:cNvSpPr>
            <a:spLocks noGrp="1"/>
          </p:cNvSpPr>
          <p:nvPr>
            <p:ph type="body" idx="3"/>
          </p:nvPr>
        </p:nvSpPr>
        <p:spPr/>
        <p:txBody>
          <a:bodyPr/>
          <a:lstStyle/>
          <a:p>
            <a:r>
              <a:t>脑控武器技术应用：</a:t>
            </a:r>
          </a:p>
        </p:txBody>
      </p:sp>
      <p:sp>
        <p:nvSpPr>
          <p:cNvPr id="6" name="Content Placeholder 5"/>
          <p:cNvSpPr>
            <a:spLocks noGrp="1"/>
          </p:cNvSpPr>
          <p:nvPr>
            <p:ph sz="half" idx="4"/>
          </p:nvPr>
        </p:nvSpPr>
        <p:spPr/>
        <p:txBody>
          <a:bodyPr/>
          <a:lstStyle/>
          <a:p>
            <a:r>
              <a:t>1. 脑控武器技术在军事领域有广泛的应用前景，包括以下几个方面：战场控制、士兵增强和心理战等，可以在战场上实现对士兵的实时监控、状态监测和行为控制，从而提高作战效率和减少伤亡。</a:t>
            </a:r>
          </a:p>
          <a:p>
            <a:r>
              <a:t>2. 脑控武器技术也被用于安保领域，可以用于对犯罪嫌疑人的行为控制和精神检测，从而提高安保效率和减少犯罪发生率。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脑机接口技术在军事领域的应用场景</a:t>
            </a:r>
          </a:p>
        </p:txBody>
      </p:sp>
      <p:sp>
        <p:nvSpPr>
          <p:cNvPr id="3" name="Subtitle 2"/>
          <p:cNvSpPr>
            <a:spLocks noGrp="1"/>
          </p:cNvSpPr>
          <p:nvPr>
            <p:ph type="subTitle" idx="1"/>
          </p:nvPr>
        </p:nvSpPr>
        <p:spPr/>
        <p:txBody>
          <a:bodyPr/>
          <a:lstStyle/>
          <a:p>
            <a:r>
              <a:t>脑机接口技术军事应用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脑机接口技术在军事领域的应用场景</a:t>
            </a:r>
          </a:p>
        </p:txBody>
      </p:sp>
      <p:sp>
        <p:nvSpPr>
          <p:cNvPr id="3" name="Text Placeholder 2"/>
          <p:cNvSpPr>
            <a:spLocks noGrp="1"/>
          </p:cNvSpPr>
          <p:nvPr>
            <p:ph type="body" idx="1"/>
          </p:nvPr>
        </p:nvSpPr>
        <p:spPr/>
        <p:txBody>
          <a:bodyPr/>
          <a:lstStyle/>
          <a:p>
            <a:r>
              <a:t>脑机接口技术在军事指挥中的应用</a:t>
            </a:r>
          </a:p>
        </p:txBody>
      </p:sp>
      <p:sp>
        <p:nvSpPr>
          <p:cNvPr id="4" name="Content Placeholder 3"/>
          <p:cNvSpPr>
            <a:spLocks noGrp="1"/>
          </p:cNvSpPr>
          <p:nvPr>
            <p:ph sz="half" idx="2"/>
          </p:nvPr>
        </p:nvSpPr>
        <p:spPr/>
        <p:txBody>
          <a:bodyPr/>
          <a:lstStyle/>
          <a:p>
            <a:r>
              <a:t>1. 脑机接口技术可通过直接脑电信号输入的方式，让指挥官实现对士兵或作战单位的直接指挥。</a:t>
            </a:r>
          </a:p>
          <a:p>
            <a:r>
              <a:t>2. 通过脑电波对作战单位进行精准控制，进行协同作战，从而提高指挥官的决策效率和任务分配准确性。</a:t>
            </a:r>
          </a:p>
          <a:p>
            <a:r>
              <a:t>3. 脑机接口技术可以帮助指挥官实时获取战场信息，包括士兵的位置、状态和武器装备情况，从而提高指挥官对战场的了解和决策能力。</a:t>
            </a:r>
          </a:p>
        </p:txBody>
      </p:sp>
      <p:sp>
        <p:nvSpPr>
          <p:cNvPr id="5" name="Text Placeholder 4"/>
          <p:cNvSpPr>
            <a:spLocks noGrp="1"/>
          </p:cNvSpPr>
          <p:nvPr>
            <p:ph type="body" idx="3"/>
          </p:nvPr>
        </p:nvSpPr>
        <p:spPr/>
        <p:txBody>
          <a:bodyPr/>
          <a:lstStyle/>
          <a:p>
            <a:r>
              <a:t>脑机接口技术在士兵作战中的应用</a:t>
            </a:r>
          </a:p>
        </p:txBody>
      </p:sp>
      <p:sp>
        <p:nvSpPr>
          <p:cNvPr id="6" name="Content Placeholder 5"/>
          <p:cNvSpPr>
            <a:spLocks noGrp="1"/>
          </p:cNvSpPr>
          <p:nvPr>
            <p:ph sz="half" idx="4"/>
          </p:nvPr>
        </p:nvSpPr>
        <p:spPr/>
        <p:txBody>
          <a:bodyPr/>
          <a:lstStyle/>
          <a:p>
            <a:r>
              <a:t>1. 脑机接口技术可以帮助士兵增强感知能力，比如通过植入芯片的方式，让士兵获得夜视或热成像能力。</a:t>
            </a:r>
          </a:p>
          <a:p>
            <a:r>
              <a:t>2. 脑机接口技术可以增强士兵的反应能力，比如通过植入芯片的方式，让士兵在面对突发情况时能做出更快的反应。</a:t>
            </a:r>
          </a:p>
          <a:p>
            <a:r>
              <a:t>3. 脑机接口技术可以提高士兵的作战效率，比如通过植入芯片的方式，让士兵获得无线通信或数据共享能力，从而提高协同作战能力。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脑机接口技术在军事领域的应用场景</a:t>
            </a:r>
          </a:p>
        </p:txBody>
      </p:sp>
      <p:sp>
        <p:nvSpPr>
          <p:cNvPr id="3" name="Text Placeholder 2"/>
          <p:cNvSpPr>
            <a:spLocks noGrp="1"/>
          </p:cNvSpPr>
          <p:nvPr>
            <p:ph type="body" idx="1"/>
          </p:nvPr>
        </p:nvSpPr>
        <p:spPr/>
        <p:txBody>
          <a:bodyPr/>
          <a:lstStyle/>
          <a:p>
            <a:r>
              <a:t>脑机接口技术在军事训练中的应用</a:t>
            </a:r>
          </a:p>
        </p:txBody>
      </p:sp>
      <p:sp>
        <p:nvSpPr>
          <p:cNvPr id="4" name="Content Placeholder 3"/>
          <p:cNvSpPr>
            <a:spLocks noGrp="1"/>
          </p:cNvSpPr>
          <p:nvPr>
            <p:ph sz="half" idx="2"/>
          </p:nvPr>
        </p:nvSpPr>
        <p:spPr/>
        <p:txBody>
          <a:bodyPr/>
          <a:lstStyle/>
          <a:p>
            <a:r>
              <a:t>1. 脑机接口技术可以帮助士兵进行虚拟现实训练，让士兵在安全的环境中体验真实的战场环境。</a:t>
            </a:r>
          </a:p>
          <a:p>
            <a:r>
              <a:t>2. 脑机接口技术可以帮助士兵进行脑电波分析，从而判断士兵的心理状态和生理指标。</a:t>
            </a:r>
          </a:p>
          <a:p>
            <a:r>
              <a:t>3. 脑机接口技术可以帮助士兵进行创伤后应激障碍的治疗，从而提高士兵的心理健康水平。</a:t>
            </a:r>
          </a:p>
        </p:txBody>
      </p:sp>
      <p:sp>
        <p:nvSpPr>
          <p:cNvPr id="5" name="Text Placeholder 4"/>
          <p:cNvSpPr>
            <a:spLocks noGrp="1"/>
          </p:cNvSpPr>
          <p:nvPr>
            <p:ph type="body" idx="3"/>
          </p:nvPr>
        </p:nvSpPr>
        <p:spPr/>
        <p:txBody>
          <a:bodyPr/>
          <a:lstStyle/>
          <a:p>
            <a:r>
              <a:t>脑机接口技术在军事医疗中的应用</a:t>
            </a:r>
          </a:p>
        </p:txBody>
      </p:sp>
      <p:sp>
        <p:nvSpPr>
          <p:cNvPr id="6" name="Content Placeholder 5"/>
          <p:cNvSpPr>
            <a:spLocks noGrp="1"/>
          </p:cNvSpPr>
          <p:nvPr>
            <p:ph sz="half" idx="4"/>
          </p:nvPr>
        </p:nvSpPr>
        <p:spPr/>
        <p:txBody>
          <a:bodyPr/>
          <a:lstStyle/>
          <a:p>
            <a:r>
              <a:t>1. 脑机接口技术可以帮助医生对士兵的大脑进行直接诊断和治疗，从而提高医疗效率。</a:t>
            </a:r>
          </a:p>
          <a:p>
            <a:r>
              <a:t>2. 脑机接口技术可以帮助医生对士兵进行康复训练，从而提高士兵的康复速度。</a:t>
            </a:r>
          </a:p>
          <a:p>
            <a:r>
              <a:t>3. 脑机接口技术可以帮助医生对士兵进行远程医疗，从而提高医疗服务的可及性。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脑机接口技术在军事领域的应用场景</a:t>
            </a:r>
          </a:p>
        </p:txBody>
      </p:sp>
      <p:sp>
        <p:nvSpPr>
          <p:cNvPr id="3" name="Text Placeholder 2"/>
          <p:cNvSpPr>
            <a:spLocks noGrp="1"/>
          </p:cNvSpPr>
          <p:nvPr>
            <p:ph type="body" idx="1"/>
          </p:nvPr>
        </p:nvSpPr>
        <p:spPr/>
        <p:txBody>
          <a:bodyPr/>
          <a:lstStyle/>
          <a:p>
            <a:r>
              <a:t>脑机接口技术在军事后勤中的应用</a:t>
            </a:r>
          </a:p>
        </p:txBody>
      </p:sp>
      <p:sp>
        <p:nvSpPr>
          <p:cNvPr id="4" name="Content Placeholder 3"/>
          <p:cNvSpPr>
            <a:spLocks noGrp="1"/>
          </p:cNvSpPr>
          <p:nvPr>
            <p:ph sz="half" idx="2"/>
          </p:nvPr>
        </p:nvSpPr>
        <p:spPr/>
        <p:txBody>
          <a:bodyPr/>
          <a:lstStyle/>
          <a:p>
            <a:r>
              <a:t>1. 脑机接口技术可以帮助后勤人员对物资进行智能识别和分拣，从而提高物流效率。</a:t>
            </a:r>
          </a:p>
          <a:p>
            <a:r>
              <a:t>2. 脑机接口技术可以帮助后勤人员对物资进行智能管理，从而提高物资的利用率。</a:t>
            </a:r>
          </a:p>
          <a:p>
            <a:r>
              <a:t>3. 脑机接口技术可以帮助后勤人员进行远程控制，从而提高后勤服务的效率。</a:t>
            </a:r>
          </a:p>
        </p:txBody>
      </p:sp>
      <p:sp>
        <p:nvSpPr>
          <p:cNvPr id="5" name="Text Placeholder 4"/>
          <p:cNvSpPr>
            <a:spLocks noGrp="1"/>
          </p:cNvSpPr>
          <p:nvPr>
            <p:ph type="body" idx="3"/>
          </p:nvPr>
        </p:nvSpPr>
        <p:spPr/>
        <p:txBody>
          <a:bodyPr/>
          <a:lstStyle/>
          <a:p>
            <a:r>
              <a:t>脑机接口技术在军事情报中的应用</a:t>
            </a:r>
          </a:p>
        </p:txBody>
      </p:sp>
      <p:sp>
        <p:nvSpPr>
          <p:cNvPr id="6" name="Content Placeholder 5"/>
          <p:cNvSpPr>
            <a:spLocks noGrp="1"/>
          </p:cNvSpPr>
          <p:nvPr>
            <p:ph sz="half" idx="4"/>
          </p:nvPr>
        </p:nvSpPr>
        <p:spPr/>
        <p:txBody>
          <a:bodyPr/>
          <a:lstStyle/>
          <a:p>
            <a:r>
              <a:t>1. 脑机接口技术可以帮助情报人员对敌方士兵的大脑进行直接读取，从而获得敌方的作战计划和情报。</a:t>
            </a:r>
          </a:p>
          <a:p>
            <a:r>
              <a:t>2. 脑机接口技术可以帮助情报人员对敌方士兵的心理状态进行分析，从而判断敌方的作战意图和动机。</a:t>
            </a:r>
          </a:p>
          <a:p>
            <a:r>
              <a:t>3. 脑机接口技术可以帮助情报人员对敌方士兵的行为进行预测，从而提高情报的准确性和可信度。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脑控武器的潜在风险及伦理问题</a:t>
            </a:r>
          </a:p>
        </p:txBody>
      </p:sp>
      <p:sp>
        <p:nvSpPr>
          <p:cNvPr id="3" name="Subtitle 2"/>
          <p:cNvSpPr>
            <a:spLocks noGrp="1"/>
          </p:cNvSpPr>
          <p:nvPr>
            <p:ph type="subTitle" idx="1"/>
          </p:nvPr>
        </p:nvSpPr>
        <p:spPr/>
        <p:txBody>
          <a:bodyPr/>
          <a:lstStyle/>
          <a:p>
            <a:r>
              <a:t>脑机接口技术军事应用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脑控武器的潜在风险及伦理问题</a:t>
            </a:r>
          </a:p>
        </p:txBody>
      </p:sp>
      <p:sp>
        <p:nvSpPr>
          <p:cNvPr id="3" name="Text Placeholder 2"/>
          <p:cNvSpPr>
            <a:spLocks noGrp="1"/>
          </p:cNvSpPr>
          <p:nvPr>
            <p:ph type="body" idx="1"/>
          </p:nvPr>
        </p:nvSpPr>
        <p:spPr/>
        <p:txBody>
          <a:bodyPr/>
          <a:lstStyle/>
          <a:p>
            <a:r>
              <a:t>大脑自主权和个人隐私</a:t>
            </a:r>
          </a:p>
        </p:txBody>
      </p:sp>
      <p:sp>
        <p:nvSpPr>
          <p:cNvPr id="4" name="Content Placeholder 3"/>
          <p:cNvSpPr>
            <a:spLocks noGrp="1"/>
          </p:cNvSpPr>
          <p:nvPr>
            <p:ph sz="half" idx="2"/>
          </p:nvPr>
        </p:nvSpPr>
        <p:spPr/>
        <p:txBody>
          <a:bodyPr/>
          <a:lstStyle/>
          <a:p>
            <a:r>
              <a:t>1. 脑机接口技术可能允许外部实体访问和控制个人的思想、记忆和其他心理过程，这可能会威胁到大脑自主权和个人隐私。</a:t>
            </a:r>
          </a:p>
          <a:p>
            <a:r>
              <a:t>2. 未经授权的访问或操纵个人大脑数据可能会导致心理伤害、身份盗窃或其他形式的滥用。</a:t>
            </a:r>
          </a:p>
          <a:p>
            <a:r>
              <a:t>3. 脑机接口技术的使用需要严格的隐私保护措施和伦理规范，以确保个人信息的安全性。</a:t>
            </a:r>
          </a:p>
        </p:txBody>
      </p:sp>
      <p:sp>
        <p:nvSpPr>
          <p:cNvPr id="5" name="Text Placeholder 4"/>
          <p:cNvSpPr>
            <a:spLocks noGrp="1"/>
          </p:cNvSpPr>
          <p:nvPr>
            <p:ph type="body" idx="3"/>
          </p:nvPr>
        </p:nvSpPr>
        <p:spPr/>
        <p:txBody>
          <a:bodyPr/>
          <a:lstStyle/>
          <a:p>
            <a:r>
              <a:t>脑机接口技术对社会公平的潜在影响</a:t>
            </a:r>
          </a:p>
        </p:txBody>
      </p:sp>
      <p:sp>
        <p:nvSpPr>
          <p:cNvPr id="6" name="Content Placeholder 5"/>
          <p:cNvSpPr>
            <a:spLocks noGrp="1"/>
          </p:cNvSpPr>
          <p:nvPr>
            <p:ph sz="half" idx="4"/>
          </p:nvPr>
        </p:nvSpPr>
        <p:spPr/>
        <p:txBody>
          <a:bodyPr/>
          <a:lstStyle/>
          <a:p>
            <a:r>
              <a:t>1. 脑机接口技术可能加剧现有的社会不平等，因为具有经济优势的个人和组织可能更容易获得和使用这些技术，从而进一步扩大社会鸿沟。</a:t>
            </a:r>
          </a:p>
          <a:p>
            <a:r>
              <a:t>2. 脑机接口技术可能会引发新的歧视和偏见形式，例如针对那些无法使用或负担这些技术的人的歧视。</a:t>
            </a:r>
          </a:p>
          <a:p>
            <a:r>
              <a:t>3. 脑机接口技术的使用需要考虑社会公平的原则，以确保这些技术惠及所有人，而不是加剧现有的不平等。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脑控武器的潜在风险及伦理问题</a:t>
            </a:r>
          </a:p>
        </p:txBody>
      </p:sp>
      <p:sp>
        <p:nvSpPr>
          <p:cNvPr id="3" name="Text Placeholder 2"/>
          <p:cNvSpPr>
            <a:spLocks noGrp="1"/>
          </p:cNvSpPr>
          <p:nvPr>
            <p:ph type="body" idx="1"/>
          </p:nvPr>
        </p:nvSpPr>
        <p:spPr/>
        <p:txBody>
          <a:bodyPr/>
          <a:lstStyle/>
          <a:p>
            <a:r>
              <a:t>脑机接口技术对人类意识和身份的影响：</a:t>
            </a:r>
          </a:p>
        </p:txBody>
      </p:sp>
      <p:sp>
        <p:nvSpPr>
          <p:cNvPr id="4" name="Content Placeholder 3"/>
          <p:cNvSpPr>
            <a:spLocks noGrp="1"/>
          </p:cNvSpPr>
          <p:nvPr>
            <p:ph sz="half" idx="2"/>
          </p:nvPr>
        </p:nvSpPr>
        <p:spPr/>
        <p:txBody>
          <a:bodyPr/>
          <a:lstStyle/>
          <a:p>
            <a:r>
              <a:t>1. 脑机接口技术可能会挑战我们对人类意识和身份的传统理解，因为这些技术可能会改变我们的思维方式、记忆和情感。</a:t>
            </a:r>
          </a:p>
          <a:p>
            <a:r>
              <a:t>2. 脑机接口技术可能会引发新的身份认同形式，例如混合人类和机器的身份认同，或完全由技术创造的身份认同。</a:t>
            </a:r>
          </a:p>
          <a:p>
            <a:r>
              <a:t>3. 脑机接口技术的使用需要伦理考量，以确保这些技术不会损害人类的尊严和自主权。</a:t>
            </a:r>
          </a:p>
        </p:txBody>
      </p:sp>
      <p:sp>
        <p:nvSpPr>
          <p:cNvPr id="5" name="Text Placeholder 4"/>
          <p:cNvSpPr>
            <a:spLocks noGrp="1"/>
          </p:cNvSpPr>
          <p:nvPr>
            <p:ph type="body" idx="3"/>
          </p:nvPr>
        </p:nvSpPr>
        <p:spPr/>
        <p:txBody>
          <a:bodyPr/>
          <a:lstStyle/>
          <a:p>
            <a:r>
              <a:t>脑机接口技术在军事中的潜在风险和伦理问题：</a:t>
            </a:r>
          </a:p>
        </p:txBody>
      </p:sp>
      <p:sp>
        <p:nvSpPr>
          <p:cNvPr id="6" name="Content Placeholder 5"/>
          <p:cNvSpPr>
            <a:spLocks noGrp="1"/>
          </p:cNvSpPr>
          <p:nvPr>
            <p:ph sz="half" idx="4"/>
          </p:nvPr>
        </p:nvSpPr>
        <p:spPr/>
        <p:txBody>
          <a:bodyPr/>
          <a:lstStyle/>
          <a:p>
            <a:r>
              <a:t>1. 脑机接口技术在军事中的应用可能会导致新的武器系统和战争方式，这可能会加剧冲突和暴力。</a:t>
            </a:r>
          </a:p>
          <a:p>
            <a:r>
              <a:t>2. 脑机接口技术的使用可能会引发新的道德问题，例如关于士兵在战场上的自主权、作战中使用增强技术的伦理问题以及脑机接口技术对士兵的心理健康和福祉的影响。</a:t>
            </a:r>
          </a:p>
          <a:p>
            <a:r>
              <a:t>3. 脑机接口技术在军事中的应用需要严格的伦理规范和监管，以确保这些技术不会被滥用或违反人道主义原则。</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脑控武器的潜在风险及伦理问题</a:t>
            </a:r>
          </a:p>
        </p:txBody>
      </p:sp>
      <p:sp>
        <p:nvSpPr>
          <p:cNvPr id="3" name="Text Placeholder 2"/>
          <p:cNvSpPr>
            <a:spLocks noGrp="1"/>
          </p:cNvSpPr>
          <p:nvPr>
            <p:ph type="body" idx="1"/>
          </p:nvPr>
        </p:nvSpPr>
        <p:spPr/>
        <p:txBody>
          <a:bodyPr/>
          <a:lstStyle/>
          <a:p>
            <a:r>
              <a:t>脑机接口技术与人工智能的融合及其潜在风险：</a:t>
            </a:r>
          </a:p>
        </p:txBody>
      </p:sp>
      <p:sp>
        <p:nvSpPr>
          <p:cNvPr id="4" name="Content Placeholder 3"/>
          <p:cNvSpPr>
            <a:spLocks noGrp="1"/>
          </p:cNvSpPr>
          <p:nvPr>
            <p:ph sz="half" idx="2"/>
          </p:nvPr>
        </p:nvSpPr>
        <p:spPr/>
        <p:txBody>
          <a:bodyPr/>
          <a:lstStyle/>
          <a:p>
            <a:r>
              <a:t>1. 脑机接口技术与人工智能的融合可能会创造出新的智能系统，这些系统可能比人类更加强大和聪明。</a:t>
            </a:r>
          </a:p>
          <a:p>
            <a:r>
              <a:t>2. 这种融合可能会带来新的风险，例如人工智能系统失控或滥用脑机接口技术来操纵人类行为。</a:t>
            </a:r>
          </a:p>
          <a:p>
            <a:r>
              <a:t>3. 脑机接口技术与人工智能融合的使用需要伦理考量，以确保这些技术不会损害人类的自主权和尊严。</a:t>
            </a:r>
          </a:p>
        </p:txBody>
      </p:sp>
      <p:sp>
        <p:nvSpPr>
          <p:cNvPr id="5" name="Text Placeholder 4"/>
          <p:cNvSpPr>
            <a:spLocks noGrp="1"/>
          </p:cNvSpPr>
          <p:nvPr>
            <p:ph type="body" idx="3"/>
          </p:nvPr>
        </p:nvSpPr>
        <p:spPr/>
        <p:txBody>
          <a:bodyPr/>
          <a:lstStyle/>
          <a:p>
            <a:r>
              <a:t>脑机接口技术的发展对伦理监管的挑战和机遇：</a:t>
            </a:r>
          </a:p>
        </p:txBody>
      </p:sp>
      <p:sp>
        <p:nvSpPr>
          <p:cNvPr id="6" name="Content Placeholder 5"/>
          <p:cNvSpPr>
            <a:spLocks noGrp="1"/>
          </p:cNvSpPr>
          <p:nvPr>
            <p:ph sz="half" idx="4"/>
          </p:nvPr>
        </p:nvSpPr>
        <p:spPr/>
        <p:txBody>
          <a:bodyPr/>
          <a:lstStyle/>
          <a:p>
            <a:r>
              <a:t>1. 脑机接口技术的发展对伦理监管提出了新的挑战，因为这些技术涉及到复杂的技术、伦理和社会问题。</a:t>
            </a:r>
          </a:p>
          <a:p>
            <a:r>
              <a:t>2. 伦理监管需要考虑脑机接口技术对个人隐私、社会公平、人类意识和身份、军事应用以及与人工智能融合的潜在风险。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https://d.book118.com/645113010300011124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脑机接口技术军事应用概述</vt:lpstr>
      <vt:lpstr> 脑机接口技术军事应用概述</vt:lpstr>
      <vt:lpstr> 脑机接口技术军事应用概述</vt:lpstr>
      <vt:lpstr> 脑控武器技术原理及发展</vt:lpstr>
      <vt:lpstr>#. 脑控武器技术原理及发展</vt:lpstr>
      <vt:lpstr> 脑机接口技术在军事领域的应用场景</vt:lpstr>
      <vt:lpstr> 脑机接口技术在军事领域的应用场景</vt:lpstr>
      <vt:lpstr> 脑机接口技术在军事领域的应用场景</vt:lpstr>
      <vt:lpstr> 脑机接口技术在军事领域的应用场景</vt:lpstr>
      <vt:lpstr> 脑控武器的潜在风险及伦理问题</vt:lpstr>
      <vt:lpstr>#. 脑控武器的潜在风险及伦理问题</vt:lpstr>
      <vt:lpstr>#. 脑控武器的潜在风险及伦理问题</vt:lpstr>
      <vt:lpstr>#. 脑控武器的潜在风险及伦理问题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2024-09-29T01:58:47.503</cp:lastPrinted>
  <dcterms:created xsi:type="dcterms:W3CDTF">2024-09-28T17:58:47Z</dcterms:created>
  <dcterms:modified xsi:type="dcterms:W3CDTF">2024-09-28T17:58:49Z</dcterms:modified>
</cp:coreProperties>
</file>