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BA5E3-4F68-42A1-B002-BEEFEECBF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D4481-748F-4E27-8A69-A1FBA282B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AD102-DB36-4F3B-A4F2-C347FC43C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1602D4-97DE-42DA-AE46-E83AC50D4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A40A59-7AB4-41B4-860D-1369BA55D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57A99D-3E25-41BF-BB89-A49636E9D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D8D768-AC79-4FBD-A13B-B521D1595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2F288B-8DFF-451E-A8C3-A028D623B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FBF67-E9C8-429D-A0DB-707D142C7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B8959-9B8B-4F93-8812-4E8383E8E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206F6-9F42-4307-8DDC-89C835EB6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11301210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《AEC影视合成与特效案例教程》抠像、跟踪和稳定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025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>
              <a:solidFill>
                <a:srgbClr val="FFFFFF">
                  <a:alpha val="4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抠像技术原理及应用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跟踪技术原理及应用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稳定技术原理及应用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抠像、跟踪和稳定技术综合应用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抠像、跟踪和稳定技术前沿动态与发展趋势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抠像技术原理及应用</a:t>
            </a:r>
            <a:endParaRPr lang="en-US" sz="51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65" r="309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298" r="3129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抠像是指从图像或视频中提取出特定元素，将其与背景分离的技术。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抠像定义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根据实现原理和应用场景不同，抠像可分为颜色抠像、亮度抠像、差异抠像等。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抠像分类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抠像技术基本概念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利用颜色差异将前景与背景分离，常见的方法有蓝屏抠像、绿屏抠像等。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颜色抠像原理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55" r="185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亮度抠像原理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463" r="2446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差异抠像原理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通过亮度差异提取前景，适用于背景亮度均匀的场景。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利用相邻帧之间的差异信息提取运动对象，适用于动态场景。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抠像技术原理剖析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角色提取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在影视制作中，经常需要将演员从背景中提取出来，以便进行后期合成和处理。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场景合成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通过抠像技术，可以将不同场景中的元素进行合成，创造出丰富多彩的视觉效果。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特殊效果制作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抠像技术还可以用于制作一些特殊效果，如悬浮、穿越等。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影视制作中抠像技术应用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角色提取过程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在电影《阿凡达》中，为了制作出逼真的角色特效，制作团队采用了先进的抠像技术将演员从背景中提取出来。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后期合成处理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提取出的角色经过精细的后期处理，包括颜色调整、光影效果添加等，最终与虚拟场景完美融合。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技术挑战与解决方案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在制作过程中，制作团队遇到了许多技术挑战，如复杂的背景干扰、运动模糊等。他们通过改进算法、提高设备性能等方式成功解决了这些问题，实现了高质量的抠像效果。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案例分析：电影《阿凡达》中角色抠像处理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跟踪技术原理及应用</a:t>
            </a:r>
            <a:endParaRPr lang="en-US" sz="51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在视频或图像序列中，对目标物体进行连续、准确的位置和状态估计。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跟踪技术定义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广泛应用于影视制作、广告、虚拟现实、增强现实等领域。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跟踪技术应用领域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是实现影视特效、动态合成等复杂视觉效果的关键技术之一。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跟踪技术重要性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跟踪技术基本概念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833" b="18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利用目标物体的特征点进行跟踪，适用于目标形状复杂或背景干扰较大的情况。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基于点的跟踪算法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基于核的跟踪算法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基于轮廓的跟踪算法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基于深度学习的跟踪算法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通过构建目标物体的统计模型进行跟踪，适用于目标形状变化较小的情况。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利用目标物体的轮廓信息进行跟踪，适用于目标与背景对比度较大的情况。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利用深度学习模型提取目标特征进行跟踪，具有强大的特征提取和抗干扰能力。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跟踪算法分类与特点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对视频中的运动物体进行跟踪，实现动态合成、特效处理等视觉效果。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运动物体跟踪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901" r="2390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对摄像机运动进行跟踪，实现场景重建、视角变换等视觉效果。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摄像机运动跟踪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通过跟踪技术捕捉人物的动作数据，用于动画制作、游戏开发等领域。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人物动作捕捉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影视制作中跟踪技术应用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案例背景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某广告片中需要实现一个运动物体（如汽车）在复杂背景下的动态合成效果。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技术实现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采用基于点的跟踪算法对汽车进行跟踪，提取汽车的位置和姿态信息；利用合成技术将汽车与背景进行动态合成，实现广告片的视觉效果。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技术挑战与解决方案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面对复杂背景和光照变化等挑战，通过改进跟踪算法、增加特征点数量等方式提高跟踪精度和稳定性。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案例分析：广告片中运动物体跟踪处理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稳定技术原理及应用</a:t>
            </a:r>
            <a:endParaRPr lang="en-US" sz="51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通过计算机视觉和图像处理技术，对动态视频中的抖动、晃动等不稳定因素进行自动检测和校正，使画面呈现平稳、流畅的效果。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广泛应用于电影、电视剧、纪录片、广告等影视制作领域，以及航拍、运动摄影等特殊拍摄场景。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稳定技术基本概念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稳定技术应用范围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稳定技术定义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2D稳定算法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基于图像特征点检测和匹配，通过变换模型对图像进行几何校正，实现画面稳定。适用于平面内抖动和旋转抖动的处理。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3D稳定算法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利用三维重建技术，恢复场景的三维结构信息，通过优化相机运动轨迹实现画面稳定。适用于复杂场景和大幅度抖动的处理。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深度学习稳定算法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基于深度学习技术，通过训练神经网络模型实现自动抖动检测和校正。具有强大的自学习和自适应能力，适用于各种复杂场景和抖动类型。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稳定算法分类与特点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https://d.book118.com/645113012102011101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2024-09-09T14:05:36.781</cp:lastPrinted>
  <dcterms:created xsi:type="dcterms:W3CDTF">2024-09-09T06:05:36Z</dcterms:created>
  <dcterms:modified xsi:type="dcterms:W3CDTF">2024-09-09T06:05:38Z</dcterms:modified>
</cp:coreProperties>
</file>