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BFEBA-7ADC-4031-BD86-C30F8E48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E1319-7324-42AD-97DD-B85A5057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20CC6-BECB-49A3-8E3E-BD71D4EA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7451F-82FA-47AC-B8B2-E4054D4F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55F34-EBF4-4ECB-90BE-E389C3A4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1CCE2-EB4A-4BD7-9455-2F90551D2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869AF-9F49-4FFF-B136-403553CC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1A5C4-D584-4DC5-9F32-5106F261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4C648-C12E-4D30-AAD2-21797033E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0DBA8-392F-4532-BB9B-E5DA68C2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49E7-62F0-4477-83BE-ADF72F66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20113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服饰行业2024年市场营销趋势与规章制度调整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服饰行业市场营销趋势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规章制度调整背景及原因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市场营销策略调整方案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服饰行业是一个庞大的产业，涵盖了从设计、生产到销售的多个环节，与时尚、文化、经济等多个领域密切相关。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市场营销趋势的重要性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市场营销趋势对于服饰行业的发展至关重要，它反映了消费者需求和市场变化，是企业制定营销策略的重要依据。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规章制度调整的背景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随着服饰行业的不断发展和市场竞争的加剧，原有的规章制度已经难以适应新的市场环境，需要进行相应的调整和完善。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探讨规章制度调整的方向和措施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针对当前服饰行业规章制度存在的问题，提出相应的调整方向和措施，以促进行业的健康有序发展。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提供行业发展的建议和展望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结合市场营销趋势和规章制度调整的分析结果，为服饰行业的未来发展提供建议和展望。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分析服饰行业2024年市场营销趋势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通过对服饰行业市场环境的深入调研和分析，预测未来市场营销的发展趋势，为企业制定营销策略提供参考。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服饰行业市场营销趋势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品质与可持续性并重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消费者对服饰的品质和可持续性越来越关注，品牌需要关注环保、社会责任和道德等方面。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购物体验升级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消费者对购物体验的要求不断提高，包括线上线下融合、智能化、定制化等方面。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随着消费者对自我表达和独特性的追求，对个性化服饰的需求将持续增长。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随着电商平台的不断发展和消费者购物习惯的改变，线上渠道在服饰销售中的地位将进一步提升。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线上渠道主导地位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社交电商和直播电商为服饰品牌提供了新的销售渠道和营销手段，预计未来将持续增长。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社交电商与直播电商崛起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虽然线上销售占比增加，但线下体验店在品牌展示、消费者体验和服务等方面仍具有不可替代的作用。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线下体验店重要性凸显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渠道变革与拓展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内容营销成为主流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通过优质的内容创作和传播，吸引和留住目标受众，提高品牌知名度和美誉度。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KOL与明星合作深化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与意见领袖和明星的合作将更加紧密，利用他们的影响力和粉丝基础扩大品牌曝光度。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数据驱动精准营销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利用大数据和人工智能技术，实现精准的目标受众定位、个性化推荐和营销效果评估。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品牌传播策略更新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规章制度调整背景及原因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随着全球贸易保护主义的抬头，服饰行业的国际贸易政策面临诸多不确定性，企业需要密切关注政策动向，及时调整出口战略。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环保法规日益严格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全球范围内对环保的重视度不断提升，服饰行业面临更严格的环保法规要求，企业需要加强环保合规管理，降低环境风险。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知识产权保护强化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知识产权保护在全球范围内得到加强，服饰行业涉及大量设计创意和品牌形象，企业需要加强知识产权保护意识和管理措施。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国内外法规政策变化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行业竞争格局演变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消费者对于个性化定制的需求不断增长，服饰企业需要提升柔性生产能力，满足消费者的个性化需求。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个性化定制趋势显现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快时尚品牌以快速响应市场趋势、提供时尚且价格适中的产品为特点，迅速占领市场份额，对传统服饰品牌构成竞争压力。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快时尚品牌崛起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随着互联网技术的发展和消费者购物习惯的改变，线上销售渠道在服饰行业中的地位日益重要，企业需要积极布局线上销售平台。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企业需要优化生产流程和管理制度，提高生产效率，降低成本，以应对激烈的市场竞争。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品质是服饰企业的核心竞争力之一，企业需要建立完善的品质管理体系，确保产品品质的稳定性和可靠性。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加强品质管理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创新是企业持续发展的动力源泉，服饰企业需要加强设计研发能力，推动产品创新和品牌建设。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市场营销策略调整方案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针对不同消费群体，进行精准的市场定位，如年龄、性别、地域、职业等。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根据消费者需求和行为特征，将市场细分为不同领域，如休闲装、商务装、运动装等。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提供个性化定制服务，满足消费者对于独特性和专属感的需求。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推广环保理念，使用环保材料和工艺，打造绿色、可持续的服饰产品。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时尚元素融合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结合流行趋势，将时尚元素融入产品设计，提高产品时尚度和吸引力。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针对不同场景和需求，增强产品的功能性，如防水、透气、保暖等。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产品创新及差异化策略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https://d.book118.com/645120113141011104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2024-09-14T05:00:06.929</cp:lastPrinted>
  <dcterms:created xsi:type="dcterms:W3CDTF">2024-09-13T21:00:06Z</dcterms:created>
  <dcterms:modified xsi:type="dcterms:W3CDTF">2024-09-13T21:00:09Z</dcterms:modified>
</cp:coreProperties>
</file>