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D80CC-4404-4163-B0E5-ABA72A749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D51F7-D626-4066-8F1C-C473A5A38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727FC-001D-402F-803A-2EEB8A3B3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D6833-9692-48E2-A67B-F4368215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1E79B-3B77-446D-ADED-4187BC30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04166-182E-439A-B562-1E36FBDC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A4704-3533-444A-A00E-C5A81E99C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0817F-D84A-49AB-B3E9-B4E1C12CE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A8905-EA0D-42A3-826B-5A2018705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441BE-2AAD-4C48-925E-D412566F3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27715-6E3F-4A69-B319-EF12142B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20122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游戏化营销案例分析报告总结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随着数字技术的发展，游戏化营销已成为一种越来越受欢迎的营销手段，广泛应用于各个行业和领域。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游戏化营销是一种将游戏元素和机制融入非游戏场景的营销策略，旨在提高用户参与度和品牌忠诚度。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5" r="2375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27" r="3012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分析游戏化营销案例的成功因素和策略特点。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探讨游戏化营销在不同行业和场景中的应用效果。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为企业提供游戏化营销的实践建议和参考。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游戏化营销概述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游戏化营销是一种将游戏元素、机制和设计理念融入非游戏场景的营销策略。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它通过提供有趣、互动的体验，吸引用户参与并促进品牌传播和产品推广。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游戏化营销能够激发用户的兴趣和好奇心，使他们更愿意参与互动和分享。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提高用户参与度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增强品牌认同感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38" r="67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通过游戏化营销，品牌可以与用户建立更紧密的联系，提升品牌知名度和美誉度。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游戏化营销能够吸引潜在客户，提高产品曝光率，促进销售增长。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在电商网站上加入游戏化元素，如积分兑换、优惠券抽奖等，可以增加用户黏性和购买意愿。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电商网站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利用社交媒体平台的特点，通过互动游戏、话题挑战等方式吸引用户参与，提高品牌影响力。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将游戏化营销应用于线下活动，如产品体验、互动展览等，可以增强用户体验和参与感。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游戏化营销的应用场景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游戏化营销案例分析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创新有趣，吸引年轻受众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通过推出“Chok!Chok!”活动，将传统的促销方式与游戏化元素相结合，吸引年轻消费者参与。消费者通过购买可口可乐，收集瓶盖上的二维码，参与线上抽奖活动，赢取丰厚奖品。活动创新有趣，有效提升了品牌知名度和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37" r="274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长期稳定，提升品牌忠诚度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麦当劳的“McDonald's Monopoly”活动是一项长期稳定的促销活动，通过让消费者收集游戏卡片，参与抽奖，赢取免费餐品和其他奖品。活动持续时间长，参与门槛低，吸引了大量忠实顾客，有效提升了品牌忠诚度。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https://d.book118.com/645120122313011103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2024-09-13T08:15:58.143</cp:lastPrinted>
  <dcterms:created xsi:type="dcterms:W3CDTF">2024-09-13T00:15:58Z</dcterms:created>
  <dcterms:modified xsi:type="dcterms:W3CDTF">2024-09-13T00:16:01Z</dcterms:modified>
</cp:coreProperties>
</file>