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22889-0F16-4BA4-9113-A7E13E0B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10A08-7D8A-4913-9A10-0B6E933E9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510E4-1961-4A7E-81FB-53F4EA88A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857F5-D569-48BC-9F33-93B46591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D80EDA-DAB4-47A2-A512-6AAB81E9C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22E72-6562-430F-AA75-0DA885CEC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8AC39-9CFE-4010-8739-38B9DE916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93433-9ADF-4E00-8D70-06A3D274F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9503E-0B18-4EDA-A423-A4F9ED7D7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89C67-9511-491F-A9A8-4570EE142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60E72-348D-4CAF-A533-6DBE12558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23111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无人驾驶发展现状及未来趋势分析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无人驾驶技术概述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国内外发展现状对比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未来趋势预测与挑战分析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随着人工智能、传感器、高精度地图等技术的快速发展，无人驾驶技术得以实现并不断优化。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科技进步推动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随着全球汽车保有量不断增加，交通拥堵、安全事故等问题日益严重，无人驾驶技术有望成为解决这些问题的重要手段。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各国政府纷纷出台政策，支持无人驾驶技术的发展和应用，推动智能交通系统的建设。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本报告旨在分析当前无人驾驶技术的发展现状，探讨其未来趋势和挑战，为相关企业和投资者提供参考。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本报告将涵盖无人驾驶技术的基本原理、主要应用领域、发展现状、未来趋势及挑战等方面的内容。同时，将重点关注无人驾驶技术在汽车、物流、公共交通等领域的应用及市场前景。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无人驾驶技术概述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无人驾驶定义及分类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无人驾驶是指通过先进的感知技术、决策算法和控制技术，使汽车在不需要人类驾驶的情况下，能够自动、安全、高效地行驶。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根据自动化程度，无人驾驶可分为五个等级，从L1（辅助驾驶）到L5（完全自动驾驶）。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通过激光雷达、毫米波雷达、摄像头等传感器，实现环境感知和车辆定位。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基于深度学习、强化学习等人工智能技术，实现车辆行为决策和路径规划。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通过车辆动力学模型、控制算法等，实现车辆的精准控制和稳定行驶。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包括传感器、芯片、算法等核心技术的研发和生产。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包括无人驾驶汽车的销售、运营和服务等环节。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包括无人驾驶系统集成、测试和验证等环节。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国内外发展现状对比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美国、欧洲等国家和地区相继出台相关法规和政策，为无人驾驶车辆上路测试和商业化应用提供法律保障。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产业生态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国际无人驾驶产业链日趋完善，涵盖传感器、计算平台、高精度地图、云服务等多个领域。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国际知名企业和科研机构在无人驾驶技术研发方面取得显著进展，如谷歌的Waymo、特斯拉的Autopilot等。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国际发展现状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国内企业和科研机构在无人驾驶技术研发方面取得长足进步，如百度Apollo、华为MDC等。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中国政府积极推动无人驾驶发展，出台相关法规和政策，如《智能网联汽车道路测试管理规范》等。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产业生态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国内无人驾驶产业链逐步形成，包括传感器、计算平台、高精度地图、车路协同等多个环节。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国内发展现状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国际知名企业在无人驾驶技术研发方面处于领先地位，国内企业仍需加强自主创新能力和核心技术研发。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国外在无人驾驶法规政策方面相对完善，国内相关法规和政策仍需进一步细化和完善。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国际无人驾驶产业链较为成熟，国内产业链在部分环节仍存在短板，需加强产业链上下游合作。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产业生态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国内外差距分析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https://d.book118.com/645123111004011114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2024-09-20T23:23:42.099</cp:lastPrinted>
  <dcterms:created xsi:type="dcterms:W3CDTF">2024-09-20T15:23:42Z</dcterms:created>
  <dcterms:modified xsi:type="dcterms:W3CDTF">2024-09-20T15:23:44Z</dcterms:modified>
</cp:coreProperties>
</file>