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87E4C02-E1A0-4183-BC0D-4D1270B7E5A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03285-2216-477E-B541-D221EAB12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D21AC-8C1A-4F88-B231-75F8E7A63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80576-D0DE-4E94-8F80-D62079283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87522-52D1-47B3-846C-D7EC3A1DC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1636C2-6514-44EA-A3EE-247812EDE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5E035-4A6B-4437-B251-55E384415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478323-4501-4512-A126-D62C3465E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0A3AC-213A-4E4B-A281-7CD55A2A4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A5DCE-FCD8-4240-9171-4A8C656B0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15ED2-76F1-44F5-A2BF-3CC360853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794F9-FFA4-4676-BFA0-C6E9A74E8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25CA38D-7743-4506-A66E-A93A419FA2B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31BC2F8-88E1-4F4E-BB14-9E0B3845840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2313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培养员工激励能力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培养员工激励能力简介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员工激励能力培养方法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员工激励能力案例分析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员工激励能力的实施策略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员工激励能力的效果评估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员工激励能力的总结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培养员工激励能力简介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什么是员工激励能力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员工激励能力是企业为激发员工工作热情和积极性而采取的措施。通过激励，员工会更加投入工作，提高绩效和满意度。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为什么培养员工激励能力很重要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有效激励能力能让员工看到未来发展机会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吸引优秀员工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激励员工会增加他们的工作动力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激励员工会带来更好的业绩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员工激励能力的影响因素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员工对薪酬福利的满意度会影响工作表现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薪酬福利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良好的工作环境有助于激发员工工作热情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有晋升机会的员工会更有动力工作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培养员工激励能力的方法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明确工作目标和激励标准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及时给予员工工作表现反馈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鼓励员工尝试新的工作方式和解决方案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员工激励能力的重要性不可忽视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培养员工激励能力对企业的长远发展至关重要。员工激励不仅可以提高员工的工作积极性和创造力，还能促进团队合作和员工的个人成长。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员工激励能力培养方法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建立正向激励机制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建立正向激励机制是激励员工的重要方式，可以通过设计激励机制，包括奖金、晋升机会等，激励员工为企业目标努力，进而提高工作效率和团队凝聚力。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提供成长机会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持续学习提升能力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发展潜力，拓展视野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成长空间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提升专业技能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团队活动促进凝聚力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工作乐趣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激励工作动力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增加工作幸福感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建立良好的工作环境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鼓励沟通交流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培养领导者激励能力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发掘员工潜能，引导发展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激发潜力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创造积极工作环境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带领团队共同进步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员工激励是企业发展的重要保障，通过以上方法培养员工激励能力，可以提高员工绩效和团队凝聚力，推动企业持续发展。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员工激励能力案例分析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激励员工的成功经验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提供灵活的工作时间和培训机会，成功激励员工积极性。员工在获得更多的自主权和学习机会的同时，也更愿意投入工作并展现出更高的工作热情。这种激励模式使得员工更加忠诚和积极，对公司的发展起到了积极的推动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激励员工的失败案例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只以薪酬作为激励手段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员工缺乏工作热情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员工缺乏创造力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C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通过团队激励取得的成就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C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通过团队奖励和表彰制度，激励团队成员协作共赢，取得了显著成绩。团队成员在共同奋斗的过程中更加团结，相互支持，达到了预期的业绩目标。公司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C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的激励模式不仅提高了团队整体的凝聚力，也加强了员工之间的互动，形成了良好的工作氛围。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C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通过团队激励取得的成就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团队奖励制度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表彰制度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协作共赢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提供培训机会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提升员工的职业技能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增加员工的专业知识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激发员工积极性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激励员工更加投入工作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提高员工的工作动力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提高员工士气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增强员工的归属感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减少员工的流失率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激励员工的成功经验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提供灵活的工作时间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让员工更好地平衡工作和生活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提高员工的工作效率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https://d.book118.com/645123132014011130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培养员工激励能力</vt:lpstr>
      <vt:lpstr>目录</vt:lpstr>
      <vt:lpstr>第一章 培养员工激励能力简介</vt:lpstr>
      <vt:lpstr> </vt:lpstr>
      <vt:lpstr>为什么培养员工激励能力很重要</vt:lpstr>
      <vt:lpstr>员工激励能力的影响因素</vt:lpstr>
      <vt:lpstr>培养员工激励能力的方法</vt:lpstr>
      <vt:lpstr>员工激励能力的重要性不可忽视</vt:lpstr>
      <vt:lpstr>第2章 员工激励能力培养方法</vt:lpstr>
      <vt:lpstr> </vt:lpstr>
      <vt:lpstr>提供成长机会</vt:lpstr>
      <vt:lpstr>建立良好的工作环境</vt:lpstr>
      <vt:lpstr>培养领导者激励能力</vt:lpstr>
      <vt:lpstr>总结</vt:lpstr>
      <vt:lpstr>第3章 员工激励能力案例分析</vt:lpstr>
      <vt:lpstr> </vt:lpstr>
      <vt:lpstr>公司B激励员工的失败案例</vt:lpstr>
      <vt:lpstr> </vt:lpstr>
      <vt:lpstr>公司C通过团队激励取得的成就</vt:lpstr>
      <vt:lpstr>公司A激励员工的成功经验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2024-09-29T15:10:19.270</cp:lastPrinted>
  <dcterms:created xsi:type="dcterms:W3CDTF">2024-09-29T07:10:19Z</dcterms:created>
  <dcterms:modified xsi:type="dcterms:W3CDTF">2024-09-29T07:10:21Z</dcterms:modified>
</cp:coreProperties>
</file>